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1073" r:id="rId6"/>
    <p:sldId id="1688" r:id="rId7"/>
    <p:sldId id="1687" r:id="rId8"/>
    <p:sldId id="1690" r:id="rId9"/>
    <p:sldId id="1696" r:id="rId10"/>
    <p:sldId id="1689" r:id="rId11"/>
    <p:sldId id="1691" r:id="rId12"/>
    <p:sldId id="1692" r:id="rId13"/>
    <p:sldId id="1695" r:id="rId14"/>
    <p:sldId id="1693" r:id="rId15"/>
    <p:sldId id="1694" r:id="rId16"/>
    <p:sldId id="1682" r:id="rId17"/>
    <p:sldId id="1685" r:id="rId18"/>
    <p:sldId id="1584" r:id="rId19"/>
    <p:sldId id="1585" r:id="rId20"/>
  </p:sldIdLst>
  <p:sldSz cx="9906000" cy="6858000" type="A4"/>
  <p:notesSz cx="7010400" cy="92964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32">
          <p15:clr>
            <a:srgbClr val="A4A3A4"/>
          </p15:clr>
        </p15:guide>
        <p15:guide id="2" orient="horz" pos="845">
          <p15:clr>
            <a:srgbClr val="A4A3A4"/>
          </p15:clr>
        </p15:guide>
        <p15:guide id="3" orient="horz" pos="255">
          <p15:clr>
            <a:srgbClr val="A4A3A4"/>
          </p15:clr>
        </p15:guide>
        <p15:guide id="4" orient="horz" pos="3929">
          <p15:clr>
            <a:srgbClr val="A4A3A4"/>
          </p15:clr>
        </p15:guide>
        <p15:guide id="5" orient="horz" pos="4156">
          <p15:clr>
            <a:srgbClr val="A4A3A4"/>
          </p15:clr>
        </p15:guide>
        <p15:guide id="6" orient="horz" pos="2341">
          <p15:clr>
            <a:srgbClr val="A4A3A4"/>
          </p15:clr>
        </p15:guide>
        <p15:guide id="7" orient="horz" pos="618">
          <p15:clr>
            <a:srgbClr val="A4A3A4"/>
          </p15:clr>
        </p15:guide>
        <p15:guide id="8" orient="horz" pos="981">
          <p15:clr>
            <a:srgbClr val="A4A3A4"/>
          </p15:clr>
        </p15:guide>
        <p15:guide id="9" pos="308">
          <p15:clr>
            <a:srgbClr val="A4A3A4"/>
          </p15:clr>
        </p15:guide>
        <p15:guide id="10" pos="5932">
          <p15:clr>
            <a:srgbClr val="A4A3A4"/>
          </p15:clr>
        </p15:guide>
        <p15:guide id="11" pos="3165">
          <p15:clr>
            <a:srgbClr val="A4A3A4"/>
          </p15:clr>
        </p15:guide>
        <p15:guide id="12" pos="3075">
          <p15:clr>
            <a:srgbClr val="A4A3A4"/>
          </p15:clr>
        </p15:guide>
        <p15:guide id="13" pos="1328">
          <p15:clr>
            <a:srgbClr val="A4A3A4"/>
          </p15:clr>
        </p15:guide>
        <p15:guide id="14" pos="1419">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26" userDrawn="1">
          <p15:clr>
            <a:srgbClr val="A4A3A4"/>
          </p15:clr>
        </p15:guide>
        <p15:guide id="3" orient="horz" pos="2928"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9900"/>
    <a:srgbClr val="0000FF"/>
    <a:srgbClr val="0066FF"/>
    <a:srgbClr val="FFCC00"/>
    <a:srgbClr val="FFFF00"/>
    <a:srgbClr val="FF3300"/>
    <a:srgbClr val="CC6600"/>
    <a:srgbClr val="FF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1" autoAdjust="0"/>
    <p:restoredTop sz="91139" autoAdjust="0"/>
  </p:normalViewPr>
  <p:slideViewPr>
    <p:cSldViewPr snapToObjects="1">
      <p:cViewPr varScale="1">
        <p:scale>
          <a:sx n="66" d="100"/>
          <a:sy n="66" d="100"/>
        </p:scale>
        <p:origin x="928" y="36"/>
      </p:cViewPr>
      <p:guideLst>
        <p:guide orient="horz" pos="2432"/>
        <p:guide orient="horz" pos="845"/>
        <p:guide orient="horz" pos="255"/>
        <p:guide orient="horz" pos="3929"/>
        <p:guide orient="horz" pos="4156"/>
        <p:guide orient="horz" pos="2341"/>
        <p:guide orient="horz" pos="618"/>
        <p:guide orient="horz" pos="981"/>
        <p:guide pos="308"/>
        <p:guide pos="5932"/>
        <p:guide pos="3165"/>
        <p:guide pos="3075"/>
        <p:guide pos="1328"/>
        <p:guide pos="1419"/>
      </p:guideLst>
    </p:cSldViewPr>
  </p:slideViewPr>
  <p:notesTextViewPr>
    <p:cViewPr>
      <p:scale>
        <a:sx n="100" d="100"/>
        <a:sy n="100" d="100"/>
      </p:scale>
      <p:origin x="0" y="0"/>
    </p:cViewPr>
  </p:notesTextViewPr>
  <p:sorterViewPr>
    <p:cViewPr varScale="1">
      <p:scale>
        <a:sx n="100" d="100"/>
        <a:sy n="100" d="100"/>
      </p:scale>
      <p:origin x="0" y="-1232"/>
    </p:cViewPr>
  </p:sorterViewPr>
  <p:notesViewPr>
    <p:cSldViewPr snapToObjects="1">
      <p:cViewPr varScale="1">
        <p:scale>
          <a:sx n="81" d="100"/>
          <a:sy n="81" d="100"/>
        </p:scale>
        <p:origin x="-3948" y="-72"/>
      </p:cViewPr>
      <p:guideLst>
        <p:guide orient="horz" pos="2924"/>
        <p:guide pos="2226"/>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67685396079619E-2"/>
          <c:y val="1.7261426466736778E-2"/>
          <c:w val="0.94565501734394231"/>
          <c:h val="0.78344777778570451"/>
        </c:manualLayout>
      </c:layout>
      <c:barChart>
        <c:barDir val="col"/>
        <c:grouping val="clustered"/>
        <c:varyColors val="0"/>
        <c:ser>
          <c:idx val="1"/>
          <c:order val="1"/>
          <c:tx>
            <c:strRef>
              <c:f>Sheet1!$C$1</c:f>
              <c:strCache>
                <c:ptCount val="1"/>
                <c:pt idx="0">
                  <c:v>Change (Y2)</c:v>
                </c:pt>
              </c:strCache>
            </c:strRef>
          </c:tx>
          <c:spPr>
            <a:solidFill>
              <a:srgbClr val="0070C0"/>
            </a:solidFill>
            <a:ln w="38100">
              <a:solidFill>
                <a:srgbClr val="0070C0"/>
              </a:solidFill>
            </a:ln>
          </c:spPr>
          <c:invertIfNegative val="0"/>
          <c:trendline>
            <c:spPr>
              <a:ln>
                <a:noFill/>
              </a:ln>
            </c:spPr>
            <c:trendlineType val="linear"/>
            <c:dispRSqr val="0"/>
            <c:dispEq val="0"/>
          </c:trendline>
          <c:trendline>
            <c:spPr>
              <a:ln>
                <a:noFill/>
              </a:ln>
            </c:spPr>
            <c:trendlineType val="linear"/>
            <c:dispRSqr val="0"/>
            <c:dispEq val="0"/>
          </c:trendline>
          <c:cat>
            <c:strRef>
              <c:f>Sheet1!$A$2:$A$62</c:f>
              <c:strCache>
                <c:ptCount val="6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2019f</c:v>
                </c:pt>
                <c:pt idx="60">
                  <c:v>2020</c:v>
                </c:pt>
              </c:strCache>
            </c:strRef>
          </c:cat>
          <c:val>
            <c:numRef>
              <c:f>Sheet1!$C$2:$C$62</c:f>
              <c:numCache>
                <c:formatCode>General</c:formatCode>
                <c:ptCount val="61"/>
                <c:pt idx="0">
                  <c:v>1.6000000000000014</c:v>
                </c:pt>
                <c:pt idx="1">
                  <c:v>7.6999999999999957</c:v>
                </c:pt>
                <c:pt idx="2">
                  <c:v>2.3000000000000043</c:v>
                </c:pt>
                <c:pt idx="3">
                  <c:v>3.2000000000000028</c:v>
                </c:pt>
                <c:pt idx="4">
                  <c:v>-5.0000000000000071</c:v>
                </c:pt>
                <c:pt idx="5">
                  <c:v>11.199999999999996</c:v>
                </c:pt>
                <c:pt idx="6">
                  <c:v>-1</c:v>
                </c:pt>
                <c:pt idx="7">
                  <c:v>7</c:v>
                </c:pt>
                <c:pt idx="8">
                  <c:v>-0.59999999999999432</c:v>
                </c:pt>
                <c:pt idx="9">
                  <c:v>6.4000000000000057</c:v>
                </c:pt>
                <c:pt idx="10">
                  <c:v>-13.5</c:v>
                </c:pt>
                <c:pt idx="11">
                  <c:v>15.699999999999989</c:v>
                </c:pt>
                <c:pt idx="12">
                  <c:v>8.9000000000000057</c:v>
                </c:pt>
                <c:pt idx="13">
                  <c:v>-5.7000000000000028</c:v>
                </c:pt>
                <c:pt idx="14">
                  <c:v>-19.399999999999991</c:v>
                </c:pt>
                <c:pt idx="15">
                  <c:v>14.5</c:v>
                </c:pt>
                <c:pt idx="16">
                  <c:v>1.5999999999999943</c:v>
                </c:pt>
                <c:pt idx="17">
                  <c:v>2.7999999999999972</c:v>
                </c:pt>
                <c:pt idx="18">
                  <c:v>10.200000000000003</c:v>
                </c:pt>
                <c:pt idx="19">
                  <c:v>8.5</c:v>
                </c:pt>
                <c:pt idx="20">
                  <c:v>-18.5</c:v>
                </c:pt>
                <c:pt idx="21">
                  <c:v>17.900000000000006</c:v>
                </c:pt>
                <c:pt idx="22">
                  <c:v>4.2999999999999972</c:v>
                </c:pt>
                <c:pt idx="23">
                  <c:v>-32.100000000000009</c:v>
                </c:pt>
                <c:pt idx="24">
                  <c:v>25.600000000000009</c:v>
                </c:pt>
                <c:pt idx="25">
                  <c:v>11.299999999999997</c:v>
                </c:pt>
                <c:pt idx="26">
                  <c:v>1.4000000000000057</c:v>
                </c:pt>
                <c:pt idx="27">
                  <c:v>0.39999999999999147</c:v>
                </c:pt>
                <c:pt idx="28">
                  <c:v>-35.200000000000003</c:v>
                </c:pt>
                <c:pt idx="29">
                  <c:v>31.700000000000003</c:v>
                </c:pt>
                <c:pt idx="30">
                  <c:v>2.2000000000000028</c:v>
                </c:pt>
                <c:pt idx="31">
                  <c:v>-9.9000000000000057</c:v>
                </c:pt>
                <c:pt idx="32">
                  <c:v>22.900000000000006</c:v>
                </c:pt>
                <c:pt idx="33">
                  <c:v>-30.799999999999997</c:v>
                </c:pt>
                <c:pt idx="34">
                  <c:v>37.899999999999991</c:v>
                </c:pt>
                <c:pt idx="35">
                  <c:v>-25.099999999999994</c:v>
                </c:pt>
                <c:pt idx="36">
                  <c:v>13.599999999999994</c:v>
                </c:pt>
                <c:pt idx="37">
                  <c:v>-0.39999999999999147</c:v>
                </c:pt>
                <c:pt idx="38">
                  <c:v>7.7000000000000028</c:v>
                </c:pt>
                <c:pt idx="39">
                  <c:v>-0.59999999999999432</c:v>
                </c:pt>
                <c:pt idx="40">
                  <c:v>3.0999999999999943</c:v>
                </c:pt>
                <c:pt idx="41">
                  <c:v>1.2999999999999829</c:v>
                </c:pt>
                <c:pt idx="42">
                  <c:v>-8.8999999999999773</c:v>
                </c:pt>
                <c:pt idx="43">
                  <c:v>12.899999999999977</c:v>
                </c:pt>
                <c:pt idx="44">
                  <c:v>18.100000000000023</c:v>
                </c:pt>
                <c:pt idx="45">
                  <c:v>-12.400000000000006</c:v>
                </c:pt>
                <c:pt idx="46">
                  <c:v>1.1999999999999886</c:v>
                </c:pt>
                <c:pt idx="47">
                  <c:v>1.5999999999999943</c:v>
                </c:pt>
                <c:pt idx="48">
                  <c:v>3.2000000000000171</c:v>
                </c:pt>
                <c:pt idx="49">
                  <c:v>10.799999999999983</c:v>
                </c:pt>
                <c:pt idx="50">
                  <c:v>-11.899999999999977</c:v>
                </c:pt>
                <c:pt idx="51">
                  <c:v>-5.6000000000000227</c:v>
                </c:pt>
                <c:pt idx="52">
                  <c:v>-23.799999999999983</c:v>
                </c:pt>
                <c:pt idx="53">
                  <c:v>34.699999999999989</c:v>
                </c:pt>
                <c:pt idx="54">
                  <c:v>12.900000000000006</c:v>
                </c:pt>
                <c:pt idx="55">
                  <c:v>-2.5999999999999943</c:v>
                </c:pt>
                <c:pt idx="56">
                  <c:v>6.1999999999999886</c:v>
                </c:pt>
                <c:pt idx="57">
                  <c:v>2</c:v>
                </c:pt>
                <c:pt idx="58">
                  <c:v>-0.19999999999998863</c:v>
                </c:pt>
              </c:numCache>
            </c:numRef>
          </c:val>
          <c:extLst>
            <c:ext xmlns:c16="http://schemas.microsoft.com/office/drawing/2014/chart" uri="{C3380CC4-5D6E-409C-BE32-E72D297353CC}">
              <c16:uniqueId val="{00000000-C4EA-4BCC-970C-1A0076BC2A68}"/>
            </c:ext>
          </c:extLst>
        </c:ser>
        <c:dLbls>
          <c:showLegendKey val="0"/>
          <c:showVal val="0"/>
          <c:showCatName val="0"/>
          <c:showSerName val="0"/>
          <c:showPercent val="0"/>
          <c:showBubbleSize val="0"/>
        </c:dLbls>
        <c:gapWidth val="150"/>
        <c:axId val="413688056"/>
        <c:axId val="413687664"/>
      </c:barChart>
      <c:lineChart>
        <c:grouping val="standard"/>
        <c:varyColors val="0"/>
        <c:ser>
          <c:idx val="0"/>
          <c:order val="0"/>
          <c:tx>
            <c:strRef>
              <c:f>Sheet1!$B$1</c:f>
              <c:strCache>
                <c:ptCount val="1"/>
                <c:pt idx="0">
                  <c:v>Yield (Y1)</c:v>
                </c:pt>
              </c:strCache>
            </c:strRef>
          </c:tx>
          <c:spPr>
            <a:ln w="38100">
              <a:solidFill>
                <a:srgbClr val="009900"/>
              </a:solidFill>
            </a:ln>
          </c:spPr>
          <c:marker>
            <c:symbol val="diamond"/>
            <c:size val="5"/>
            <c:spPr>
              <a:solidFill>
                <a:srgbClr val="009900"/>
              </a:solidFill>
              <a:ln w="6350">
                <a:solidFill>
                  <a:srgbClr val="009900"/>
                </a:solidFill>
              </a:ln>
            </c:spPr>
          </c:marker>
          <c:trendline>
            <c:spPr>
              <a:ln>
                <a:noFill/>
              </a:ln>
            </c:spPr>
            <c:trendlineType val="linear"/>
            <c:dispRSqr val="0"/>
            <c:dispEq val="0"/>
          </c:trendline>
          <c:trendline>
            <c:spPr>
              <a:ln>
                <a:noFill/>
              </a:ln>
            </c:spPr>
            <c:trendlineType val="linear"/>
            <c:dispRSqr val="0"/>
            <c:dispEq val="0"/>
          </c:trendline>
          <c:trendline>
            <c:trendlineType val="linear"/>
            <c:dispRSqr val="0"/>
            <c:dispEq val="0"/>
          </c:trendline>
          <c:cat>
            <c:strRef>
              <c:f>Sheet1!$A$2:$A$62</c:f>
              <c:strCache>
                <c:ptCount val="6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2019f</c:v>
                </c:pt>
                <c:pt idx="60">
                  <c:v>2020</c:v>
                </c:pt>
              </c:strCache>
            </c:strRef>
          </c:cat>
          <c:val>
            <c:numRef>
              <c:f>Sheet1!$B$2:$B$62</c:f>
              <c:numCache>
                <c:formatCode>General</c:formatCode>
                <c:ptCount val="61"/>
                <c:pt idx="0">
                  <c:v>54.7</c:v>
                </c:pt>
                <c:pt idx="1">
                  <c:v>62.4</c:v>
                </c:pt>
                <c:pt idx="2">
                  <c:v>64.7</c:v>
                </c:pt>
                <c:pt idx="3">
                  <c:v>67.900000000000006</c:v>
                </c:pt>
                <c:pt idx="4">
                  <c:v>62.9</c:v>
                </c:pt>
                <c:pt idx="5">
                  <c:v>74.099999999999994</c:v>
                </c:pt>
                <c:pt idx="6">
                  <c:v>73.099999999999994</c:v>
                </c:pt>
                <c:pt idx="7">
                  <c:v>80.099999999999994</c:v>
                </c:pt>
                <c:pt idx="8">
                  <c:v>79.5</c:v>
                </c:pt>
                <c:pt idx="9">
                  <c:v>85.9</c:v>
                </c:pt>
                <c:pt idx="10">
                  <c:v>72.400000000000006</c:v>
                </c:pt>
                <c:pt idx="11">
                  <c:v>88.1</c:v>
                </c:pt>
                <c:pt idx="12">
                  <c:v>97</c:v>
                </c:pt>
                <c:pt idx="13">
                  <c:v>91.3</c:v>
                </c:pt>
                <c:pt idx="14">
                  <c:v>71.900000000000006</c:v>
                </c:pt>
                <c:pt idx="15">
                  <c:v>86.4</c:v>
                </c:pt>
                <c:pt idx="16">
                  <c:v>88</c:v>
                </c:pt>
                <c:pt idx="17">
                  <c:v>90.8</c:v>
                </c:pt>
                <c:pt idx="18">
                  <c:v>101</c:v>
                </c:pt>
                <c:pt idx="19">
                  <c:v>109.5</c:v>
                </c:pt>
                <c:pt idx="20">
                  <c:v>91</c:v>
                </c:pt>
                <c:pt idx="21">
                  <c:v>108.9</c:v>
                </c:pt>
                <c:pt idx="22">
                  <c:v>113.2</c:v>
                </c:pt>
                <c:pt idx="23">
                  <c:v>81.099999999999994</c:v>
                </c:pt>
                <c:pt idx="24">
                  <c:v>106.7</c:v>
                </c:pt>
                <c:pt idx="25">
                  <c:v>118</c:v>
                </c:pt>
                <c:pt idx="26">
                  <c:v>119.4</c:v>
                </c:pt>
                <c:pt idx="27">
                  <c:v>119.8</c:v>
                </c:pt>
                <c:pt idx="28">
                  <c:v>84.6</c:v>
                </c:pt>
                <c:pt idx="29">
                  <c:v>116.3</c:v>
                </c:pt>
                <c:pt idx="30">
                  <c:v>118.5</c:v>
                </c:pt>
                <c:pt idx="31">
                  <c:v>108.6</c:v>
                </c:pt>
                <c:pt idx="32">
                  <c:v>131.5</c:v>
                </c:pt>
                <c:pt idx="33">
                  <c:v>100.7</c:v>
                </c:pt>
                <c:pt idx="34">
                  <c:v>138.6</c:v>
                </c:pt>
                <c:pt idx="35">
                  <c:v>113.5</c:v>
                </c:pt>
                <c:pt idx="36">
                  <c:v>127.1</c:v>
                </c:pt>
                <c:pt idx="37">
                  <c:v>126.7</c:v>
                </c:pt>
                <c:pt idx="38">
                  <c:v>134.4</c:v>
                </c:pt>
                <c:pt idx="39">
                  <c:v>133.80000000000001</c:v>
                </c:pt>
                <c:pt idx="40">
                  <c:v>136.9</c:v>
                </c:pt>
                <c:pt idx="41">
                  <c:v>138.19999999999999</c:v>
                </c:pt>
                <c:pt idx="42">
                  <c:v>129.30000000000001</c:v>
                </c:pt>
                <c:pt idx="43">
                  <c:v>142.19999999999999</c:v>
                </c:pt>
                <c:pt idx="44">
                  <c:v>160.30000000000001</c:v>
                </c:pt>
                <c:pt idx="45">
                  <c:v>147.9</c:v>
                </c:pt>
                <c:pt idx="46">
                  <c:v>149.1</c:v>
                </c:pt>
                <c:pt idx="47">
                  <c:v>150.69999999999999</c:v>
                </c:pt>
                <c:pt idx="48">
                  <c:v>153.9</c:v>
                </c:pt>
                <c:pt idx="49">
                  <c:v>164.7</c:v>
                </c:pt>
                <c:pt idx="50">
                  <c:v>152.80000000000001</c:v>
                </c:pt>
                <c:pt idx="51">
                  <c:v>147.19999999999999</c:v>
                </c:pt>
                <c:pt idx="52">
                  <c:v>123.4</c:v>
                </c:pt>
                <c:pt idx="53">
                  <c:v>158.1</c:v>
                </c:pt>
                <c:pt idx="54">
                  <c:v>171</c:v>
                </c:pt>
                <c:pt idx="55">
                  <c:v>168.4</c:v>
                </c:pt>
                <c:pt idx="56">
                  <c:v>174.6</c:v>
                </c:pt>
                <c:pt idx="57">
                  <c:v>176.6</c:v>
                </c:pt>
                <c:pt idx="58">
                  <c:v>176.4</c:v>
                </c:pt>
                <c:pt idx="59">
                  <c:v>168</c:v>
                </c:pt>
              </c:numCache>
            </c:numRef>
          </c:val>
          <c:smooth val="0"/>
          <c:extLst>
            <c:ext xmlns:c16="http://schemas.microsoft.com/office/drawing/2014/chart" uri="{C3380CC4-5D6E-409C-BE32-E72D297353CC}">
              <c16:uniqueId val="{00000001-C4EA-4BCC-970C-1A0076BC2A68}"/>
            </c:ext>
          </c:extLst>
        </c:ser>
        <c:dLbls>
          <c:showLegendKey val="0"/>
          <c:showVal val="0"/>
          <c:showCatName val="0"/>
          <c:showSerName val="0"/>
          <c:showPercent val="0"/>
          <c:showBubbleSize val="0"/>
        </c:dLbls>
        <c:marker val="1"/>
        <c:smooth val="0"/>
        <c:axId val="408101640"/>
        <c:axId val="413687272"/>
      </c:lineChart>
      <c:catAx>
        <c:axId val="408101640"/>
        <c:scaling>
          <c:orientation val="minMax"/>
        </c:scaling>
        <c:delete val="0"/>
        <c:axPos val="b"/>
        <c:numFmt formatCode="General" sourceLinked="1"/>
        <c:majorTickMark val="out"/>
        <c:minorTickMark val="none"/>
        <c:tickLblPos val="nextTo"/>
        <c:spPr>
          <a:ln w="2869">
            <a:solidFill>
              <a:schemeClr val="tx1"/>
            </a:solidFill>
            <a:prstDash val="solid"/>
          </a:ln>
        </c:spPr>
        <c:txPr>
          <a:bodyPr rot="-2640000" vert="horz"/>
          <a:lstStyle/>
          <a:p>
            <a:pPr>
              <a:defRPr sz="1200" b="1" i="0" u="none" strike="noStrike" baseline="0">
                <a:solidFill>
                  <a:schemeClr val="tx1"/>
                </a:solidFill>
                <a:latin typeface="Arial"/>
                <a:ea typeface="Arial"/>
                <a:cs typeface="Arial"/>
              </a:defRPr>
            </a:pPr>
            <a:endParaRPr lang="en-US"/>
          </a:p>
        </c:txPr>
        <c:crossAx val="413687272"/>
        <c:crosses val="autoZero"/>
        <c:auto val="1"/>
        <c:lblAlgn val="ctr"/>
        <c:lblOffset val="100"/>
        <c:tickLblSkip val="2"/>
        <c:tickMarkSkip val="1"/>
        <c:noMultiLvlLbl val="0"/>
      </c:catAx>
      <c:valAx>
        <c:axId val="413687272"/>
        <c:scaling>
          <c:orientation val="minMax"/>
          <c:max val="190"/>
          <c:min val="40"/>
        </c:scaling>
        <c:delete val="0"/>
        <c:axPos val="l"/>
        <c:majorGridlines>
          <c:spPr>
            <a:ln w="2869">
              <a:solidFill>
                <a:schemeClr val="tx1"/>
              </a:solidFill>
              <a:prstDash val="solid"/>
            </a:ln>
          </c:spPr>
        </c:majorGridlines>
        <c:numFmt formatCode="General" sourceLinked="1"/>
        <c:majorTickMark val="out"/>
        <c:minorTickMark val="none"/>
        <c:tickLblPos val="nextTo"/>
        <c:spPr>
          <a:ln w="2869">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408101640"/>
        <c:crosses val="autoZero"/>
        <c:crossBetween val="between"/>
        <c:majorUnit val="10"/>
      </c:valAx>
      <c:valAx>
        <c:axId val="413687664"/>
        <c:scaling>
          <c:orientation val="minMax"/>
          <c:max val="42"/>
          <c:min val="-38"/>
        </c:scaling>
        <c:delete val="0"/>
        <c:axPos val="r"/>
        <c:numFmt formatCode="General" sourceLinked="1"/>
        <c:majorTickMark val="out"/>
        <c:minorTickMark val="none"/>
        <c:tickLblPos val="nextTo"/>
        <c:txPr>
          <a:bodyPr/>
          <a:lstStyle/>
          <a:p>
            <a:pPr>
              <a:defRPr sz="1000" baseline="0">
                <a:latin typeface="Arial" panose="020B0604020202020204" pitchFamily="34" charset="0"/>
              </a:defRPr>
            </a:pPr>
            <a:endParaRPr lang="en-US"/>
          </a:p>
        </c:txPr>
        <c:crossAx val="413688056"/>
        <c:crosses val="max"/>
        <c:crossBetween val="between"/>
        <c:majorUnit val="5"/>
      </c:valAx>
      <c:catAx>
        <c:axId val="413688056"/>
        <c:scaling>
          <c:orientation val="minMax"/>
        </c:scaling>
        <c:delete val="1"/>
        <c:axPos val="b"/>
        <c:numFmt formatCode="General" sourceLinked="1"/>
        <c:majorTickMark val="out"/>
        <c:minorTickMark val="none"/>
        <c:tickLblPos val="nextTo"/>
        <c:crossAx val="413687664"/>
        <c:crosses val="autoZero"/>
        <c:auto val="1"/>
        <c:lblAlgn val="ctr"/>
        <c:lblOffset val="100"/>
        <c:noMultiLvlLbl val="0"/>
      </c:catAx>
      <c:spPr>
        <a:noFill/>
        <a:ln w="11476">
          <a:solidFill>
            <a:schemeClr val="tx1"/>
          </a:solidFill>
          <a:prstDash val="solid"/>
        </a:ln>
      </c:spPr>
    </c:plotArea>
    <c:legend>
      <c:legendPos val="b"/>
      <c:layout>
        <c:manualLayout>
          <c:xMode val="edge"/>
          <c:yMode val="edge"/>
          <c:x val="0.24385938210903296"/>
          <c:y val="0.91093279083174472"/>
          <c:w val="0.54480093976436106"/>
          <c:h val="6.1227812625116777E-2"/>
        </c:manualLayout>
      </c:layout>
      <c:overlay val="0"/>
      <c:spPr>
        <a:noFill/>
        <a:ln>
          <a:solidFill>
            <a:schemeClr val="tx1"/>
          </a:solidFill>
        </a:ln>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604"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Sheet1!$A$5</c:f>
              <c:strCache>
                <c:ptCount val="1"/>
                <c:pt idx="0">
                  <c:v>2012</c:v>
                </c:pt>
              </c:strCache>
            </c:strRef>
          </c:tx>
          <c:spPr>
            <a:solidFill>
              <a:srgbClr val="FF9900"/>
            </a:solidFill>
            <a:ln>
              <a:solidFill>
                <a:srgbClr val="FF99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No-Till</c:v>
                </c:pt>
                <c:pt idx="1">
                  <c:v>Low-Till</c:v>
                </c:pt>
                <c:pt idx="2">
                  <c:v>Conventional</c:v>
                </c:pt>
              </c:strCache>
            </c:strRef>
          </c:cat>
          <c:val>
            <c:numRef>
              <c:f>Sheet1!$B$5:$D$5</c:f>
              <c:numCache>
                <c:formatCode>General</c:formatCode>
                <c:ptCount val="3"/>
                <c:pt idx="0">
                  <c:v>96.5</c:v>
                </c:pt>
                <c:pt idx="1">
                  <c:v>76.599999999999994</c:v>
                </c:pt>
                <c:pt idx="2">
                  <c:v>105.7</c:v>
                </c:pt>
              </c:numCache>
            </c:numRef>
          </c:val>
          <c:extLst>
            <c:ext xmlns:c16="http://schemas.microsoft.com/office/drawing/2014/chart" uri="{C3380CC4-5D6E-409C-BE32-E72D297353CC}">
              <c16:uniqueId val="{00000003-6DAD-4B83-870C-EA0FCC14EEF8}"/>
            </c:ext>
          </c:extLst>
        </c:ser>
        <c:ser>
          <c:idx val="1"/>
          <c:order val="1"/>
          <c:tx>
            <c:strRef>
              <c:f>Sheet1!$A$6</c:f>
              <c:strCache>
                <c:ptCount val="1"/>
                <c:pt idx="0">
                  <c:v>2017</c:v>
                </c:pt>
              </c:strCache>
            </c:strRef>
          </c:tx>
          <c:spPr>
            <a:solidFill>
              <a:srgbClr val="009900"/>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No-Till</c:v>
                </c:pt>
                <c:pt idx="1">
                  <c:v>Low-Till</c:v>
                </c:pt>
                <c:pt idx="2">
                  <c:v>Conventional</c:v>
                </c:pt>
              </c:strCache>
            </c:strRef>
          </c:cat>
          <c:val>
            <c:numRef>
              <c:f>Sheet1!$B$6:$D$6</c:f>
              <c:numCache>
                <c:formatCode>General</c:formatCode>
                <c:ptCount val="3"/>
                <c:pt idx="0">
                  <c:v>104.5</c:v>
                </c:pt>
                <c:pt idx="1">
                  <c:v>97.38</c:v>
                </c:pt>
                <c:pt idx="2">
                  <c:v>80</c:v>
                </c:pt>
              </c:numCache>
            </c:numRef>
          </c:val>
          <c:extLst>
            <c:ext xmlns:c16="http://schemas.microsoft.com/office/drawing/2014/chart" uri="{C3380CC4-5D6E-409C-BE32-E72D297353CC}">
              <c16:uniqueId val="{00000004-6DAD-4B83-870C-EA0FCC14EEF8}"/>
            </c:ext>
          </c:extLst>
        </c:ser>
        <c:dLbls>
          <c:showLegendKey val="0"/>
          <c:showVal val="1"/>
          <c:showCatName val="0"/>
          <c:showSerName val="0"/>
          <c:showPercent val="0"/>
          <c:showBubbleSize val="0"/>
        </c:dLbls>
        <c:gapWidth val="150"/>
        <c:axId val="1987110255"/>
        <c:axId val="1987110671"/>
      </c:barChart>
      <c:catAx>
        <c:axId val="1987110255"/>
        <c:scaling>
          <c:orientation val="minMax"/>
        </c:scaling>
        <c:delete val="0"/>
        <c:axPos val="b"/>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87110671"/>
        <c:crosses val="autoZero"/>
        <c:auto val="1"/>
        <c:lblAlgn val="ctr"/>
        <c:lblOffset val="100"/>
        <c:noMultiLvlLbl val="0"/>
      </c:catAx>
      <c:valAx>
        <c:axId val="19871106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smtClean="0">
                    <a:latin typeface="Arial" panose="020B0604020202020204" pitchFamily="34" charset="0"/>
                    <a:cs typeface="Arial" panose="020B0604020202020204" pitchFamily="34" charset="0"/>
                  </a:rPr>
                  <a:t>Million Acres</a:t>
                </a:r>
                <a:endParaRPr lang="en-US" sz="14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87110255"/>
        <c:crosses val="autoZero"/>
        <c:crossBetween val="between"/>
        <c:majorUnit val="10"/>
      </c:valAx>
      <c:spPr>
        <a:noFill/>
        <a:ln>
          <a:solidFill>
            <a:schemeClr val="tx1"/>
          </a:solid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0.38514</cdr:x>
      <cdr:y>0.01127</cdr:y>
    </cdr:from>
    <cdr:to>
      <cdr:x>0.41007</cdr:x>
      <cdr:y>0.79565</cdr:y>
    </cdr:to>
    <cdr:sp macro="" textlink="">
      <cdr:nvSpPr>
        <cdr:cNvPr id="2" name="Rectangle 1"/>
        <cdr:cNvSpPr/>
      </cdr:nvSpPr>
      <cdr:spPr>
        <a:xfrm xmlns:a="http://schemas.openxmlformats.org/drawingml/2006/main">
          <a:off x="3337759" y="55579"/>
          <a:ext cx="216024" cy="3869505"/>
        </a:xfrm>
        <a:prstGeom xmlns:a="http://schemas.openxmlformats.org/drawingml/2006/main" prst="rect">
          <a:avLst/>
        </a:prstGeom>
        <a:solidFill xmlns:a="http://schemas.openxmlformats.org/drawingml/2006/main">
          <a:schemeClr val="bg1">
            <a:lumMod val="95000"/>
            <a:alpha val="50000"/>
          </a:schemeClr>
        </a:solidFill>
        <a:ln xmlns:a="http://schemas.openxmlformats.org/drawingml/2006/main" w="9525">
          <a:solidFill>
            <a:schemeClr val="bg1">
              <a:lumMod val="9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72000" tIns="36000" rIns="72000" bIns="36000"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0.45664</cdr:x>
      <cdr:y>0.0112</cdr:y>
    </cdr:from>
    <cdr:to>
      <cdr:x>0.48157</cdr:x>
      <cdr:y>0.79558</cdr:y>
    </cdr:to>
    <cdr:sp macro="" textlink="">
      <cdr:nvSpPr>
        <cdr:cNvPr id="3" name="Rectangle 2"/>
        <cdr:cNvSpPr/>
      </cdr:nvSpPr>
      <cdr:spPr>
        <a:xfrm xmlns:a="http://schemas.openxmlformats.org/drawingml/2006/main">
          <a:off x="3957427" y="55247"/>
          <a:ext cx="216024" cy="3869505"/>
        </a:xfrm>
        <a:prstGeom xmlns:a="http://schemas.openxmlformats.org/drawingml/2006/main" prst="rect">
          <a:avLst/>
        </a:prstGeom>
        <a:solidFill xmlns:a="http://schemas.openxmlformats.org/drawingml/2006/main">
          <a:schemeClr val="bg1">
            <a:lumMod val="95000"/>
            <a:alpha val="50000"/>
          </a:schemeClr>
        </a:solidFill>
        <a:ln xmlns:a="http://schemas.openxmlformats.org/drawingml/2006/main" w="9525">
          <a:solidFill>
            <a:schemeClr val="bg1">
              <a:lumMod val="9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36000" rIns="72000" bIns="36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0.82136</cdr:x>
      <cdr:y>0.0112</cdr:y>
    </cdr:from>
    <cdr:to>
      <cdr:x>0.84629</cdr:x>
      <cdr:y>0.79558</cdr:y>
    </cdr:to>
    <cdr:sp macro="" textlink="">
      <cdr:nvSpPr>
        <cdr:cNvPr id="4" name="Rectangle 3"/>
        <cdr:cNvSpPr/>
      </cdr:nvSpPr>
      <cdr:spPr>
        <a:xfrm xmlns:a="http://schemas.openxmlformats.org/drawingml/2006/main">
          <a:off x="7118179" y="55240"/>
          <a:ext cx="216024" cy="3869505"/>
        </a:xfrm>
        <a:prstGeom xmlns:a="http://schemas.openxmlformats.org/drawingml/2006/main" prst="rect">
          <a:avLst/>
        </a:prstGeom>
        <a:solidFill xmlns:a="http://schemas.openxmlformats.org/drawingml/2006/main">
          <a:schemeClr val="bg1">
            <a:lumMod val="95000"/>
            <a:alpha val="50000"/>
          </a:schemeClr>
        </a:solidFill>
        <a:ln xmlns:a="http://schemas.openxmlformats.org/drawingml/2006/main" w="9525">
          <a:solidFill>
            <a:schemeClr val="bg1">
              <a:lumMod val="9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36000" rIns="72000" bIns="36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94" cy="464820"/>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sz="quarter" idx="1"/>
          </p:nvPr>
        </p:nvSpPr>
        <p:spPr>
          <a:xfrm>
            <a:off x="3971593" y="0"/>
            <a:ext cx="3037194" cy="464820"/>
          </a:xfrm>
          <a:prstGeom prst="rect">
            <a:avLst/>
          </a:prstGeom>
        </p:spPr>
        <p:txBody>
          <a:bodyPr vert="horz" lIns="91440" tIns="45720" rIns="91440" bIns="45720" rtlCol="0"/>
          <a:lstStyle>
            <a:lvl1pPr algn="r">
              <a:defRPr sz="1200"/>
            </a:lvl1pPr>
          </a:lstStyle>
          <a:p>
            <a:pPr>
              <a:defRPr/>
            </a:pPr>
            <a:fld id="{045DE0E5-76BA-4AF4-9CF8-B5EA50F1DF70}" type="datetimeFigureOut">
              <a:rPr lang="en-GB"/>
              <a:pPr>
                <a:defRPr/>
              </a:pPr>
              <a:t>19/02/2020</a:t>
            </a:fld>
            <a:endParaRPr lang="en-GB" dirty="0"/>
          </a:p>
        </p:txBody>
      </p:sp>
      <p:sp>
        <p:nvSpPr>
          <p:cNvPr id="4" name="Footer Placeholder 3"/>
          <p:cNvSpPr>
            <a:spLocks noGrp="1"/>
          </p:cNvSpPr>
          <p:nvPr>
            <p:ph type="ftr" sz="quarter" idx="2"/>
          </p:nvPr>
        </p:nvSpPr>
        <p:spPr>
          <a:xfrm>
            <a:off x="1" y="8830110"/>
            <a:ext cx="3037194" cy="464820"/>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971593" y="8830110"/>
            <a:ext cx="3037194" cy="464820"/>
          </a:xfrm>
          <a:prstGeom prst="rect">
            <a:avLst/>
          </a:prstGeom>
        </p:spPr>
        <p:txBody>
          <a:bodyPr vert="horz" lIns="91440" tIns="45720" rIns="91440" bIns="45720" rtlCol="0" anchor="b"/>
          <a:lstStyle>
            <a:lvl1pPr algn="r">
              <a:defRPr sz="1200"/>
            </a:lvl1pPr>
          </a:lstStyle>
          <a:p>
            <a:pPr>
              <a:defRPr/>
            </a:pPr>
            <a:fld id="{885EC665-EAD4-4664-90B2-0A0CF64F9908}" type="slidenum">
              <a:rPr lang="en-GB"/>
              <a:pPr>
                <a:defRPr/>
              </a:pPr>
              <a:t>‹#›</a:t>
            </a:fld>
            <a:endParaRPr lang="en-GB" dirty="0"/>
          </a:p>
        </p:txBody>
      </p:sp>
    </p:spTree>
    <p:extLst>
      <p:ext uri="{BB962C8B-B14F-4D97-AF65-F5344CB8AC3E}">
        <p14:creationId xmlns:p14="http://schemas.microsoft.com/office/powerpoint/2010/main" val="323436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809" cy="464820"/>
          </a:xfrm>
          <a:prstGeom prst="rect">
            <a:avLst/>
          </a:prstGeom>
        </p:spPr>
        <p:txBody>
          <a:bodyPr vert="horz" lIns="63185" tIns="31593" rIns="63185" bIns="31593" rtlCol="0"/>
          <a:lstStyle>
            <a:lvl1pPr algn="l">
              <a:defRPr sz="800"/>
            </a:lvl1pPr>
          </a:lstStyle>
          <a:p>
            <a:pPr>
              <a:defRPr/>
            </a:pPr>
            <a:endParaRPr lang="en-GB" dirty="0"/>
          </a:p>
        </p:txBody>
      </p:sp>
      <p:sp>
        <p:nvSpPr>
          <p:cNvPr id="3" name="Date Placeholder 2"/>
          <p:cNvSpPr>
            <a:spLocks noGrp="1"/>
          </p:cNvSpPr>
          <p:nvPr>
            <p:ph type="dt" idx="1"/>
          </p:nvPr>
        </p:nvSpPr>
        <p:spPr>
          <a:xfrm>
            <a:off x="3971593" y="0"/>
            <a:ext cx="3037194" cy="464820"/>
          </a:xfrm>
          <a:prstGeom prst="rect">
            <a:avLst/>
          </a:prstGeom>
        </p:spPr>
        <p:txBody>
          <a:bodyPr vert="horz" lIns="63185" tIns="31593" rIns="63185" bIns="31593" rtlCol="0"/>
          <a:lstStyle>
            <a:lvl1pPr algn="r">
              <a:defRPr sz="800"/>
            </a:lvl1pPr>
          </a:lstStyle>
          <a:p>
            <a:pPr>
              <a:defRPr/>
            </a:pPr>
            <a:fld id="{2A43D88D-1206-45C0-9648-FA64635EC84E}" type="datetimeFigureOut">
              <a:rPr lang="en-GB"/>
              <a:pPr>
                <a:defRPr/>
              </a:pPr>
              <a:t>19/02/2020</a:t>
            </a:fld>
            <a:endParaRPr lang="en-GB" dirty="0"/>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63185" tIns="31593" rIns="63185" bIns="31593" rtlCol="0" anchor="ctr"/>
          <a:lstStyle/>
          <a:p>
            <a:pPr lvl="0"/>
            <a:endParaRPr lang="en-GB" noProof="0" dirty="0"/>
          </a:p>
        </p:txBody>
      </p:sp>
      <p:sp>
        <p:nvSpPr>
          <p:cNvPr id="5" name="Notes Placeholder 4"/>
          <p:cNvSpPr>
            <a:spLocks noGrp="1"/>
          </p:cNvSpPr>
          <p:nvPr>
            <p:ph type="body" sz="quarter" idx="3"/>
          </p:nvPr>
        </p:nvSpPr>
        <p:spPr>
          <a:xfrm>
            <a:off x="700397" y="4415792"/>
            <a:ext cx="5609611" cy="4183380"/>
          </a:xfrm>
          <a:prstGeom prst="rect">
            <a:avLst/>
          </a:prstGeom>
        </p:spPr>
        <p:txBody>
          <a:bodyPr vert="horz" lIns="63185" tIns="31593" rIns="63185" bIns="3159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8830110"/>
            <a:ext cx="3038809" cy="464820"/>
          </a:xfrm>
          <a:prstGeom prst="rect">
            <a:avLst/>
          </a:prstGeom>
        </p:spPr>
        <p:txBody>
          <a:bodyPr vert="horz" lIns="63185" tIns="31593" rIns="63185" bIns="31593" rtlCol="0" anchor="b"/>
          <a:lstStyle>
            <a:lvl1pPr algn="l">
              <a:defRPr sz="800"/>
            </a:lvl1pPr>
          </a:lstStyle>
          <a:p>
            <a:pPr>
              <a:defRPr/>
            </a:pPr>
            <a:endParaRPr lang="en-GB" dirty="0"/>
          </a:p>
        </p:txBody>
      </p:sp>
      <p:sp>
        <p:nvSpPr>
          <p:cNvPr id="7" name="Slide Number Placeholder 6"/>
          <p:cNvSpPr>
            <a:spLocks noGrp="1"/>
          </p:cNvSpPr>
          <p:nvPr>
            <p:ph type="sldNum" sz="quarter" idx="5"/>
          </p:nvPr>
        </p:nvSpPr>
        <p:spPr>
          <a:xfrm>
            <a:off x="3971593" y="8830110"/>
            <a:ext cx="3037194" cy="464820"/>
          </a:xfrm>
          <a:prstGeom prst="rect">
            <a:avLst/>
          </a:prstGeom>
        </p:spPr>
        <p:txBody>
          <a:bodyPr vert="horz" lIns="63185" tIns="31593" rIns="63185" bIns="31593" rtlCol="0" anchor="b"/>
          <a:lstStyle>
            <a:lvl1pPr algn="r">
              <a:defRPr sz="800"/>
            </a:lvl1pPr>
          </a:lstStyle>
          <a:p>
            <a:pPr>
              <a:defRPr/>
            </a:pPr>
            <a:fld id="{77890D72-0E47-4AE7-89BB-0133A0A73C54}" type="slidenum">
              <a:rPr lang="en-GB"/>
              <a:pPr>
                <a:defRPr/>
              </a:pPr>
              <a:t>‹#›</a:t>
            </a:fld>
            <a:endParaRPr lang="en-GB" dirty="0"/>
          </a:p>
        </p:txBody>
      </p:sp>
    </p:spTree>
    <p:extLst>
      <p:ext uri="{BB962C8B-B14F-4D97-AF65-F5344CB8AC3E}">
        <p14:creationId xmlns:p14="http://schemas.microsoft.com/office/powerpoint/2010/main" val="345269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890D72-0E47-4AE7-89BB-0133A0A73C54}" type="slidenum">
              <a:rPr lang="en-GB" smtClean="0">
                <a:solidFill>
                  <a:prstClr val="black"/>
                </a:solidFill>
              </a:rPr>
              <a:pPr>
                <a:defRPr/>
              </a:pPr>
              <a:t>1</a:t>
            </a:fld>
            <a:endParaRPr lang="en-GB" dirty="0">
              <a:solidFill>
                <a:prstClr val="black"/>
              </a:solidFill>
            </a:endParaRPr>
          </a:p>
        </p:txBody>
      </p:sp>
    </p:spTree>
    <p:extLst>
      <p:ext uri="{BB962C8B-B14F-4D97-AF65-F5344CB8AC3E}">
        <p14:creationId xmlns:p14="http://schemas.microsoft.com/office/powerpoint/2010/main" val="200868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5071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4083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2461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8841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5567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6353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16006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1530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83222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67922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B2068A-752C-44F2-A3B8-C9203B24409D}" type="slidenum">
              <a:rPr kumimoji="0" lang="en-US" sz="8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59522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7" name="Picture 9" descr="Front PPT 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7250" y="5480050"/>
            <a:ext cx="9255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userDrawn="1"/>
        </p:nvGrpSpPr>
        <p:grpSpPr bwMode="auto">
          <a:xfrm>
            <a:off x="150813" y="-819150"/>
            <a:ext cx="647700" cy="719137"/>
            <a:chOff x="160506" y="-818892"/>
            <a:chExt cx="648072" cy="719500"/>
          </a:xfrm>
        </p:grpSpPr>
        <p:cxnSp>
          <p:nvCxnSpPr>
            <p:cNvPr id="9" name="Straight Arrow Connector 8"/>
            <p:cNvCxnSpPr/>
            <p:nvPr userDrawn="1"/>
          </p:nvCxnSpPr>
          <p:spPr>
            <a:xfrm>
              <a:off x="482953" y="-602883"/>
              <a:ext cx="0" cy="5034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1"/>
            <p:cNvSpPr txBox="1">
              <a:spLocks noChangeArrowheads="1"/>
            </p:cNvSpPr>
            <p:nvPr userDrawn="1"/>
          </p:nvSpPr>
          <p:spPr bwMode="auto">
            <a:xfrm>
              <a:off x="160506" y="-818892"/>
              <a:ext cx="648072" cy="2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smtClean="0">
                  <a:solidFill>
                    <a:schemeClr val="bg1"/>
                  </a:solidFill>
                </a:rPr>
                <a:t>12.40</a:t>
              </a:r>
            </a:p>
          </p:txBody>
        </p:sp>
      </p:grpSp>
      <p:grpSp>
        <p:nvGrpSpPr>
          <p:cNvPr id="11" name="Group 12"/>
          <p:cNvGrpSpPr>
            <a:grpSpLocks/>
          </p:cNvGrpSpPr>
          <p:nvPr userDrawn="1"/>
        </p:nvGrpSpPr>
        <p:grpSpPr bwMode="auto">
          <a:xfrm>
            <a:off x="-1431925" y="1009650"/>
            <a:ext cx="1338262" cy="214313"/>
            <a:chOff x="-1563724" y="81191"/>
            <a:chExt cx="1338744" cy="215444"/>
          </a:xfrm>
        </p:grpSpPr>
        <p:cxnSp>
          <p:nvCxnSpPr>
            <p:cNvPr id="12" name="Straight Arrow Connector 11"/>
            <p:cNvCxnSpPr/>
            <p:nvPr userDrawn="1"/>
          </p:nvCxnSpPr>
          <p:spPr>
            <a:xfrm>
              <a:off x="-872913" y="189711"/>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smtClean="0">
                  <a:solidFill>
                    <a:schemeClr val="bg1"/>
                  </a:solidFill>
                </a:rPr>
                <a:t>6.40</a:t>
              </a:r>
            </a:p>
          </p:txBody>
        </p:sp>
      </p:grpSp>
      <p:grpSp>
        <p:nvGrpSpPr>
          <p:cNvPr id="14" name="Group 16"/>
          <p:cNvGrpSpPr>
            <a:grpSpLocks/>
          </p:cNvGrpSpPr>
          <p:nvPr userDrawn="1"/>
        </p:nvGrpSpPr>
        <p:grpSpPr bwMode="auto">
          <a:xfrm>
            <a:off x="10066338" y="858838"/>
            <a:ext cx="1381125" cy="215900"/>
            <a:chOff x="10065568" y="797397"/>
            <a:chExt cx="1382640" cy="215444"/>
          </a:xfrm>
        </p:grpSpPr>
        <p:cxnSp>
          <p:nvCxnSpPr>
            <p:cNvPr id="15" name="Straight Arrow Connector 14"/>
            <p:cNvCxnSpPr/>
            <p:nvPr userDrawn="1"/>
          </p:nvCxnSpPr>
          <p:spPr>
            <a:xfrm flipH="1">
              <a:off x="10065568" y="908287"/>
              <a:ext cx="64841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7"/>
            <p:cNvSpPr txBox="1">
              <a:spLocks noChangeArrowheads="1"/>
            </p:cNvSpPr>
            <p:nvPr userDrawn="1"/>
          </p:nvSpPr>
          <p:spPr bwMode="auto">
            <a:xfrm>
              <a:off x="10799798" y="797397"/>
              <a:ext cx="648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smtClean="0">
                  <a:solidFill>
                    <a:schemeClr val="bg1"/>
                  </a:solidFill>
                </a:rPr>
                <a:t>6.80</a:t>
              </a:r>
            </a:p>
          </p:txBody>
        </p:sp>
      </p:grpSp>
      <p:grpSp>
        <p:nvGrpSpPr>
          <p:cNvPr id="17" name="Group 20"/>
          <p:cNvGrpSpPr>
            <a:grpSpLocks/>
          </p:cNvGrpSpPr>
          <p:nvPr userDrawn="1"/>
        </p:nvGrpSpPr>
        <p:grpSpPr bwMode="auto">
          <a:xfrm>
            <a:off x="10066338" y="1217613"/>
            <a:ext cx="1381125" cy="215900"/>
            <a:chOff x="10065568" y="797397"/>
            <a:chExt cx="1382640" cy="215444"/>
          </a:xfrm>
        </p:grpSpPr>
        <p:cxnSp>
          <p:nvCxnSpPr>
            <p:cNvPr id="19" name="Straight Arrow Connector 18"/>
            <p:cNvCxnSpPr/>
            <p:nvPr userDrawn="1"/>
          </p:nvCxnSpPr>
          <p:spPr>
            <a:xfrm flipH="1">
              <a:off x="10065568" y="908287"/>
              <a:ext cx="64841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20"/>
            <p:cNvSpPr txBox="1">
              <a:spLocks noChangeArrowheads="1"/>
            </p:cNvSpPr>
            <p:nvPr userDrawn="1"/>
          </p:nvSpPr>
          <p:spPr bwMode="auto">
            <a:xfrm>
              <a:off x="10799798" y="797397"/>
              <a:ext cx="648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smtClean="0">
                  <a:solidFill>
                    <a:schemeClr val="bg1"/>
                  </a:solidFill>
                </a:rPr>
                <a:t>5.80</a:t>
              </a:r>
            </a:p>
          </p:txBody>
        </p:sp>
      </p:grpSp>
      <p:grpSp>
        <p:nvGrpSpPr>
          <p:cNvPr id="21" name="Group 23"/>
          <p:cNvGrpSpPr>
            <a:grpSpLocks/>
          </p:cNvGrpSpPr>
          <p:nvPr userDrawn="1"/>
        </p:nvGrpSpPr>
        <p:grpSpPr bwMode="auto">
          <a:xfrm>
            <a:off x="-1431925" y="3597275"/>
            <a:ext cx="1338262" cy="215900"/>
            <a:chOff x="-1563724" y="81191"/>
            <a:chExt cx="1338744" cy="215444"/>
          </a:xfrm>
        </p:grpSpPr>
        <p:cxnSp>
          <p:nvCxnSpPr>
            <p:cNvPr id="22" name="Straight Arrow Connector 21"/>
            <p:cNvCxnSpPr/>
            <p:nvPr userDrawn="1"/>
          </p:nvCxnSpPr>
          <p:spPr>
            <a:xfrm>
              <a:off x="-872913" y="188913"/>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3"/>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smtClean="0">
                  <a:solidFill>
                    <a:schemeClr val="bg1"/>
                  </a:solidFill>
                </a:rPr>
                <a:t>0.80</a:t>
              </a:r>
            </a:p>
          </p:txBody>
        </p:sp>
      </p:grpSp>
      <p:grpSp>
        <p:nvGrpSpPr>
          <p:cNvPr id="24" name="Group 26"/>
          <p:cNvGrpSpPr>
            <a:grpSpLocks/>
          </p:cNvGrpSpPr>
          <p:nvPr userDrawn="1"/>
        </p:nvGrpSpPr>
        <p:grpSpPr bwMode="auto">
          <a:xfrm>
            <a:off x="10109200" y="3738563"/>
            <a:ext cx="1382713" cy="215900"/>
            <a:chOff x="10065568" y="797397"/>
            <a:chExt cx="1382640" cy="215444"/>
          </a:xfrm>
        </p:grpSpPr>
        <p:cxnSp>
          <p:nvCxnSpPr>
            <p:cNvPr id="25" name="Straight Arrow Connector 24"/>
            <p:cNvCxnSpPr/>
            <p:nvPr userDrawn="1"/>
          </p:nvCxnSpPr>
          <p:spPr>
            <a:xfrm flipH="1">
              <a:off x="10065568" y="908287"/>
              <a:ext cx="64766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6"/>
            <p:cNvSpPr txBox="1">
              <a:spLocks noChangeArrowheads="1"/>
            </p:cNvSpPr>
            <p:nvPr userDrawn="1"/>
          </p:nvSpPr>
          <p:spPr bwMode="auto">
            <a:xfrm>
              <a:off x="10800542" y="797397"/>
              <a:ext cx="6476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smtClean="0">
                  <a:solidFill>
                    <a:schemeClr val="bg1"/>
                  </a:solidFill>
                </a:rPr>
                <a:t>1.20</a:t>
              </a:r>
            </a:p>
          </p:txBody>
        </p:sp>
      </p:grpSp>
      <p:grpSp>
        <p:nvGrpSpPr>
          <p:cNvPr id="27" name="Group 29"/>
          <p:cNvGrpSpPr>
            <a:grpSpLocks/>
          </p:cNvGrpSpPr>
          <p:nvPr userDrawn="1"/>
        </p:nvGrpSpPr>
        <p:grpSpPr bwMode="auto">
          <a:xfrm>
            <a:off x="-1431925" y="6118225"/>
            <a:ext cx="1338262" cy="215900"/>
            <a:chOff x="-1563724" y="81191"/>
            <a:chExt cx="1338744" cy="215444"/>
          </a:xfrm>
        </p:grpSpPr>
        <p:cxnSp>
          <p:nvCxnSpPr>
            <p:cNvPr id="28" name="Straight Arrow Connector 27"/>
            <p:cNvCxnSpPr/>
            <p:nvPr userDrawn="1"/>
          </p:nvCxnSpPr>
          <p:spPr>
            <a:xfrm>
              <a:off x="-872913" y="188913"/>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9"/>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smtClean="0">
                  <a:solidFill>
                    <a:schemeClr val="bg1"/>
                  </a:solidFill>
                </a:rPr>
                <a:t>7.80</a:t>
              </a:r>
            </a:p>
          </p:txBody>
        </p:sp>
      </p:grpSp>
      <p:grpSp>
        <p:nvGrpSpPr>
          <p:cNvPr id="30" name="Group 32"/>
          <p:cNvGrpSpPr>
            <a:grpSpLocks/>
          </p:cNvGrpSpPr>
          <p:nvPr userDrawn="1"/>
        </p:nvGrpSpPr>
        <p:grpSpPr bwMode="auto">
          <a:xfrm>
            <a:off x="-1431925" y="6481763"/>
            <a:ext cx="1338262" cy="215900"/>
            <a:chOff x="-1563724" y="81191"/>
            <a:chExt cx="1338744" cy="215444"/>
          </a:xfrm>
        </p:grpSpPr>
        <p:cxnSp>
          <p:nvCxnSpPr>
            <p:cNvPr id="31" name="Straight Arrow Connector 30"/>
            <p:cNvCxnSpPr/>
            <p:nvPr userDrawn="1"/>
          </p:nvCxnSpPr>
          <p:spPr>
            <a:xfrm>
              <a:off x="-872913" y="188913"/>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2"/>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smtClean="0">
                  <a:solidFill>
                    <a:schemeClr val="bg1"/>
                  </a:solidFill>
                </a:rPr>
                <a:t>8.80</a:t>
              </a:r>
            </a:p>
          </p:txBody>
        </p:sp>
      </p:grpSp>
      <p:grpSp>
        <p:nvGrpSpPr>
          <p:cNvPr id="33" name="Group 35"/>
          <p:cNvGrpSpPr>
            <a:grpSpLocks/>
          </p:cNvGrpSpPr>
          <p:nvPr userDrawn="1"/>
        </p:nvGrpSpPr>
        <p:grpSpPr bwMode="auto">
          <a:xfrm>
            <a:off x="-1431925" y="74613"/>
            <a:ext cx="1338262" cy="214312"/>
            <a:chOff x="-1563724" y="81191"/>
            <a:chExt cx="1338744" cy="215444"/>
          </a:xfrm>
        </p:grpSpPr>
        <p:cxnSp>
          <p:nvCxnSpPr>
            <p:cNvPr id="34" name="Straight Arrow Connector 33"/>
            <p:cNvCxnSpPr/>
            <p:nvPr userDrawn="1"/>
          </p:nvCxnSpPr>
          <p:spPr>
            <a:xfrm>
              <a:off x="-872913" y="189711"/>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5"/>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smtClean="0">
                  <a:solidFill>
                    <a:schemeClr val="bg1"/>
                  </a:solidFill>
                </a:rPr>
                <a:t>9.00</a:t>
              </a:r>
            </a:p>
          </p:txBody>
        </p:sp>
      </p:grpSp>
      <p:grpSp>
        <p:nvGrpSpPr>
          <p:cNvPr id="36" name="Group 38"/>
          <p:cNvGrpSpPr>
            <a:grpSpLocks/>
          </p:cNvGrpSpPr>
          <p:nvPr userDrawn="1"/>
        </p:nvGrpSpPr>
        <p:grpSpPr bwMode="auto">
          <a:xfrm>
            <a:off x="4557713" y="-819150"/>
            <a:ext cx="647700" cy="719137"/>
            <a:chOff x="312906" y="-666492"/>
            <a:chExt cx="648072" cy="719500"/>
          </a:xfrm>
        </p:grpSpPr>
        <p:cxnSp>
          <p:nvCxnSpPr>
            <p:cNvPr id="37" name="Straight Arrow Connector 36"/>
            <p:cNvCxnSpPr/>
            <p:nvPr userDrawn="1"/>
          </p:nvCxnSpPr>
          <p:spPr>
            <a:xfrm>
              <a:off x="635353" y="-450483"/>
              <a:ext cx="0" cy="5034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8"/>
            <p:cNvSpPr txBox="1">
              <a:spLocks noChangeArrowheads="1"/>
            </p:cNvSpPr>
            <p:nvPr userDrawn="1"/>
          </p:nvSpPr>
          <p:spPr bwMode="auto">
            <a:xfrm>
              <a:off x="312906" y="-666492"/>
              <a:ext cx="648072" cy="2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smtClean="0">
                  <a:solidFill>
                    <a:schemeClr val="bg1"/>
                  </a:solidFill>
                </a:rPr>
                <a:t>0.20</a:t>
              </a:r>
            </a:p>
          </p:txBody>
        </p:sp>
      </p:grpSp>
      <p:grpSp>
        <p:nvGrpSpPr>
          <p:cNvPr id="39" name="Group 84"/>
          <p:cNvGrpSpPr>
            <a:grpSpLocks/>
          </p:cNvGrpSpPr>
          <p:nvPr userDrawn="1"/>
        </p:nvGrpSpPr>
        <p:grpSpPr bwMode="auto">
          <a:xfrm>
            <a:off x="4691063" y="6958013"/>
            <a:ext cx="649287" cy="719137"/>
            <a:chOff x="4691529" y="6957392"/>
            <a:chExt cx="648072" cy="719501"/>
          </a:xfrm>
        </p:grpSpPr>
        <p:cxnSp>
          <p:nvCxnSpPr>
            <p:cNvPr id="40" name="Straight Arrow Connector 39"/>
            <p:cNvCxnSpPr/>
            <p:nvPr userDrawn="1"/>
          </p:nvCxnSpPr>
          <p:spPr>
            <a:xfrm rot="10800000">
              <a:off x="5016357" y="6957392"/>
              <a:ext cx="0" cy="5034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1"/>
            <p:cNvSpPr txBox="1">
              <a:spLocks noChangeArrowheads="1"/>
            </p:cNvSpPr>
            <p:nvPr userDrawn="1"/>
          </p:nvSpPr>
          <p:spPr bwMode="auto">
            <a:xfrm>
              <a:off x="4691529" y="7460884"/>
              <a:ext cx="648072" cy="2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smtClean="0">
                  <a:solidFill>
                    <a:schemeClr val="bg1"/>
                  </a:solidFill>
                </a:rPr>
                <a:t>0.20</a:t>
              </a:r>
            </a:p>
          </p:txBody>
        </p:sp>
      </p:grpSp>
      <p:grpSp>
        <p:nvGrpSpPr>
          <p:cNvPr id="42" name="Group 44"/>
          <p:cNvGrpSpPr>
            <a:grpSpLocks/>
          </p:cNvGrpSpPr>
          <p:nvPr userDrawn="1"/>
        </p:nvGrpSpPr>
        <p:grpSpPr bwMode="auto">
          <a:xfrm>
            <a:off x="9085263" y="-808038"/>
            <a:ext cx="647700" cy="719138"/>
            <a:chOff x="160506" y="-818892"/>
            <a:chExt cx="648072" cy="719500"/>
          </a:xfrm>
        </p:grpSpPr>
        <p:cxnSp>
          <p:nvCxnSpPr>
            <p:cNvPr id="43" name="Straight Arrow Connector 42"/>
            <p:cNvCxnSpPr/>
            <p:nvPr userDrawn="1"/>
          </p:nvCxnSpPr>
          <p:spPr>
            <a:xfrm>
              <a:off x="482953" y="-602883"/>
              <a:ext cx="0" cy="5034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4"/>
            <p:cNvSpPr txBox="1">
              <a:spLocks noChangeArrowheads="1"/>
            </p:cNvSpPr>
            <p:nvPr userDrawn="1"/>
          </p:nvSpPr>
          <p:spPr bwMode="auto">
            <a:xfrm>
              <a:off x="160506" y="-818892"/>
              <a:ext cx="648072" cy="2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smtClean="0">
                  <a:solidFill>
                    <a:schemeClr val="bg1"/>
                  </a:solidFill>
                </a:rPr>
                <a:t>12.40</a:t>
              </a:r>
            </a:p>
          </p:txBody>
        </p:sp>
      </p:grpSp>
      <p:grpSp>
        <p:nvGrpSpPr>
          <p:cNvPr id="45" name="Group 47"/>
          <p:cNvGrpSpPr>
            <a:grpSpLocks/>
          </p:cNvGrpSpPr>
          <p:nvPr userDrawn="1"/>
        </p:nvGrpSpPr>
        <p:grpSpPr bwMode="auto">
          <a:xfrm>
            <a:off x="1773238" y="-819150"/>
            <a:ext cx="647700" cy="719137"/>
            <a:chOff x="160506" y="-818892"/>
            <a:chExt cx="648072" cy="719500"/>
          </a:xfrm>
        </p:grpSpPr>
        <p:cxnSp>
          <p:nvCxnSpPr>
            <p:cNvPr id="46" name="Straight Arrow Connector 45"/>
            <p:cNvCxnSpPr/>
            <p:nvPr userDrawn="1"/>
          </p:nvCxnSpPr>
          <p:spPr>
            <a:xfrm>
              <a:off x="482953" y="-602883"/>
              <a:ext cx="0" cy="5034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7"/>
            <p:cNvSpPr txBox="1">
              <a:spLocks noChangeArrowheads="1"/>
            </p:cNvSpPr>
            <p:nvPr userDrawn="1"/>
          </p:nvSpPr>
          <p:spPr bwMode="auto">
            <a:xfrm>
              <a:off x="160506" y="-818892"/>
              <a:ext cx="648072" cy="21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smtClean="0">
                  <a:solidFill>
                    <a:srgbClr val="FF0000"/>
                  </a:solidFill>
                </a:rPr>
                <a:t>7.90</a:t>
              </a:r>
            </a:p>
          </p:txBody>
        </p:sp>
      </p:grpSp>
      <p:grpSp>
        <p:nvGrpSpPr>
          <p:cNvPr id="48" name="Group 88"/>
          <p:cNvGrpSpPr>
            <a:grpSpLocks/>
          </p:cNvGrpSpPr>
          <p:nvPr userDrawn="1"/>
        </p:nvGrpSpPr>
        <p:grpSpPr bwMode="auto">
          <a:xfrm>
            <a:off x="1938338" y="-603250"/>
            <a:ext cx="647700" cy="503237"/>
            <a:chOff x="1938189" y="-602868"/>
            <a:chExt cx="648072" cy="502896"/>
          </a:xfrm>
        </p:grpSpPr>
        <p:cxnSp>
          <p:nvCxnSpPr>
            <p:cNvPr id="49" name="Straight Arrow Connector 48"/>
            <p:cNvCxnSpPr/>
            <p:nvPr userDrawn="1"/>
          </p:nvCxnSpPr>
          <p:spPr>
            <a:xfrm>
              <a:off x="2249518" y="-387114"/>
              <a:ext cx="0" cy="2871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50"/>
            <p:cNvSpPr txBox="1">
              <a:spLocks noChangeArrowheads="1"/>
            </p:cNvSpPr>
            <p:nvPr userDrawn="1"/>
          </p:nvSpPr>
          <p:spPr bwMode="auto">
            <a:xfrm>
              <a:off x="1938189" y="-602868"/>
              <a:ext cx="648072" cy="21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sz="800" dirty="0" smtClean="0">
                  <a:solidFill>
                    <a:srgbClr val="FF0000"/>
                  </a:solidFill>
                </a:rPr>
                <a:t>7.50</a:t>
              </a:r>
            </a:p>
          </p:txBody>
        </p:sp>
      </p:grpSp>
      <p:sp>
        <p:nvSpPr>
          <p:cNvPr id="51" name="TextBox 51"/>
          <p:cNvSpPr txBox="1">
            <a:spLocks noChangeArrowheads="1"/>
          </p:cNvSpPr>
          <p:nvPr userDrawn="1"/>
        </p:nvSpPr>
        <p:spPr bwMode="auto">
          <a:xfrm>
            <a:off x="1647825" y="-981075"/>
            <a:ext cx="10287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800" dirty="0" smtClean="0">
                <a:solidFill>
                  <a:srgbClr val="FF0000"/>
                </a:solidFill>
                <a:latin typeface="Verdana" pitchFamily="34" charset="0"/>
              </a:rPr>
              <a:t>Guides for gutter</a:t>
            </a:r>
          </a:p>
        </p:txBody>
      </p:sp>
      <p:sp>
        <p:nvSpPr>
          <p:cNvPr id="52" name="Rectangle 51"/>
          <p:cNvSpPr/>
          <p:nvPr userDrawn="1"/>
        </p:nvSpPr>
        <p:spPr>
          <a:xfrm>
            <a:off x="-2211388" y="3829050"/>
            <a:ext cx="2117725" cy="839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algn="ctr">
              <a:defRPr/>
            </a:pPr>
            <a:r>
              <a:rPr lang="en-GB" sz="800" dirty="0">
                <a:solidFill>
                  <a:schemeClr val="tx2"/>
                </a:solidFill>
              </a:rPr>
              <a:t>Text colours</a:t>
            </a:r>
          </a:p>
        </p:txBody>
      </p:sp>
      <p:sp>
        <p:nvSpPr>
          <p:cNvPr id="53" name="Rectangle 52"/>
          <p:cNvSpPr/>
          <p:nvPr userDrawn="1"/>
        </p:nvSpPr>
        <p:spPr>
          <a:xfrm>
            <a:off x="-2103438" y="4129088"/>
            <a:ext cx="431800" cy="43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27</a:t>
            </a:r>
          </a:p>
          <a:p>
            <a:pPr algn="ctr">
              <a:defRPr/>
            </a:pPr>
            <a:r>
              <a:rPr lang="en-GB" sz="800" dirty="0"/>
              <a:t>G 66</a:t>
            </a:r>
          </a:p>
          <a:p>
            <a:pPr algn="ctr">
              <a:defRPr/>
            </a:pPr>
            <a:r>
              <a:rPr lang="en-GB" sz="800" dirty="0"/>
              <a:t>B 152</a:t>
            </a:r>
          </a:p>
        </p:txBody>
      </p:sp>
      <p:sp>
        <p:nvSpPr>
          <p:cNvPr id="54" name="Rectangle 53"/>
          <p:cNvSpPr/>
          <p:nvPr userDrawn="1"/>
        </p:nvSpPr>
        <p:spPr>
          <a:xfrm>
            <a:off x="-1365250" y="4129088"/>
            <a:ext cx="431800" cy="43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0</a:t>
            </a:r>
          </a:p>
          <a:p>
            <a:pPr algn="ctr">
              <a:defRPr/>
            </a:pPr>
            <a:r>
              <a:rPr lang="en-GB" sz="800" dirty="0"/>
              <a:t>G 0</a:t>
            </a:r>
          </a:p>
          <a:p>
            <a:pPr algn="ctr">
              <a:defRPr/>
            </a:pPr>
            <a:r>
              <a:rPr lang="en-GB" sz="800" dirty="0"/>
              <a:t>B 0</a:t>
            </a:r>
          </a:p>
        </p:txBody>
      </p:sp>
      <p:sp>
        <p:nvSpPr>
          <p:cNvPr id="55" name="Rectangle 54"/>
          <p:cNvSpPr/>
          <p:nvPr userDrawn="1"/>
        </p:nvSpPr>
        <p:spPr>
          <a:xfrm>
            <a:off x="-627063" y="4129088"/>
            <a:ext cx="431800" cy="431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127</a:t>
            </a:r>
          </a:p>
          <a:p>
            <a:pPr algn="ctr">
              <a:defRPr/>
            </a:pPr>
            <a:r>
              <a:rPr lang="en-GB" sz="800" dirty="0"/>
              <a:t>G 127</a:t>
            </a:r>
          </a:p>
          <a:p>
            <a:pPr algn="ctr">
              <a:defRPr/>
            </a:pPr>
            <a:r>
              <a:rPr lang="en-GB" sz="800" dirty="0"/>
              <a:t>B 127</a:t>
            </a:r>
          </a:p>
        </p:txBody>
      </p:sp>
      <p:sp>
        <p:nvSpPr>
          <p:cNvPr id="56" name="Rectangle 55"/>
          <p:cNvSpPr/>
          <p:nvPr userDrawn="1"/>
        </p:nvSpPr>
        <p:spPr>
          <a:xfrm>
            <a:off x="-2211388" y="4821238"/>
            <a:ext cx="2117725" cy="1296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algn="ctr">
              <a:defRPr/>
            </a:pPr>
            <a:r>
              <a:rPr lang="en-GB" sz="800" dirty="0">
                <a:solidFill>
                  <a:schemeClr val="tx2"/>
                </a:solidFill>
              </a:rPr>
              <a:t>Background shading</a:t>
            </a:r>
          </a:p>
        </p:txBody>
      </p:sp>
      <p:sp>
        <p:nvSpPr>
          <p:cNvPr id="57" name="Rectangle 56"/>
          <p:cNvSpPr/>
          <p:nvPr userDrawn="1"/>
        </p:nvSpPr>
        <p:spPr>
          <a:xfrm>
            <a:off x="-2103438" y="5013325"/>
            <a:ext cx="431800" cy="43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bg1">
                    <a:lumMod val="50000"/>
                  </a:schemeClr>
                </a:solidFill>
              </a:rPr>
              <a:t>R 242</a:t>
            </a:r>
          </a:p>
          <a:p>
            <a:pPr algn="ctr">
              <a:defRPr/>
            </a:pPr>
            <a:r>
              <a:rPr lang="en-GB" sz="800" dirty="0">
                <a:solidFill>
                  <a:schemeClr val="bg1">
                    <a:lumMod val="50000"/>
                  </a:schemeClr>
                </a:solidFill>
              </a:rPr>
              <a:t>G 242</a:t>
            </a:r>
          </a:p>
          <a:p>
            <a:pPr algn="ctr">
              <a:defRPr/>
            </a:pPr>
            <a:r>
              <a:rPr lang="en-GB" sz="800" dirty="0">
                <a:solidFill>
                  <a:schemeClr val="bg1">
                    <a:lumMod val="50000"/>
                  </a:schemeClr>
                </a:solidFill>
              </a:rPr>
              <a:t>B 242</a:t>
            </a:r>
          </a:p>
        </p:txBody>
      </p:sp>
      <p:sp>
        <p:nvSpPr>
          <p:cNvPr id="58" name="Rectangle 57"/>
          <p:cNvSpPr/>
          <p:nvPr userDrawn="1"/>
        </p:nvSpPr>
        <p:spPr>
          <a:xfrm>
            <a:off x="-1365250" y="5013325"/>
            <a:ext cx="431800" cy="4318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tx2"/>
                </a:solidFill>
              </a:rPr>
              <a:t>R 225</a:t>
            </a:r>
          </a:p>
          <a:p>
            <a:pPr algn="ctr">
              <a:defRPr/>
            </a:pPr>
            <a:r>
              <a:rPr lang="en-GB" sz="800" dirty="0">
                <a:solidFill>
                  <a:schemeClr val="tx2"/>
                </a:solidFill>
              </a:rPr>
              <a:t>G 235</a:t>
            </a:r>
          </a:p>
          <a:p>
            <a:pPr algn="ctr">
              <a:defRPr/>
            </a:pPr>
            <a:r>
              <a:rPr lang="en-GB" sz="800" dirty="0">
                <a:solidFill>
                  <a:schemeClr val="tx2"/>
                </a:solidFill>
              </a:rPr>
              <a:t>B 244</a:t>
            </a:r>
          </a:p>
        </p:txBody>
      </p:sp>
      <p:sp>
        <p:nvSpPr>
          <p:cNvPr id="59" name="Rectangle 58"/>
          <p:cNvSpPr/>
          <p:nvPr userDrawn="1"/>
        </p:nvSpPr>
        <p:spPr>
          <a:xfrm>
            <a:off x="-627063" y="5013325"/>
            <a:ext cx="431800" cy="431800"/>
          </a:xfrm>
          <a:prstGeom prst="rect">
            <a:avLst/>
          </a:prstGeom>
          <a:solidFill>
            <a:srgbClr val="E3F4E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accent2"/>
                </a:solidFill>
              </a:rPr>
              <a:t>R 227</a:t>
            </a:r>
          </a:p>
          <a:p>
            <a:pPr algn="ctr">
              <a:defRPr/>
            </a:pPr>
            <a:r>
              <a:rPr lang="en-GB" sz="800" dirty="0">
                <a:solidFill>
                  <a:schemeClr val="accent2"/>
                </a:solidFill>
              </a:rPr>
              <a:t>G 244</a:t>
            </a:r>
          </a:p>
          <a:p>
            <a:pPr algn="ctr">
              <a:defRPr/>
            </a:pPr>
            <a:r>
              <a:rPr lang="en-GB" sz="800" dirty="0">
                <a:solidFill>
                  <a:schemeClr val="accent2"/>
                </a:solidFill>
              </a:rPr>
              <a:t>B 236</a:t>
            </a:r>
          </a:p>
        </p:txBody>
      </p:sp>
      <p:grpSp>
        <p:nvGrpSpPr>
          <p:cNvPr id="60" name="Group 65"/>
          <p:cNvGrpSpPr>
            <a:grpSpLocks/>
          </p:cNvGrpSpPr>
          <p:nvPr userDrawn="1"/>
        </p:nvGrpSpPr>
        <p:grpSpPr bwMode="auto">
          <a:xfrm>
            <a:off x="-1431925" y="295275"/>
            <a:ext cx="1338262" cy="215900"/>
            <a:chOff x="-1563724" y="81191"/>
            <a:chExt cx="1338744" cy="215444"/>
          </a:xfrm>
        </p:grpSpPr>
        <p:cxnSp>
          <p:nvCxnSpPr>
            <p:cNvPr id="61" name="Straight Arrow Connector 60"/>
            <p:cNvCxnSpPr/>
            <p:nvPr userDrawn="1"/>
          </p:nvCxnSpPr>
          <p:spPr>
            <a:xfrm>
              <a:off x="-872913" y="188913"/>
              <a:ext cx="64793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2"/>
            <p:cNvSpPr txBox="1">
              <a:spLocks noChangeArrowheads="1"/>
            </p:cNvSpPr>
            <p:nvPr userDrawn="1"/>
          </p:nvSpPr>
          <p:spPr bwMode="auto">
            <a:xfrm>
              <a:off x="-1563724" y="81191"/>
              <a:ext cx="6479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GB" sz="800" dirty="0" smtClean="0">
                  <a:solidFill>
                    <a:schemeClr val="bg1"/>
                  </a:solidFill>
                </a:rPr>
                <a:t>8.40</a:t>
              </a:r>
            </a:p>
          </p:txBody>
        </p:sp>
      </p:grpSp>
      <p:sp>
        <p:nvSpPr>
          <p:cNvPr id="63" name="Rectangle 62"/>
          <p:cNvSpPr/>
          <p:nvPr userDrawn="1"/>
        </p:nvSpPr>
        <p:spPr>
          <a:xfrm>
            <a:off x="-2211388" y="1341438"/>
            <a:ext cx="2117725" cy="225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algn="ctr">
              <a:defRPr/>
            </a:pPr>
            <a:r>
              <a:rPr lang="en-GB" sz="800" dirty="0">
                <a:solidFill>
                  <a:schemeClr val="tx2"/>
                </a:solidFill>
              </a:rPr>
              <a:t>Colour order </a:t>
            </a:r>
            <a:r>
              <a:rPr lang="en-GB" sz="700" i="1" dirty="0">
                <a:solidFill>
                  <a:schemeClr val="tx2"/>
                </a:solidFill>
              </a:rPr>
              <a:t>(left to right, top to bottom)</a:t>
            </a:r>
          </a:p>
        </p:txBody>
      </p:sp>
      <p:sp>
        <p:nvSpPr>
          <p:cNvPr id="64" name="Rectangle 63"/>
          <p:cNvSpPr/>
          <p:nvPr userDrawn="1"/>
        </p:nvSpPr>
        <p:spPr>
          <a:xfrm>
            <a:off x="-2103438" y="1533525"/>
            <a:ext cx="431800" cy="43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US" sz="800" dirty="0"/>
              <a:t>R 59</a:t>
            </a:r>
          </a:p>
          <a:p>
            <a:pPr algn="ctr">
              <a:defRPr/>
            </a:pPr>
            <a:r>
              <a:rPr lang="en-US" sz="800" dirty="0"/>
              <a:t>G 110</a:t>
            </a:r>
          </a:p>
          <a:p>
            <a:pPr algn="ctr">
              <a:defRPr/>
            </a:pPr>
            <a:r>
              <a:rPr lang="en-US" sz="800" dirty="0"/>
              <a:t>B 143</a:t>
            </a:r>
            <a:endParaRPr lang="en-GB" sz="800" dirty="0"/>
          </a:p>
        </p:txBody>
      </p:sp>
      <p:sp>
        <p:nvSpPr>
          <p:cNvPr id="65" name="Rectangle 64"/>
          <p:cNvSpPr/>
          <p:nvPr userDrawn="1"/>
        </p:nvSpPr>
        <p:spPr>
          <a:xfrm>
            <a:off x="-1365250" y="1533525"/>
            <a:ext cx="431800" cy="4318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251</a:t>
            </a:r>
          </a:p>
          <a:p>
            <a:pPr algn="ctr">
              <a:defRPr/>
            </a:pPr>
            <a:r>
              <a:rPr lang="en-US" sz="800" dirty="0"/>
              <a:t>G 193</a:t>
            </a:r>
          </a:p>
          <a:p>
            <a:pPr algn="ctr">
              <a:defRPr/>
            </a:pPr>
            <a:r>
              <a:rPr lang="en-US" sz="800" dirty="0"/>
              <a:t>B 119</a:t>
            </a:r>
            <a:endParaRPr lang="en-GB" sz="800" dirty="0"/>
          </a:p>
        </p:txBody>
      </p:sp>
      <p:sp>
        <p:nvSpPr>
          <p:cNvPr id="66" name="Rectangle 65"/>
          <p:cNvSpPr/>
          <p:nvPr userDrawn="1"/>
        </p:nvSpPr>
        <p:spPr>
          <a:xfrm>
            <a:off x="-627063" y="1533525"/>
            <a:ext cx="431800"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115</a:t>
            </a:r>
          </a:p>
          <a:p>
            <a:pPr algn="ctr">
              <a:defRPr/>
            </a:pPr>
            <a:r>
              <a:rPr lang="en-US" sz="800" dirty="0"/>
              <a:t>G 198</a:t>
            </a:r>
          </a:p>
          <a:p>
            <a:pPr algn="ctr">
              <a:defRPr/>
            </a:pPr>
            <a:r>
              <a:rPr lang="en-US" sz="800" dirty="0"/>
              <a:t>B 161</a:t>
            </a:r>
            <a:endParaRPr lang="en-GB" sz="800" dirty="0"/>
          </a:p>
        </p:txBody>
      </p:sp>
      <p:sp>
        <p:nvSpPr>
          <p:cNvPr id="67" name="Rectangle 66"/>
          <p:cNvSpPr/>
          <p:nvPr userDrawn="1"/>
        </p:nvSpPr>
        <p:spPr>
          <a:xfrm>
            <a:off x="-2103438" y="2028825"/>
            <a:ext cx="431800" cy="431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bg1"/>
                </a:solidFill>
              </a:rPr>
              <a:t>R 103</a:t>
            </a:r>
          </a:p>
          <a:p>
            <a:pPr algn="ctr">
              <a:defRPr/>
            </a:pPr>
            <a:r>
              <a:rPr lang="en-US" sz="800" dirty="0">
                <a:solidFill>
                  <a:schemeClr val="bg1"/>
                </a:solidFill>
              </a:rPr>
              <a:t>G 153</a:t>
            </a:r>
          </a:p>
          <a:p>
            <a:pPr algn="ctr">
              <a:defRPr/>
            </a:pPr>
            <a:r>
              <a:rPr lang="en-US" sz="800" dirty="0">
                <a:solidFill>
                  <a:schemeClr val="bg1"/>
                </a:solidFill>
              </a:rPr>
              <a:t>B 200</a:t>
            </a:r>
            <a:endParaRPr lang="en-GB" sz="800" dirty="0">
              <a:solidFill>
                <a:schemeClr val="bg1"/>
              </a:solidFill>
            </a:endParaRPr>
          </a:p>
        </p:txBody>
      </p:sp>
      <p:sp>
        <p:nvSpPr>
          <p:cNvPr id="68" name="Rectangle 67"/>
          <p:cNvSpPr/>
          <p:nvPr userDrawn="1"/>
        </p:nvSpPr>
        <p:spPr>
          <a:xfrm>
            <a:off x="-627063" y="2028825"/>
            <a:ext cx="431800" cy="431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tx2"/>
                </a:solidFill>
              </a:rPr>
              <a:t>R 186</a:t>
            </a:r>
          </a:p>
          <a:p>
            <a:pPr algn="ctr">
              <a:defRPr/>
            </a:pPr>
            <a:r>
              <a:rPr lang="en-US" sz="800" dirty="0">
                <a:solidFill>
                  <a:schemeClr val="tx2"/>
                </a:solidFill>
              </a:rPr>
              <a:t>G 163</a:t>
            </a:r>
          </a:p>
          <a:p>
            <a:pPr algn="ctr">
              <a:defRPr/>
            </a:pPr>
            <a:r>
              <a:rPr lang="en-US" sz="800" dirty="0">
                <a:solidFill>
                  <a:schemeClr val="tx2"/>
                </a:solidFill>
              </a:rPr>
              <a:t>B 171</a:t>
            </a:r>
            <a:endParaRPr lang="en-GB" sz="800" dirty="0">
              <a:solidFill>
                <a:schemeClr val="tx2"/>
              </a:solidFill>
            </a:endParaRPr>
          </a:p>
        </p:txBody>
      </p:sp>
      <p:sp>
        <p:nvSpPr>
          <p:cNvPr id="69" name="Rectangle 68"/>
          <p:cNvSpPr/>
          <p:nvPr userDrawn="1"/>
        </p:nvSpPr>
        <p:spPr>
          <a:xfrm>
            <a:off x="-1365250" y="2028825"/>
            <a:ext cx="431800" cy="431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tx2"/>
                </a:solidFill>
              </a:rPr>
              <a:t>R 191</a:t>
            </a:r>
          </a:p>
          <a:p>
            <a:pPr algn="ctr">
              <a:defRPr/>
            </a:pPr>
            <a:r>
              <a:rPr lang="en-US" sz="800" dirty="0">
                <a:solidFill>
                  <a:schemeClr val="tx2"/>
                </a:solidFill>
              </a:rPr>
              <a:t>G 191</a:t>
            </a:r>
          </a:p>
          <a:p>
            <a:pPr algn="ctr">
              <a:defRPr/>
            </a:pPr>
            <a:r>
              <a:rPr lang="en-US" sz="800" dirty="0">
                <a:solidFill>
                  <a:schemeClr val="tx2"/>
                </a:solidFill>
              </a:rPr>
              <a:t>B 191</a:t>
            </a:r>
            <a:endParaRPr lang="en-GB" sz="800" dirty="0">
              <a:solidFill>
                <a:schemeClr val="tx2"/>
              </a:solidFill>
            </a:endParaRPr>
          </a:p>
        </p:txBody>
      </p:sp>
      <p:sp>
        <p:nvSpPr>
          <p:cNvPr id="70" name="Rectangle 69"/>
          <p:cNvSpPr/>
          <p:nvPr userDrawn="1"/>
        </p:nvSpPr>
        <p:spPr>
          <a:xfrm>
            <a:off x="-2103438" y="2524125"/>
            <a:ext cx="431800" cy="4333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US" sz="800" dirty="0"/>
              <a:t>R 127</a:t>
            </a:r>
          </a:p>
          <a:p>
            <a:pPr algn="ctr">
              <a:defRPr/>
            </a:pPr>
            <a:r>
              <a:rPr lang="en-US" sz="800" dirty="0"/>
              <a:t>G 127</a:t>
            </a:r>
          </a:p>
          <a:p>
            <a:pPr algn="ctr">
              <a:defRPr/>
            </a:pPr>
            <a:r>
              <a:rPr lang="en-US" sz="800" dirty="0"/>
              <a:t>B 127</a:t>
            </a:r>
            <a:endParaRPr lang="en-GB" sz="800" dirty="0"/>
          </a:p>
        </p:txBody>
      </p:sp>
      <p:sp>
        <p:nvSpPr>
          <p:cNvPr id="71" name="Rectangle 70"/>
          <p:cNvSpPr/>
          <p:nvPr userDrawn="1"/>
        </p:nvSpPr>
        <p:spPr>
          <a:xfrm>
            <a:off x="-1365250" y="2524125"/>
            <a:ext cx="431800" cy="4333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201</a:t>
            </a:r>
          </a:p>
          <a:p>
            <a:pPr algn="ctr">
              <a:defRPr/>
            </a:pPr>
            <a:r>
              <a:rPr lang="en-US" sz="800" dirty="0"/>
              <a:t>G 48</a:t>
            </a:r>
          </a:p>
          <a:p>
            <a:pPr algn="ctr">
              <a:defRPr/>
            </a:pPr>
            <a:r>
              <a:rPr lang="en-US" sz="800" dirty="0"/>
              <a:t>B 146</a:t>
            </a:r>
            <a:endParaRPr lang="en-GB" sz="800" dirty="0"/>
          </a:p>
        </p:txBody>
      </p:sp>
      <p:sp>
        <p:nvSpPr>
          <p:cNvPr id="72" name="Rectangle 71"/>
          <p:cNvSpPr/>
          <p:nvPr userDrawn="1"/>
        </p:nvSpPr>
        <p:spPr>
          <a:xfrm>
            <a:off x="-627063" y="2524125"/>
            <a:ext cx="431800" cy="433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t>R 27</a:t>
            </a:r>
          </a:p>
          <a:p>
            <a:pPr algn="ctr">
              <a:defRPr/>
            </a:pPr>
            <a:r>
              <a:rPr lang="en-US" sz="800" dirty="0"/>
              <a:t>G 66</a:t>
            </a:r>
          </a:p>
          <a:p>
            <a:pPr algn="ctr">
              <a:defRPr/>
            </a:pPr>
            <a:r>
              <a:rPr lang="en-US" sz="800" dirty="0"/>
              <a:t>B 152</a:t>
            </a:r>
            <a:endParaRPr lang="en-GB" sz="800" dirty="0"/>
          </a:p>
        </p:txBody>
      </p:sp>
      <p:sp>
        <p:nvSpPr>
          <p:cNvPr id="73" name="Rectangle 72"/>
          <p:cNvSpPr/>
          <p:nvPr userDrawn="1"/>
        </p:nvSpPr>
        <p:spPr>
          <a:xfrm>
            <a:off x="-2103438" y="3021013"/>
            <a:ext cx="431800" cy="431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bg1"/>
                </a:solidFill>
              </a:rPr>
              <a:t>R 84</a:t>
            </a:r>
          </a:p>
          <a:p>
            <a:pPr algn="ctr">
              <a:defRPr/>
            </a:pPr>
            <a:r>
              <a:rPr lang="en-US" sz="800" dirty="0">
                <a:solidFill>
                  <a:schemeClr val="bg1"/>
                </a:solidFill>
              </a:rPr>
              <a:t>G 7</a:t>
            </a:r>
          </a:p>
          <a:p>
            <a:pPr algn="ctr">
              <a:defRPr/>
            </a:pPr>
            <a:r>
              <a:rPr lang="en-US" sz="800" dirty="0">
                <a:solidFill>
                  <a:schemeClr val="bg1"/>
                </a:solidFill>
              </a:rPr>
              <a:t>B 91</a:t>
            </a:r>
            <a:endParaRPr lang="en-GB" sz="800" dirty="0">
              <a:solidFill>
                <a:schemeClr val="bg1"/>
              </a:solidFill>
            </a:endParaRPr>
          </a:p>
        </p:txBody>
      </p:sp>
      <p:sp>
        <p:nvSpPr>
          <p:cNvPr id="74" name="Rectangle 73"/>
          <p:cNvSpPr/>
          <p:nvPr userDrawn="1"/>
        </p:nvSpPr>
        <p:spPr>
          <a:xfrm>
            <a:off x="-1365250" y="3021013"/>
            <a:ext cx="431800" cy="431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tx2"/>
                </a:solidFill>
              </a:rPr>
              <a:t>R 248</a:t>
            </a:r>
          </a:p>
          <a:p>
            <a:pPr algn="ctr">
              <a:defRPr/>
            </a:pPr>
            <a:r>
              <a:rPr lang="en-US" sz="800" dirty="0">
                <a:solidFill>
                  <a:schemeClr val="tx2"/>
                </a:solidFill>
              </a:rPr>
              <a:t>G 152</a:t>
            </a:r>
          </a:p>
          <a:p>
            <a:pPr algn="ctr">
              <a:defRPr/>
            </a:pPr>
            <a:r>
              <a:rPr lang="en-US" sz="800" dirty="0">
                <a:solidFill>
                  <a:schemeClr val="tx2"/>
                </a:solidFill>
              </a:rPr>
              <a:t>B 29</a:t>
            </a:r>
            <a:endParaRPr lang="en-GB" sz="800" dirty="0">
              <a:solidFill>
                <a:schemeClr val="tx2"/>
              </a:solidFill>
            </a:endParaRPr>
          </a:p>
        </p:txBody>
      </p:sp>
      <p:sp>
        <p:nvSpPr>
          <p:cNvPr id="76" name="Rectangle 75"/>
          <p:cNvSpPr/>
          <p:nvPr userDrawn="1"/>
        </p:nvSpPr>
        <p:spPr>
          <a:xfrm>
            <a:off x="-2103438" y="5516563"/>
            <a:ext cx="431800" cy="4333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accent4"/>
                </a:solidFill>
              </a:rPr>
              <a:t>R 241</a:t>
            </a:r>
          </a:p>
          <a:p>
            <a:pPr algn="ctr">
              <a:defRPr/>
            </a:pPr>
            <a:r>
              <a:rPr lang="en-GB" sz="800" dirty="0">
                <a:solidFill>
                  <a:schemeClr val="accent4"/>
                </a:solidFill>
              </a:rPr>
              <a:t>G 237</a:t>
            </a:r>
          </a:p>
          <a:p>
            <a:pPr algn="ctr">
              <a:defRPr/>
            </a:pPr>
            <a:r>
              <a:rPr lang="en-GB" sz="800" dirty="0">
                <a:solidFill>
                  <a:schemeClr val="accent4"/>
                </a:solidFill>
              </a:rPr>
              <a:t>B 238</a:t>
            </a:r>
          </a:p>
        </p:txBody>
      </p:sp>
      <p:sp>
        <p:nvSpPr>
          <p:cNvPr id="77" name="Rectangle 76"/>
          <p:cNvSpPr/>
          <p:nvPr userDrawn="1"/>
        </p:nvSpPr>
        <p:spPr>
          <a:xfrm>
            <a:off x="-1365250" y="5516563"/>
            <a:ext cx="431800" cy="4333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bg2"/>
                </a:solidFill>
              </a:rPr>
              <a:t>R 254</a:t>
            </a:r>
          </a:p>
          <a:p>
            <a:pPr algn="ctr">
              <a:defRPr/>
            </a:pPr>
            <a:r>
              <a:rPr lang="en-GB" sz="800" dirty="0">
                <a:solidFill>
                  <a:schemeClr val="bg2"/>
                </a:solidFill>
              </a:rPr>
              <a:t>G 234</a:t>
            </a:r>
          </a:p>
          <a:p>
            <a:pPr algn="ctr">
              <a:defRPr/>
            </a:pPr>
            <a:r>
              <a:rPr lang="en-GB" sz="800" dirty="0">
                <a:solidFill>
                  <a:schemeClr val="bg2"/>
                </a:solidFill>
              </a:rPr>
              <a:t>B 210</a:t>
            </a:r>
          </a:p>
        </p:txBody>
      </p:sp>
      <p:sp>
        <p:nvSpPr>
          <p:cNvPr id="78" name="Rectangle 77"/>
          <p:cNvSpPr/>
          <p:nvPr userDrawn="1"/>
        </p:nvSpPr>
        <p:spPr>
          <a:xfrm>
            <a:off x="-627063" y="5516563"/>
            <a:ext cx="431800" cy="4333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en-GB" sz="800" dirty="0">
                <a:solidFill>
                  <a:schemeClr val="tx2"/>
                </a:solidFill>
              </a:rPr>
              <a:t>R 211</a:t>
            </a:r>
          </a:p>
          <a:p>
            <a:pPr algn="ctr">
              <a:defRPr/>
            </a:pPr>
            <a:r>
              <a:rPr lang="en-GB" sz="800" dirty="0">
                <a:solidFill>
                  <a:schemeClr val="tx2"/>
                </a:solidFill>
              </a:rPr>
              <a:t>G 227</a:t>
            </a:r>
          </a:p>
          <a:p>
            <a:pPr algn="ctr">
              <a:defRPr/>
            </a:pPr>
            <a:r>
              <a:rPr lang="en-GB" sz="800" dirty="0">
                <a:solidFill>
                  <a:schemeClr val="tx2"/>
                </a:solidFill>
              </a:rPr>
              <a:t>B 237</a:t>
            </a:r>
          </a:p>
        </p:txBody>
      </p:sp>
      <p:sp>
        <p:nvSpPr>
          <p:cNvPr id="75" name="Picture Placeholder 74"/>
          <p:cNvSpPr>
            <a:spLocks noGrp="1"/>
          </p:cNvSpPr>
          <p:nvPr>
            <p:ph type="pic" sz="quarter" idx="11"/>
          </p:nvPr>
        </p:nvSpPr>
        <p:spPr>
          <a:xfrm>
            <a:off x="488950" y="182813"/>
            <a:ext cx="8928000" cy="3786187"/>
          </a:xfrm>
        </p:spPr>
        <p:txBody>
          <a:bodyPr/>
          <a:lstStyle/>
          <a:p>
            <a:pPr lvl="0"/>
            <a:r>
              <a:rPr lang="en-US" noProof="0" dirty="0" smtClean="0"/>
              <a:t>Click icon to add picture</a:t>
            </a:r>
            <a:endParaRPr lang="en-GB" noProof="0" dirty="0"/>
          </a:p>
        </p:txBody>
      </p:sp>
      <p:sp>
        <p:nvSpPr>
          <p:cNvPr id="79" name="ClipArt Placeholder 78"/>
          <p:cNvSpPr>
            <a:spLocks noGrp="1"/>
          </p:cNvSpPr>
          <p:nvPr>
            <p:ph type="clipArt" sz="quarter" idx="12"/>
          </p:nvPr>
        </p:nvSpPr>
        <p:spPr>
          <a:xfrm>
            <a:off x="2962275" y="2824164"/>
            <a:ext cx="6049963" cy="1844746"/>
          </a:xfrm>
          <a:solidFill>
            <a:schemeClr val="bg1"/>
          </a:solidFill>
        </p:spPr>
        <p:txBody>
          <a:bodyPr/>
          <a:lstStyle>
            <a:lvl1pPr>
              <a:defRPr baseline="0"/>
            </a:lvl1pPr>
          </a:lstStyle>
          <a:p>
            <a:pPr lvl="0"/>
            <a:r>
              <a:rPr lang="en-US" noProof="0" dirty="0" smtClean="0"/>
              <a:t>Click icon to add clip art</a:t>
            </a:r>
            <a:endParaRPr lang="en-GB" noProof="0" dirty="0"/>
          </a:p>
        </p:txBody>
      </p:sp>
      <p:sp>
        <p:nvSpPr>
          <p:cNvPr id="2" name="Title 1"/>
          <p:cNvSpPr>
            <a:spLocks noGrp="1"/>
          </p:cNvSpPr>
          <p:nvPr>
            <p:ph type="ctrTitle"/>
          </p:nvPr>
        </p:nvSpPr>
        <p:spPr>
          <a:xfrm>
            <a:off x="3026256" y="2889000"/>
            <a:ext cx="5922000" cy="1080000"/>
          </a:xfrm>
          <a:solidFill>
            <a:schemeClr val="tx2"/>
          </a:solidFill>
          <a:ln w="9525" algn="ctr">
            <a:noFill/>
            <a:miter lim="800000"/>
            <a:headEnd/>
            <a:tailEnd/>
          </a:ln>
        </p:spPr>
        <p:txBody>
          <a:bodyPr lIns="180000" tIns="72000" rIns="180000" bIns="72000"/>
          <a:lstStyle>
            <a:lvl1pPr>
              <a:defRPr kumimoji="0" lang="en-GB" sz="3200" b="0" i="1" u="none" strike="noStrike" kern="1200" cap="none" spc="0" normalizeH="0" baseline="0" noProof="0">
                <a:ln>
                  <a:noFill/>
                </a:ln>
                <a:solidFill>
                  <a:schemeClr val="bg1"/>
                </a:solidFill>
                <a:effectLst/>
                <a:uLnTx/>
                <a:uFillTx/>
                <a:latin typeface="Myriad Light" pitchFamily="2" charset="0"/>
                <a:ea typeface="+mn-ea"/>
                <a:cs typeface="+mn-cs"/>
              </a:defRPr>
            </a:lvl1pPr>
          </a:lstStyle>
          <a:p>
            <a:pPr lvl="0"/>
            <a:r>
              <a:rPr lang="en-US" smtClean="0"/>
              <a:t>Click to edit Master title style</a:t>
            </a:r>
            <a:endParaRPr lang="en-GB" dirty="0"/>
          </a:p>
        </p:txBody>
      </p:sp>
      <p:sp>
        <p:nvSpPr>
          <p:cNvPr id="3" name="Subtitle 2"/>
          <p:cNvSpPr>
            <a:spLocks noGrp="1"/>
          </p:cNvSpPr>
          <p:nvPr>
            <p:ph type="subTitle" idx="1"/>
          </p:nvPr>
        </p:nvSpPr>
        <p:spPr>
          <a:xfrm>
            <a:off x="3026256" y="4041128"/>
            <a:ext cx="5922000" cy="540000"/>
          </a:xfrm>
          <a:solidFill>
            <a:schemeClr val="bg2"/>
          </a:solidFill>
          <a:ln w="9525">
            <a:noFill/>
            <a:miter lim="800000"/>
            <a:headEnd/>
            <a:tailEnd/>
          </a:ln>
        </p:spPr>
        <p:txBody>
          <a:bodyPr lIns="180000" tIns="72000" rIns="180000" bIns="72000" anchor="ctr"/>
          <a:lstStyle>
            <a:lvl1pPr marL="0" indent="0" algn="r">
              <a:buNone/>
              <a:defRPr kumimoji="0" lang="en-GB" sz="1600" b="0" i="1" u="none" strike="noStrike" kern="1200" cap="none" spc="0" normalizeH="0" baseline="0" noProof="0">
                <a:ln>
                  <a:noFill/>
                </a:ln>
                <a:solidFill>
                  <a:schemeClr val="bg1"/>
                </a:solidFill>
                <a:effectLst/>
                <a:uLnTx/>
                <a:uFillTx/>
                <a:latin typeface="Myriad-Italic" pitchFamily="2"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sp>
        <p:nvSpPr>
          <p:cNvPr id="18" name="Text Placeholder 17"/>
          <p:cNvSpPr>
            <a:spLocks noGrp="1"/>
          </p:cNvSpPr>
          <p:nvPr>
            <p:ph type="body" sz="quarter" idx="10"/>
          </p:nvPr>
        </p:nvSpPr>
        <p:spPr>
          <a:xfrm>
            <a:off x="3025775" y="5373688"/>
            <a:ext cx="3871913" cy="1223962"/>
          </a:xfrm>
          <a:noFill/>
          <a:ln w="9525" algn="ctr">
            <a:noFill/>
            <a:miter lim="800000"/>
            <a:headEnd/>
            <a:tailEnd/>
          </a:ln>
          <a:effectLst/>
        </p:spPr>
        <p:txBody>
          <a:bodyPr lIns="180000" anchor="b">
            <a:noAutofit/>
          </a:bodyPr>
          <a:lstStyle>
            <a:lvl1pPr>
              <a:defRPr lang="en-GB" sz="1400" b="0" i="1" kern="1200" noProof="0" dirty="0" smtClean="0">
                <a:solidFill>
                  <a:schemeClr val="bg1">
                    <a:lumMod val="50000"/>
                  </a:schemeClr>
                </a:solidFill>
                <a:latin typeface="Myriad Light" pitchFamily="2"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75057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above, 2 charts under">
    <p:spTree>
      <p:nvGrpSpPr>
        <p:cNvPr id="1" name=""/>
        <p:cNvGrpSpPr/>
        <p:nvPr/>
      </p:nvGrpSpPr>
      <p:grpSpPr>
        <a:xfrm>
          <a:off x="0" y="0"/>
          <a:ext cx="0" cy="0"/>
          <a:chOff x="0" y="0"/>
          <a:chExt cx="0" cy="0"/>
        </a:xfrm>
      </p:grpSpPr>
      <p:sp>
        <p:nvSpPr>
          <p:cNvPr id="15" name="Content Placeholder 2"/>
          <p:cNvSpPr>
            <a:spLocks noGrp="1"/>
          </p:cNvSpPr>
          <p:nvPr>
            <p:ph idx="1"/>
          </p:nvPr>
        </p:nvSpPr>
        <p:spPr>
          <a:xfrm>
            <a:off x="488950" y="1341438"/>
            <a:ext cx="8928100" cy="237490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13"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7" name="Text Placeholder 21"/>
          <p:cNvSpPr>
            <a:spLocks noGrp="1"/>
          </p:cNvSpPr>
          <p:nvPr>
            <p:ph type="body" sz="quarter" idx="42"/>
          </p:nvPr>
        </p:nvSpPr>
        <p:spPr>
          <a:xfrm>
            <a:off x="5025050" y="4076700"/>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18" name="Content Placeholder 2"/>
          <p:cNvSpPr>
            <a:spLocks noGrp="1"/>
          </p:cNvSpPr>
          <p:nvPr>
            <p:ph sz="half" idx="43"/>
          </p:nvPr>
        </p:nvSpPr>
        <p:spPr>
          <a:xfrm>
            <a:off x="5025050"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22"/>
          <p:cNvSpPr>
            <a:spLocks noGrp="1"/>
          </p:cNvSpPr>
          <p:nvPr>
            <p:ph type="body" sz="quarter" idx="44"/>
          </p:nvPr>
        </p:nvSpPr>
        <p:spPr>
          <a:xfrm>
            <a:off x="50250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4" name="Text Placeholder 21"/>
          <p:cNvSpPr>
            <a:spLocks noGrp="1"/>
          </p:cNvSpPr>
          <p:nvPr>
            <p:ph type="body" sz="quarter" idx="46"/>
          </p:nvPr>
        </p:nvSpPr>
        <p:spPr>
          <a:xfrm>
            <a:off x="488950" y="4076699"/>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0" name="Content Placeholder 2"/>
          <p:cNvSpPr>
            <a:spLocks noGrp="1"/>
          </p:cNvSpPr>
          <p:nvPr>
            <p:ph sz="half" idx="47"/>
          </p:nvPr>
        </p:nvSpPr>
        <p:spPr>
          <a:xfrm>
            <a:off x="488950" y="407669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2"/>
          <p:cNvSpPr>
            <a:spLocks noGrp="1"/>
          </p:cNvSpPr>
          <p:nvPr>
            <p:ph type="body" sz="quarter" idx="48"/>
          </p:nvPr>
        </p:nvSpPr>
        <p:spPr>
          <a:xfrm>
            <a:off x="4889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4" name="Text Placeholder 23"/>
          <p:cNvSpPr>
            <a:spLocks noGrp="1"/>
          </p:cNvSpPr>
          <p:nvPr>
            <p:ph type="body" sz="quarter" idx="49"/>
          </p:nvPr>
        </p:nvSpPr>
        <p:spPr>
          <a:xfrm>
            <a:off x="488950"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16" name="Text Placeholder 23"/>
          <p:cNvSpPr>
            <a:spLocks noGrp="1"/>
          </p:cNvSpPr>
          <p:nvPr>
            <p:ph type="body" sz="quarter" idx="50"/>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95760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hart above, 2 boxes under">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16"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9" name="Text Placeholder 21"/>
          <p:cNvSpPr>
            <a:spLocks noGrp="1"/>
          </p:cNvSpPr>
          <p:nvPr>
            <p:ph type="body" sz="quarter" idx="45"/>
          </p:nvPr>
        </p:nvSpPr>
        <p:spPr>
          <a:xfrm>
            <a:off x="5025050" y="4076700"/>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0" name="Content Placeholder 2"/>
          <p:cNvSpPr>
            <a:spLocks noGrp="1"/>
          </p:cNvSpPr>
          <p:nvPr>
            <p:ph sz="half" idx="46"/>
          </p:nvPr>
        </p:nvSpPr>
        <p:spPr>
          <a:xfrm>
            <a:off x="5025050"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Text Placeholder 22"/>
          <p:cNvSpPr>
            <a:spLocks noGrp="1"/>
          </p:cNvSpPr>
          <p:nvPr>
            <p:ph type="body" sz="quarter" idx="47"/>
          </p:nvPr>
        </p:nvSpPr>
        <p:spPr>
          <a:xfrm>
            <a:off x="50250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3" name="Text Placeholder 21"/>
          <p:cNvSpPr>
            <a:spLocks noGrp="1"/>
          </p:cNvSpPr>
          <p:nvPr>
            <p:ph type="body" sz="quarter" idx="49"/>
          </p:nvPr>
        </p:nvSpPr>
        <p:spPr>
          <a:xfrm>
            <a:off x="488950" y="4076699"/>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4" name="Content Placeholder 2"/>
          <p:cNvSpPr>
            <a:spLocks noGrp="1"/>
          </p:cNvSpPr>
          <p:nvPr>
            <p:ph sz="half" idx="50"/>
          </p:nvPr>
        </p:nvSpPr>
        <p:spPr>
          <a:xfrm>
            <a:off x="488950" y="407669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2"/>
          <p:cNvSpPr>
            <a:spLocks noGrp="1"/>
          </p:cNvSpPr>
          <p:nvPr>
            <p:ph type="body" sz="quarter" idx="51"/>
          </p:nvPr>
        </p:nvSpPr>
        <p:spPr>
          <a:xfrm>
            <a:off x="4889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7" name="Text Placeholder 21"/>
          <p:cNvSpPr>
            <a:spLocks noGrp="1"/>
          </p:cNvSpPr>
          <p:nvPr>
            <p:ph type="body" sz="quarter" idx="35"/>
          </p:nvPr>
        </p:nvSpPr>
        <p:spPr>
          <a:xfrm>
            <a:off x="488950" y="1557338"/>
            <a:ext cx="89281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8" name="Content Placeholder 2"/>
          <p:cNvSpPr>
            <a:spLocks noGrp="1"/>
          </p:cNvSpPr>
          <p:nvPr>
            <p:ph sz="half" idx="31"/>
          </p:nvPr>
        </p:nvSpPr>
        <p:spPr>
          <a:xfrm>
            <a:off x="488950" y="1557338"/>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2"/>
          <p:cNvSpPr>
            <a:spLocks noGrp="1"/>
          </p:cNvSpPr>
          <p:nvPr>
            <p:ph type="body" sz="quarter" idx="33"/>
          </p:nvPr>
        </p:nvSpPr>
        <p:spPr>
          <a:xfrm>
            <a:off x="488950" y="3573934"/>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7" name="Text Placeholder 23"/>
          <p:cNvSpPr>
            <a:spLocks noGrp="1"/>
          </p:cNvSpPr>
          <p:nvPr>
            <p:ph type="body" sz="quarter" idx="53"/>
          </p:nvPr>
        </p:nvSpPr>
        <p:spPr>
          <a:xfrm>
            <a:off x="488950"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0" name="Text Placeholder 23"/>
          <p:cNvSpPr>
            <a:spLocks noGrp="1"/>
          </p:cNvSpPr>
          <p:nvPr>
            <p:ph type="body" sz="quarter" idx="54"/>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1" name="Text Placeholder 23"/>
          <p:cNvSpPr>
            <a:spLocks noGrp="1"/>
          </p:cNvSpPr>
          <p:nvPr>
            <p:ph type="body" sz="quarter" idx="55"/>
          </p:nvPr>
        </p:nvSpPr>
        <p:spPr>
          <a:xfrm>
            <a:off x="488951" y="1341439"/>
            <a:ext cx="89281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63295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21" name="Text Placeholder 7"/>
          <p:cNvSpPr>
            <a:spLocks noGrp="1"/>
          </p:cNvSpPr>
          <p:nvPr>
            <p:ph type="body" sz="quarter" idx="48"/>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3" name="Text Placeholder 21"/>
          <p:cNvSpPr>
            <a:spLocks noGrp="1"/>
          </p:cNvSpPr>
          <p:nvPr>
            <p:ph type="body" sz="quarter" idx="35"/>
          </p:nvPr>
        </p:nvSpPr>
        <p:spPr>
          <a:xfrm>
            <a:off x="5025050" y="1557338"/>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4" name="Content Placeholder 2"/>
          <p:cNvSpPr>
            <a:spLocks noGrp="1"/>
          </p:cNvSpPr>
          <p:nvPr>
            <p:ph sz="half" idx="31"/>
          </p:nvPr>
        </p:nvSpPr>
        <p:spPr>
          <a:xfrm>
            <a:off x="5025050" y="155733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2"/>
          <p:cNvSpPr>
            <a:spLocks noGrp="1"/>
          </p:cNvSpPr>
          <p:nvPr>
            <p:ph type="body" sz="quarter" idx="33"/>
          </p:nvPr>
        </p:nvSpPr>
        <p:spPr>
          <a:xfrm>
            <a:off x="5025050" y="357393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7" name="Text Placeholder 21"/>
          <p:cNvSpPr>
            <a:spLocks noGrp="1"/>
          </p:cNvSpPr>
          <p:nvPr>
            <p:ph type="body" sz="quarter" idx="50"/>
          </p:nvPr>
        </p:nvSpPr>
        <p:spPr>
          <a:xfrm>
            <a:off x="5025050" y="4076700"/>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4" name="Content Placeholder 2"/>
          <p:cNvSpPr>
            <a:spLocks noGrp="1"/>
          </p:cNvSpPr>
          <p:nvPr>
            <p:ph sz="half" idx="51"/>
          </p:nvPr>
        </p:nvSpPr>
        <p:spPr>
          <a:xfrm>
            <a:off x="5025050"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5" name="Text Placeholder 22"/>
          <p:cNvSpPr>
            <a:spLocks noGrp="1"/>
          </p:cNvSpPr>
          <p:nvPr>
            <p:ph type="body" sz="quarter" idx="52"/>
          </p:nvPr>
        </p:nvSpPr>
        <p:spPr>
          <a:xfrm>
            <a:off x="5025050" y="6093295"/>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47" name="Text Placeholder 21"/>
          <p:cNvSpPr>
            <a:spLocks noGrp="1"/>
          </p:cNvSpPr>
          <p:nvPr>
            <p:ph type="body" sz="quarter" idx="54"/>
          </p:nvPr>
        </p:nvSpPr>
        <p:spPr>
          <a:xfrm>
            <a:off x="488950" y="1557337"/>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8" name="Content Placeholder 2"/>
          <p:cNvSpPr>
            <a:spLocks noGrp="1"/>
          </p:cNvSpPr>
          <p:nvPr>
            <p:ph sz="half" idx="55"/>
          </p:nvPr>
        </p:nvSpPr>
        <p:spPr>
          <a:xfrm>
            <a:off x="488950" y="1557337"/>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9" name="Text Placeholder 22"/>
          <p:cNvSpPr>
            <a:spLocks noGrp="1"/>
          </p:cNvSpPr>
          <p:nvPr>
            <p:ph type="body" sz="quarter" idx="56"/>
          </p:nvPr>
        </p:nvSpPr>
        <p:spPr>
          <a:xfrm>
            <a:off x="488950" y="3573933"/>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1" name="Text Placeholder 21"/>
          <p:cNvSpPr>
            <a:spLocks noGrp="1"/>
          </p:cNvSpPr>
          <p:nvPr>
            <p:ph type="body" sz="quarter" idx="58"/>
          </p:nvPr>
        </p:nvSpPr>
        <p:spPr>
          <a:xfrm>
            <a:off x="488950" y="4076699"/>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2" name="Content Placeholder 2"/>
          <p:cNvSpPr>
            <a:spLocks noGrp="1"/>
          </p:cNvSpPr>
          <p:nvPr>
            <p:ph sz="half" idx="59"/>
          </p:nvPr>
        </p:nvSpPr>
        <p:spPr>
          <a:xfrm>
            <a:off x="488950" y="407669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3" name="Text Placeholder 22"/>
          <p:cNvSpPr>
            <a:spLocks noGrp="1"/>
          </p:cNvSpPr>
          <p:nvPr>
            <p:ph type="body" sz="quarter" idx="60"/>
          </p:nvPr>
        </p:nvSpPr>
        <p:spPr>
          <a:xfrm>
            <a:off x="4889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0" name="Text Placeholder 23"/>
          <p:cNvSpPr>
            <a:spLocks noGrp="1"/>
          </p:cNvSpPr>
          <p:nvPr>
            <p:ph type="body" sz="quarter" idx="61"/>
          </p:nvPr>
        </p:nvSpPr>
        <p:spPr>
          <a:xfrm>
            <a:off x="488950"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8" name="Text Placeholder 23"/>
          <p:cNvSpPr>
            <a:spLocks noGrp="1"/>
          </p:cNvSpPr>
          <p:nvPr>
            <p:ph type="body" sz="quarter" idx="62"/>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9" name="Text Placeholder 23"/>
          <p:cNvSpPr>
            <a:spLocks noGrp="1"/>
          </p:cNvSpPr>
          <p:nvPr>
            <p:ph type="body" sz="quarter" idx="63"/>
          </p:nvPr>
        </p:nvSpPr>
        <p:spPr>
          <a:xfrm>
            <a:off x="4889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0" name="Text Placeholder 23"/>
          <p:cNvSpPr>
            <a:spLocks noGrp="1"/>
          </p:cNvSpPr>
          <p:nvPr>
            <p:ph type="body" sz="quarter" idx="64"/>
          </p:nvPr>
        </p:nvSpPr>
        <p:spPr>
          <a:xfrm>
            <a:off x="50250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00959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p:nvPr>
        </p:nvSpPr>
        <p:spPr>
          <a:xfrm>
            <a:off x="488504" y="405607"/>
            <a:ext cx="8208000" cy="630000"/>
          </a:xfrm>
        </p:spPr>
        <p:txBody>
          <a:bodyPr/>
          <a:lstStyle/>
          <a:p>
            <a:r>
              <a:rPr lang="en-US" smtClean="0"/>
              <a:t>Click to edit Master title style</a:t>
            </a:r>
            <a:endParaRPr lang="en-GB"/>
          </a:p>
        </p:txBody>
      </p:sp>
      <p:sp>
        <p:nvSpPr>
          <p:cNvPr id="29" name="Text Placeholder 7"/>
          <p:cNvSpPr>
            <a:spLocks noGrp="1"/>
          </p:cNvSpPr>
          <p:nvPr>
            <p:ph type="body" sz="quarter" idx="56"/>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31" name="Text Placeholder 21"/>
          <p:cNvSpPr>
            <a:spLocks noGrp="1"/>
          </p:cNvSpPr>
          <p:nvPr>
            <p:ph type="body" sz="quarter" idx="35"/>
          </p:nvPr>
        </p:nvSpPr>
        <p:spPr>
          <a:xfrm>
            <a:off x="6537324" y="1557338"/>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2" name="Content Placeholder 2"/>
          <p:cNvSpPr>
            <a:spLocks noGrp="1"/>
          </p:cNvSpPr>
          <p:nvPr>
            <p:ph sz="half" idx="31"/>
          </p:nvPr>
        </p:nvSpPr>
        <p:spPr>
          <a:xfrm>
            <a:off x="6537324"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22"/>
          <p:cNvSpPr>
            <a:spLocks noGrp="1"/>
          </p:cNvSpPr>
          <p:nvPr>
            <p:ph type="body" sz="quarter" idx="53"/>
          </p:nvPr>
        </p:nvSpPr>
        <p:spPr>
          <a:xfrm>
            <a:off x="6537324"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5" name="Text Placeholder 21"/>
          <p:cNvSpPr>
            <a:spLocks noGrp="1"/>
          </p:cNvSpPr>
          <p:nvPr>
            <p:ph type="body" sz="quarter" idx="57"/>
          </p:nvPr>
        </p:nvSpPr>
        <p:spPr>
          <a:xfrm>
            <a:off x="3513138" y="1557338"/>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6" name="Content Placeholder 2"/>
          <p:cNvSpPr>
            <a:spLocks noGrp="1"/>
          </p:cNvSpPr>
          <p:nvPr>
            <p:ph sz="half" idx="58"/>
          </p:nvPr>
        </p:nvSpPr>
        <p:spPr>
          <a:xfrm>
            <a:off x="3513138"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7" name="Text Placeholder 22"/>
          <p:cNvSpPr>
            <a:spLocks noGrp="1"/>
          </p:cNvSpPr>
          <p:nvPr>
            <p:ph type="body" sz="quarter" idx="59"/>
          </p:nvPr>
        </p:nvSpPr>
        <p:spPr>
          <a:xfrm>
            <a:off x="3513138"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9" name="Text Placeholder 21"/>
          <p:cNvSpPr>
            <a:spLocks noGrp="1"/>
          </p:cNvSpPr>
          <p:nvPr>
            <p:ph type="body" sz="quarter" idx="61"/>
          </p:nvPr>
        </p:nvSpPr>
        <p:spPr>
          <a:xfrm>
            <a:off x="488952" y="1557338"/>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0" name="Content Placeholder 2"/>
          <p:cNvSpPr>
            <a:spLocks noGrp="1"/>
          </p:cNvSpPr>
          <p:nvPr>
            <p:ph sz="half" idx="62"/>
          </p:nvPr>
        </p:nvSpPr>
        <p:spPr>
          <a:xfrm>
            <a:off x="488952"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1" name="Text Placeholder 22"/>
          <p:cNvSpPr>
            <a:spLocks noGrp="1"/>
          </p:cNvSpPr>
          <p:nvPr>
            <p:ph type="body" sz="quarter" idx="63"/>
          </p:nvPr>
        </p:nvSpPr>
        <p:spPr>
          <a:xfrm>
            <a:off x="488952"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44" name="Text Placeholder 21"/>
          <p:cNvSpPr>
            <a:spLocks noGrp="1"/>
          </p:cNvSpPr>
          <p:nvPr>
            <p:ph type="body" sz="quarter" idx="65"/>
          </p:nvPr>
        </p:nvSpPr>
        <p:spPr>
          <a:xfrm>
            <a:off x="6536876" y="4076699"/>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3" name="Content Placeholder 2"/>
          <p:cNvSpPr>
            <a:spLocks noGrp="1"/>
          </p:cNvSpPr>
          <p:nvPr>
            <p:ph sz="half" idx="66"/>
          </p:nvPr>
        </p:nvSpPr>
        <p:spPr>
          <a:xfrm>
            <a:off x="6536876"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4" name="Text Placeholder 22"/>
          <p:cNvSpPr>
            <a:spLocks noGrp="1"/>
          </p:cNvSpPr>
          <p:nvPr>
            <p:ph type="body" sz="quarter" idx="67"/>
          </p:nvPr>
        </p:nvSpPr>
        <p:spPr>
          <a:xfrm>
            <a:off x="6536876"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6" name="Text Placeholder 21"/>
          <p:cNvSpPr>
            <a:spLocks noGrp="1"/>
          </p:cNvSpPr>
          <p:nvPr>
            <p:ph type="body" sz="quarter" idx="69"/>
          </p:nvPr>
        </p:nvSpPr>
        <p:spPr>
          <a:xfrm>
            <a:off x="3512690" y="4076699"/>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7" name="Content Placeholder 2"/>
          <p:cNvSpPr>
            <a:spLocks noGrp="1"/>
          </p:cNvSpPr>
          <p:nvPr>
            <p:ph sz="half" idx="70"/>
          </p:nvPr>
        </p:nvSpPr>
        <p:spPr>
          <a:xfrm>
            <a:off x="3512690"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8" name="Text Placeholder 22"/>
          <p:cNvSpPr>
            <a:spLocks noGrp="1"/>
          </p:cNvSpPr>
          <p:nvPr>
            <p:ph type="body" sz="quarter" idx="71"/>
          </p:nvPr>
        </p:nvSpPr>
        <p:spPr>
          <a:xfrm>
            <a:off x="3512690"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60" name="Text Placeholder 21"/>
          <p:cNvSpPr>
            <a:spLocks noGrp="1"/>
          </p:cNvSpPr>
          <p:nvPr>
            <p:ph type="body" sz="quarter" idx="73"/>
          </p:nvPr>
        </p:nvSpPr>
        <p:spPr>
          <a:xfrm>
            <a:off x="488504" y="4076699"/>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61" name="Content Placeholder 2"/>
          <p:cNvSpPr>
            <a:spLocks noGrp="1"/>
          </p:cNvSpPr>
          <p:nvPr>
            <p:ph sz="half" idx="74"/>
          </p:nvPr>
        </p:nvSpPr>
        <p:spPr>
          <a:xfrm>
            <a:off x="488504"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2" name="Text Placeholder 22"/>
          <p:cNvSpPr>
            <a:spLocks noGrp="1"/>
          </p:cNvSpPr>
          <p:nvPr>
            <p:ph type="body" sz="quarter" idx="75"/>
          </p:nvPr>
        </p:nvSpPr>
        <p:spPr>
          <a:xfrm>
            <a:off x="488504"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8" name="Text Placeholder 23"/>
          <p:cNvSpPr>
            <a:spLocks noGrp="1"/>
          </p:cNvSpPr>
          <p:nvPr>
            <p:ph type="body" sz="quarter" idx="45"/>
          </p:nvPr>
        </p:nvSpPr>
        <p:spPr>
          <a:xfrm>
            <a:off x="6537324"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3" name="Text Placeholder 23"/>
          <p:cNvSpPr>
            <a:spLocks noGrp="1"/>
          </p:cNvSpPr>
          <p:nvPr>
            <p:ph type="body" sz="quarter" idx="46"/>
          </p:nvPr>
        </p:nvSpPr>
        <p:spPr>
          <a:xfrm>
            <a:off x="3513138"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5" name="Text Placeholder 23"/>
          <p:cNvSpPr>
            <a:spLocks noGrp="1"/>
          </p:cNvSpPr>
          <p:nvPr>
            <p:ph type="body" sz="quarter" idx="76"/>
          </p:nvPr>
        </p:nvSpPr>
        <p:spPr>
          <a:xfrm>
            <a:off x="488952"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6" name="Text Placeholder 23"/>
          <p:cNvSpPr>
            <a:spLocks noGrp="1"/>
          </p:cNvSpPr>
          <p:nvPr>
            <p:ph type="body" sz="quarter" idx="77"/>
          </p:nvPr>
        </p:nvSpPr>
        <p:spPr>
          <a:xfrm>
            <a:off x="6536876"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7" name="Text Placeholder 23"/>
          <p:cNvSpPr>
            <a:spLocks noGrp="1"/>
          </p:cNvSpPr>
          <p:nvPr>
            <p:ph type="body" sz="quarter" idx="78"/>
          </p:nvPr>
        </p:nvSpPr>
        <p:spPr>
          <a:xfrm>
            <a:off x="3512690"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8" name="Text Placeholder 23"/>
          <p:cNvSpPr>
            <a:spLocks noGrp="1"/>
          </p:cNvSpPr>
          <p:nvPr>
            <p:ph type="body" sz="quarter" idx="79"/>
          </p:nvPr>
        </p:nvSpPr>
        <p:spPr>
          <a:xfrm>
            <a:off x="488504"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321803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boxes">
    <p:spTree>
      <p:nvGrpSpPr>
        <p:cNvPr id="1" name=""/>
        <p:cNvGrpSpPr/>
        <p:nvPr/>
      </p:nvGrpSpPr>
      <p:grpSpPr>
        <a:xfrm>
          <a:off x="0" y="0"/>
          <a:ext cx="0" cy="0"/>
          <a:chOff x="0" y="0"/>
          <a:chExt cx="0" cy="0"/>
        </a:xfrm>
      </p:grpSpPr>
      <p:sp>
        <p:nvSpPr>
          <p:cNvPr id="2" name="Title 1"/>
          <p:cNvSpPr>
            <a:spLocks noGrp="1"/>
          </p:cNvSpPr>
          <p:nvPr>
            <p:ph type="title"/>
          </p:nvPr>
        </p:nvSpPr>
        <p:spPr>
          <a:xfrm>
            <a:off x="488504" y="405607"/>
            <a:ext cx="8208000" cy="630000"/>
          </a:xfrm>
        </p:spPr>
        <p:txBody>
          <a:bodyPr/>
          <a:lstStyle/>
          <a:p>
            <a:r>
              <a:rPr lang="en-US" smtClean="0"/>
              <a:t>Click to edit Master title style</a:t>
            </a:r>
            <a:endParaRPr lang="en-GB"/>
          </a:p>
        </p:txBody>
      </p:sp>
      <p:sp>
        <p:nvSpPr>
          <p:cNvPr id="29" name="Text Placeholder 7"/>
          <p:cNvSpPr>
            <a:spLocks noGrp="1"/>
          </p:cNvSpPr>
          <p:nvPr>
            <p:ph type="body" sz="quarter" idx="56"/>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31" name="Text Placeholder 21"/>
          <p:cNvSpPr>
            <a:spLocks noGrp="1"/>
          </p:cNvSpPr>
          <p:nvPr>
            <p:ph type="body" sz="quarter" idx="35"/>
          </p:nvPr>
        </p:nvSpPr>
        <p:spPr>
          <a:xfrm>
            <a:off x="6537324" y="1557338"/>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2" name="Content Placeholder 2"/>
          <p:cNvSpPr>
            <a:spLocks noGrp="1"/>
          </p:cNvSpPr>
          <p:nvPr>
            <p:ph sz="half" idx="31"/>
          </p:nvPr>
        </p:nvSpPr>
        <p:spPr>
          <a:xfrm>
            <a:off x="6537324"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22"/>
          <p:cNvSpPr>
            <a:spLocks noGrp="1"/>
          </p:cNvSpPr>
          <p:nvPr>
            <p:ph type="body" sz="quarter" idx="53"/>
          </p:nvPr>
        </p:nvSpPr>
        <p:spPr>
          <a:xfrm>
            <a:off x="6537324"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5" name="Text Placeholder 21"/>
          <p:cNvSpPr>
            <a:spLocks noGrp="1"/>
          </p:cNvSpPr>
          <p:nvPr>
            <p:ph type="body" sz="quarter" idx="57"/>
          </p:nvPr>
        </p:nvSpPr>
        <p:spPr>
          <a:xfrm>
            <a:off x="3513138" y="1557338"/>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6" name="Content Placeholder 2"/>
          <p:cNvSpPr>
            <a:spLocks noGrp="1"/>
          </p:cNvSpPr>
          <p:nvPr>
            <p:ph sz="half" idx="58"/>
          </p:nvPr>
        </p:nvSpPr>
        <p:spPr>
          <a:xfrm>
            <a:off x="3513138"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7" name="Text Placeholder 22"/>
          <p:cNvSpPr>
            <a:spLocks noGrp="1"/>
          </p:cNvSpPr>
          <p:nvPr>
            <p:ph type="body" sz="quarter" idx="59"/>
          </p:nvPr>
        </p:nvSpPr>
        <p:spPr>
          <a:xfrm>
            <a:off x="3513138"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9" name="Text Placeholder 21"/>
          <p:cNvSpPr>
            <a:spLocks noGrp="1"/>
          </p:cNvSpPr>
          <p:nvPr>
            <p:ph type="body" sz="quarter" idx="61"/>
          </p:nvPr>
        </p:nvSpPr>
        <p:spPr>
          <a:xfrm>
            <a:off x="488952" y="1557338"/>
            <a:ext cx="2879726" cy="467995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0" name="Content Placeholder 2"/>
          <p:cNvSpPr>
            <a:spLocks noGrp="1"/>
          </p:cNvSpPr>
          <p:nvPr>
            <p:ph sz="half" idx="62"/>
          </p:nvPr>
        </p:nvSpPr>
        <p:spPr>
          <a:xfrm>
            <a:off x="488952" y="1557337"/>
            <a:ext cx="2879726" cy="4535957"/>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4" name="Text Placeholder 21"/>
          <p:cNvSpPr>
            <a:spLocks noGrp="1"/>
          </p:cNvSpPr>
          <p:nvPr>
            <p:ph type="body" sz="quarter" idx="65"/>
          </p:nvPr>
        </p:nvSpPr>
        <p:spPr>
          <a:xfrm>
            <a:off x="3513138" y="4076699"/>
            <a:ext cx="5903464"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3" name="Content Placeholder 2"/>
          <p:cNvSpPr>
            <a:spLocks noGrp="1"/>
          </p:cNvSpPr>
          <p:nvPr>
            <p:ph sz="half" idx="66"/>
          </p:nvPr>
        </p:nvSpPr>
        <p:spPr>
          <a:xfrm>
            <a:off x="3513138" y="4076699"/>
            <a:ext cx="5903464"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4" name="Text Placeholder 22"/>
          <p:cNvSpPr>
            <a:spLocks noGrp="1"/>
          </p:cNvSpPr>
          <p:nvPr>
            <p:ph type="body" sz="quarter" idx="67"/>
          </p:nvPr>
        </p:nvSpPr>
        <p:spPr>
          <a:xfrm>
            <a:off x="3513138" y="6093295"/>
            <a:ext cx="5903464"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62" name="Text Placeholder 22"/>
          <p:cNvSpPr>
            <a:spLocks noGrp="1"/>
          </p:cNvSpPr>
          <p:nvPr>
            <p:ph type="body" sz="quarter" idx="75"/>
          </p:nvPr>
        </p:nvSpPr>
        <p:spPr>
          <a:xfrm>
            <a:off x="488504"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8" name="Text Placeholder 23"/>
          <p:cNvSpPr>
            <a:spLocks noGrp="1"/>
          </p:cNvSpPr>
          <p:nvPr>
            <p:ph type="body" sz="quarter" idx="45"/>
          </p:nvPr>
        </p:nvSpPr>
        <p:spPr>
          <a:xfrm>
            <a:off x="6537324"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3" name="Text Placeholder 23"/>
          <p:cNvSpPr>
            <a:spLocks noGrp="1"/>
          </p:cNvSpPr>
          <p:nvPr>
            <p:ph type="body" sz="quarter" idx="46"/>
          </p:nvPr>
        </p:nvSpPr>
        <p:spPr>
          <a:xfrm>
            <a:off x="3513138"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5" name="Text Placeholder 23"/>
          <p:cNvSpPr>
            <a:spLocks noGrp="1"/>
          </p:cNvSpPr>
          <p:nvPr>
            <p:ph type="body" sz="quarter" idx="76"/>
          </p:nvPr>
        </p:nvSpPr>
        <p:spPr>
          <a:xfrm>
            <a:off x="488952"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6" name="Text Placeholder 23"/>
          <p:cNvSpPr>
            <a:spLocks noGrp="1"/>
          </p:cNvSpPr>
          <p:nvPr>
            <p:ph type="body" sz="quarter" idx="77"/>
          </p:nvPr>
        </p:nvSpPr>
        <p:spPr>
          <a:xfrm>
            <a:off x="3513138" y="3860799"/>
            <a:ext cx="5903464"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8403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ine charts">
    <p:spTree>
      <p:nvGrpSpPr>
        <p:cNvPr id="1" name=""/>
        <p:cNvGrpSpPr/>
        <p:nvPr/>
      </p:nvGrpSpPr>
      <p:grpSpPr>
        <a:xfrm>
          <a:off x="0" y="0"/>
          <a:ext cx="0" cy="0"/>
          <a:chOff x="0" y="0"/>
          <a:chExt cx="0" cy="0"/>
        </a:xfrm>
      </p:grpSpPr>
      <p:sp>
        <p:nvSpPr>
          <p:cNvPr id="41" name="Content Placeholder 2"/>
          <p:cNvSpPr>
            <a:spLocks noGrp="1"/>
          </p:cNvSpPr>
          <p:nvPr>
            <p:ph sz="half" idx="83"/>
          </p:nvPr>
        </p:nvSpPr>
        <p:spPr>
          <a:xfrm>
            <a:off x="482600" y="1557339"/>
            <a:ext cx="1014413" cy="1475453"/>
          </a:xfrm>
          <a:noFill/>
        </p:spPr>
        <p:txBody>
          <a:bodyPr lIns="72000" tIns="72000" rIns="72000" bIns="72000"/>
          <a:lstStyle>
            <a:lvl1pP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2" name="Content Placeholder 2"/>
          <p:cNvSpPr>
            <a:spLocks noGrp="1"/>
          </p:cNvSpPr>
          <p:nvPr>
            <p:ph sz="half" idx="84"/>
          </p:nvPr>
        </p:nvSpPr>
        <p:spPr>
          <a:xfrm>
            <a:off x="482600" y="4742460"/>
            <a:ext cx="1014413" cy="1475453"/>
          </a:xfrm>
          <a:noFill/>
        </p:spPr>
        <p:txBody>
          <a:bodyPr lIns="72000" tIns="72000" rIns="72000" bIns="72000"/>
          <a:lstStyle>
            <a:lvl1pP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3" name="Content Placeholder 2"/>
          <p:cNvSpPr>
            <a:spLocks noGrp="1"/>
          </p:cNvSpPr>
          <p:nvPr>
            <p:ph sz="half" idx="85"/>
          </p:nvPr>
        </p:nvSpPr>
        <p:spPr>
          <a:xfrm>
            <a:off x="482600" y="3149899"/>
            <a:ext cx="1014413" cy="1475453"/>
          </a:xfrm>
          <a:noFill/>
        </p:spPr>
        <p:txBody>
          <a:bodyPr lIns="72000" tIns="72000" rIns="72000" bIns="72000"/>
          <a:lstStyle>
            <a:lvl1pP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6" name="Text Placeholder 21"/>
          <p:cNvSpPr>
            <a:spLocks noGrp="1"/>
          </p:cNvSpPr>
          <p:nvPr>
            <p:ph type="body" sz="quarter" idx="53"/>
          </p:nvPr>
        </p:nvSpPr>
        <p:spPr>
          <a:xfrm>
            <a:off x="6897051" y="1557339"/>
            <a:ext cx="2519747"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7" name="Content Placeholder 2"/>
          <p:cNvSpPr>
            <a:spLocks noGrp="1"/>
          </p:cNvSpPr>
          <p:nvPr>
            <p:ph sz="half" idx="54"/>
          </p:nvPr>
        </p:nvSpPr>
        <p:spPr>
          <a:xfrm>
            <a:off x="6897051" y="155679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8" name="Text Placeholder 22"/>
          <p:cNvSpPr>
            <a:spLocks noGrp="1"/>
          </p:cNvSpPr>
          <p:nvPr>
            <p:ph type="body" sz="quarter" idx="55"/>
          </p:nvPr>
        </p:nvSpPr>
        <p:spPr>
          <a:xfrm>
            <a:off x="6897051" y="2890388"/>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65" name="Text Placeholder 21"/>
          <p:cNvSpPr>
            <a:spLocks noGrp="1"/>
          </p:cNvSpPr>
          <p:nvPr>
            <p:ph type="body" sz="quarter" idx="56"/>
          </p:nvPr>
        </p:nvSpPr>
        <p:spPr>
          <a:xfrm>
            <a:off x="6896799" y="4741814"/>
            <a:ext cx="2519747"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66" name="Content Placeholder 2"/>
          <p:cNvSpPr>
            <a:spLocks noGrp="1"/>
          </p:cNvSpPr>
          <p:nvPr>
            <p:ph sz="half" idx="57"/>
          </p:nvPr>
        </p:nvSpPr>
        <p:spPr>
          <a:xfrm>
            <a:off x="6896799" y="4741913"/>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7" name="Text Placeholder 22"/>
          <p:cNvSpPr>
            <a:spLocks noGrp="1"/>
          </p:cNvSpPr>
          <p:nvPr>
            <p:ph type="body" sz="quarter" idx="58"/>
          </p:nvPr>
        </p:nvSpPr>
        <p:spPr>
          <a:xfrm>
            <a:off x="6896799" y="6073200"/>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68" name="Text Placeholder 21"/>
          <p:cNvSpPr>
            <a:spLocks noGrp="1"/>
          </p:cNvSpPr>
          <p:nvPr>
            <p:ph type="body" sz="quarter" idx="59"/>
          </p:nvPr>
        </p:nvSpPr>
        <p:spPr>
          <a:xfrm>
            <a:off x="6896547" y="3158481"/>
            <a:ext cx="2519747"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69" name="Content Placeholder 2"/>
          <p:cNvSpPr>
            <a:spLocks noGrp="1"/>
          </p:cNvSpPr>
          <p:nvPr>
            <p:ph sz="half" idx="60"/>
          </p:nvPr>
        </p:nvSpPr>
        <p:spPr>
          <a:xfrm>
            <a:off x="6896547" y="314935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0" name="Text Placeholder 22"/>
          <p:cNvSpPr>
            <a:spLocks noGrp="1"/>
          </p:cNvSpPr>
          <p:nvPr>
            <p:ph type="body" sz="quarter" idx="61"/>
          </p:nvPr>
        </p:nvSpPr>
        <p:spPr>
          <a:xfrm>
            <a:off x="6896547" y="4492176"/>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72" name="Text Placeholder 21"/>
          <p:cNvSpPr>
            <a:spLocks noGrp="1"/>
          </p:cNvSpPr>
          <p:nvPr>
            <p:ph type="body" sz="quarter" idx="63"/>
          </p:nvPr>
        </p:nvSpPr>
        <p:spPr>
          <a:xfrm>
            <a:off x="1617278" y="1557339"/>
            <a:ext cx="2519747"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73" name="Content Placeholder 2"/>
          <p:cNvSpPr>
            <a:spLocks noGrp="1"/>
          </p:cNvSpPr>
          <p:nvPr>
            <p:ph sz="half" idx="64"/>
          </p:nvPr>
        </p:nvSpPr>
        <p:spPr>
          <a:xfrm>
            <a:off x="1617026" y="155679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4" name="Text Placeholder 22"/>
          <p:cNvSpPr>
            <a:spLocks noGrp="1"/>
          </p:cNvSpPr>
          <p:nvPr>
            <p:ph type="body" sz="quarter" idx="65"/>
          </p:nvPr>
        </p:nvSpPr>
        <p:spPr>
          <a:xfrm>
            <a:off x="1617026" y="2890388"/>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75" name="Text Placeholder 21"/>
          <p:cNvSpPr>
            <a:spLocks noGrp="1"/>
          </p:cNvSpPr>
          <p:nvPr>
            <p:ph type="body" sz="quarter" idx="66"/>
          </p:nvPr>
        </p:nvSpPr>
        <p:spPr>
          <a:xfrm>
            <a:off x="1617278" y="4741814"/>
            <a:ext cx="2519747"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76" name="Content Placeholder 2"/>
          <p:cNvSpPr>
            <a:spLocks noGrp="1"/>
          </p:cNvSpPr>
          <p:nvPr>
            <p:ph sz="half" idx="67"/>
          </p:nvPr>
        </p:nvSpPr>
        <p:spPr>
          <a:xfrm>
            <a:off x="1617026" y="4741913"/>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7" name="Text Placeholder 22"/>
          <p:cNvSpPr>
            <a:spLocks noGrp="1"/>
          </p:cNvSpPr>
          <p:nvPr>
            <p:ph type="body" sz="quarter" idx="68"/>
          </p:nvPr>
        </p:nvSpPr>
        <p:spPr>
          <a:xfrm>
            <a:off x="1617026" y="6073200"/>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78" name="Text Placeholder 21"/>
          <p:cNvSpPr>
            <a:spLocks noGrp="1"/>
          </p:cNvSpPr>
          <p:nvPr>
            <p:ph type="body" sz="quarter" idx="69"/>
          </p:nvPr>
        </p:nvSpPr>
        <p:spPr>
          <a:xfrm>
            <a:off x="1617278" y="3158481"/>
            <a:ext cx="2519747"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79" name="Content Placeholder 2"/>
          <p:cNvSpPr>
            <a:spLocks noGrp="1"/>
          </p:cNvSpPr>
          <p:nvPr>
            <p:ph sz="half" idx="70"/>
          </p:nvPr>
        </p:nvSpPr>
        <p:spPr>
          <a:xfrm>
            <a:off x="1617026" y="314935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0" name="Text Placeholder 22"/>
          <p:cNvSpPr>
            <a:spLocks noGrp="1"/>
          </p:cNvSpPr>
          <p:nvPr>
            <p:ph type="body" sz="quarter" idx="71"/>
          </p:nvPr>
        </p:nvSpPr>
        <p:spPr>
          <a:xfrm>
            <a:off x="1617026" y="4492176"/>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82" name="Text Placeholder 21"/>
          <p:cNvSpPr>
            <a:spLocks noGrp="1"/>
          </p:cNvSpPr>
          <p:nvPr>
            <p:ph type="body" sz="quarter" idx="73"/>
          </p:nvPr>
        </p:nvSpPr>
        <p:spPr>
          <a:xfrm>
            <a:off x="4257290" y="1556419"/>
            <a:ext cx="2519747"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83" name="Content Placeholder 2"/>
          <p:cNvSpPr>
            <a:spLocks noGrp="1"/>
          </p:cNvSpPr>
          <p:nvPr>
            <p:ph sz="half" idx="74"/>
          </p:nvPr>
        </p:nvSpPr>
        <p:spPr>
          <a:xfrm>
            <a:off x="4257038" y="155679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4" name="Text Placeholder 22"/>
          <p:cNvSpPr>
            <a:spLocks noGrp="1"/>
          </p:cNvSpPr>
          <p:nvPr>
            <p:ph type="body" sz="quarter" idx="75"/>
          </p:nvPr>
        </p:nvSpPr>
        <p:spPr>
          <a:xfrm>
            <a:off x="4257038" y="2890388"/>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85" name="Text Placeholder 21"/>
          <p:cNvSpPr>
            <a:spLocks noGrp="1"/>
          </p:cNvSpPr>
          <p:nvPr>
            <p:ph type="body" sz="quarter" idx="76"/>
          </p:nvPr>
        </p:nvSpPr>
        <p:spPr>
          <a:xfrm>
            <a:off x="4257290" y="4741814"/>
            <a:ext cx="2519747"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86" name="Content Placeholder 2"/>
          <p:cNvSpPr>
            <a:spLocks noGrp="1"/>
          </p:cNvSpPr>
          <p:nvPr>
            <p:ph sz="half" idx="77"/>
          </p:nvPr>
        </p:nvSpPr>
        <p:spPr>
          <a:xfrm>
            <a:off x="4257038" y="4741913"/>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7" name="Text Placeholder 22"/>
          <p:cNvSpPr>
            <a:spLocks noGrp="1"/>
          </p:cNvSpPr>
          <p:nvPr>
            <p:ph type="body" sz="quarter" idx="78"/>
          </p:nvPr>
        </p:nvSpPr>
        <p:spPr>
          <a:xfrm>
            <a:off x="4257038" y="6073200"/>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88" name="Text Placeholder 21"/>
          <p:cNvSpPr>
            <a:spLocks noGrp="1"/>
          </p:cNvSpPr>
          <p:nvPr>
            <p:ph type="body" sz="quarter" idx="79"/>
          </p:nvPr>
        </p:nvSpPr>
        <p:spPr>
          <a:xfrm>
            <a:off x="4257290" y="3157561"/>
            <a:ext cx="2519747"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89" name="Content Placeholder 2"/>
          <p:cNvSpPr>
            <a:spLocks noGrp="1"/>
          </p:cNvSpPr>
          <p:nvPr>
            <p:ph sz="half" idx="80"/>
          </p:nvPr>
        </p:nvSpPr>
        <p:spPr>
          <a:xfrm>
            <a:off x="4257038" y="3149352"/>
            <a:ext cx="2519999"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0" name="Text Placeholder 22"/>
          <p:cNvSpPr>
            <a:spLocks noGrp="1"/>
          </p:cNvSpPr>
          <p:nvPr>
            <p:ph type="body" sz="quarter" idx="81"/>
          </p:nvPr>
        </p:nvSpPr>
        <p:spPr>
          <a:xfrm>
            <a:off x="4257038" y="4492176"/>
            <a:ext cx="2519999"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8"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37" name="Text Placeholder 23"/>
          <p:cNvSpPr>
            <a:spLocks noGrp="1"/>
          </p:cNvSpPr>
          <p:nvPr>
            <p:ph type="body" sz="quarter" idx="45"/>
          </p:nvPr>
        </p:nvSpPr>
        <p:spPr>
          <a:xfrm>
            <a:off x="6896546" y="1341437"/>
            <a:ext cx="2520503" cy="215901"/>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9" name="Text Placeholder 23"/>
          <p:cNvSpPr>
            <a:spLocks noGrp="1"/>
          </p:cNvSpPr>
          <p:nvPr>
            <p:ph type="body" sz="quarter" idx="46"/>
          </p:nvPr>
        </p:nvSpPr>
        <p:spPr>
          <a:xfrm>
            <a:off x="4256534" y="1341437"/>
            <a:ext cx="2520503" cy="215901"/>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0" name="Text Placeholder 23"/>
          <p:cNvSpPr>
            <a:spLocks noGrp="1"/>
          </p:cNvSpPr>
          <p:nvPr>
            <p:ph type="body" sz="quarter" idx="82"/>
          </p:nvPr>
        </p:nvSpPr>
        <p:spPr>
          <a:xfrm>
            <a:off x="1616522" y="1341437"/>
            <a:ext cx="2520503" cy="215901"/>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7629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hart, thre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2" name="Text Placeholder 21"/>
          <p:cNvSpPr>
            <a:spLocks noGrp="1"/>
          </p:cNvSpPr>
          <p:nvPr>
            <p:ph type="body" sz="quarter" idx="63"/>
          </p:nvPr>
        </p:nvSpPr>
        <p:spPr>
          <a:xfrm>
            <a:off x="848452" y="1341985"/>
            <a:ext cx="4032960"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73" name="Content Placeholder 2"/>
          <p:cNvSpPr>
            <a:spLocks noGrp="1"/>
          </p:cNvSpPr>
          <p:nvPr>
            <p:ph sz="half" idx="64"/>
          </p:nvPr>
        </p:nvSpPr>
        <p:spPr>
          <a:xfrm>
            <a:off x="848049" y="1341438"/>
            <a:ext cx="4033363"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4" name="Text Placeholder 22"/>
          <p:cNvSpPr>
            <a:spLocks noGrp="1"/>
          </p:cNvSpPr>
          <p:nvPr>
            <p:ph type="body" sz="quarter" idx="65"/>
          </p:nvPr>
        </p:nvSpPr>
        <p:spPr>
          <a:xfrm>
            <a:off x="848200" y="2675034"/>
            <a:ext cx="4033363"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75" name="Text Placeholder 21"/>
          <p:cNvSpPr>
            <a:spLocks noGrp="1"/>
          </p:cNvSpPr>
          <p:nvPr>
            <p:ph type="body" sz="quarter" idx="66"/>
          </p:nvPr>
        </p:nvSpPr>
        <p:spPr>
          <a:xfrm>
            <a:off x="848200" y="4741814"/>
            <a:ext cx="4032960"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76" name="Content Placeholder 2"/>
          <p:cNvSpPr>
            <a:spLocks noGrp="1"/>
          </p:cNvSpPr>
          <p:nvPr>
            <p:ph sz="half" idx="67"/>
          </p:nvPr>
        </p:nvSpPr>
        <p:spPr>
          <a:xfrm>
            <a:off x="847797" y="4741913"/>
            <a:ext cx="4033363" cy="1352151"/>
          </a:xfrm>
          <a:noFill/>
        </p:spPr>
        <p:txBody>
          <a:bodyPr lIns="72000" tIns="72000" rIns="72000" bIns="72000"/>
          <a:lstStyle>
            <a:lvl1pPr>
              <a:defRPr sz="800" i="1"/>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7" name="Text Placeholder 22"/>
          <p:cNvSpPr>
            <a:spLocks noGrp="1"/>
          </p:cNvSpPr>
          <p:nvPr>
            <p:ph type="body" sz="quarter" idx="68"/>
          </p:nvPr>
        </p:nvSpPr>
        <p:spPr>
          <a:xfrm>
            <a:off x="848200" y="6073200"/>
            <a:ext cx="4033363"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78" name="Text Placeholder 21"/>
          <p:cNvSpPr>
            <a:spLocks noGrp="1"/>
          </p:cNvSpPr>
          <p:nvPr>
            <p:ph type="body" sz="quarter" idx="69"/>
          </p:nvPr>
        </p:nvSpPr>
        <p:spPr>
          <a:xfrm>
            <a:off x="848200" y="3041899"/>
            <a:ext cx="4032960"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79" name="Content Placeholder 2"/>
          <p:cNvSpPr>
            <a:spLocks noGrp="1"/>
          </p:cNvSpPr>
          <p:nvPr>
            <p:ph sz="half" idx="70"/>
          </p:nvPr>
        </p:nvSpPr>
        <p:spPr>
          <a:xfrm>
            <a:off x="847797" y="3041899"/>
            <a:ext cx="4033363"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0" name="Text Placeholder 22"/>
          <p:cNvSpPr>
            <a:spLocks noGrp="1"/>
          </p:cNvSpPr>
          <p:nvPr>
            <p:ph type="body" sz="quarter" idx="71"/>
          </p:nvPr>
        </p:nvSpPr>
        <p:spPr>
          <a:xfrm>
            <a:off x="848200" y="4375594"/>
            <a:ext cx="4033363"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8"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41" name="Text Placeholder 21"/>
          <p:cNvSpPr>
            <a:spLocks noGrp="1"/>
          </p:cNvSpPr>
          <p:nvPr>
            <p:ph type="body" sz="quarter" idx="83"/>
          </p:nvPr>
        </p:nvSpPr>
        <p:spPr>
          <a:xfrm>
            <a:off x="5025092" y="1341985"/>
            <a:ext cx="4392173"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2" name="Content Placeholder 2"/>
          <p:cNvSpPr>
            <a:spLocks noGrp="1"/>
          </p:cNvSpPr>
          <p:nvPr>
            <p:ph sz="half" idx="84"/>
          </p:nvPr>
        </p:nvSpPr>
        <p:spPr>
          <a:xfrm>
            <a:off x="5024690" y="1341985"/>
            <a:ext cx="4392612" cy="1352151"/>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3" name="Text Placeholder 22"/>
          <p:cNvSpPr>
            <a:spLocks noGrp="1"/>
          </p:cNvSpPr>
          <p:nvPr>
            <p:ph type="body" sz="quarter" idx="85"/>
          </p:nvPr>
        </p:nvSpPr>
        <p:spPr>
          <a:xfrm>
            <a:off x="5024841" y="2675680"/>
            <a:ext cx="4392612"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44" name="Text Placeholder 21"/>
          <p:cNvSpPr>
            <a:spLocks noGrp="1"/>
          </p:cNvSpPr>
          <p:nvPr>
            <p:ph type="body" sz="quarter" idx="86"/>
          </p:nvPr>
        </p:nvSpPr>
        <p:spPr>
          <a:xfrm>
            <a:off x="5024840" y="4741913"/>
            <a:ext cx="4392173"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5" name="Content Placeholder 2"/>
          <p:cNvSpPr>
            <a:spLocks noGrp="1"/>
          </p:cNvSpPr>
          <p:nvPr>
            <p:ph sz="half" idx="87"/>
          </p:nvPr>
        </p:nvSpPr>
        <p:spPr>
          <a:xfrm>
            <a:off x="5024438" y="4741913"/>
            <a:ext cx="4392612" cy="1352151"/>
          </a:xfrm>
          <a:noFill/>
        </p:spPr>
        <p:txBody>
          <a:bodyPr lIns="72000" tIns="72000" rIns="72000" bIns="72000"/>
          <a:lstStyle>
            <a:lvl1pPr>
              <a:defRPr sz="800" i="1"/>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6" name="Text Placeholder 22"/>
          <p:cNvSpPr>
            <a:spLocks noGrp="1"/>
          </p:cNvSpPr>
          <p:nvPr>
            <p:ph type="body" sz="quarter" idx="88"/>
          </p:nvPr>
        </p:nvSpPr>
        <p:spPr>
          <a:xfrm>
            <a:off x="5024841" y="6075509"/>
            <a:ext cx="4392612"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47" name="Text Placeholder 21"/>
          <p:cNvSpPr>
            <a:spLocks noGrp="1"/>
          </p:cNvSpPr>
          <p:nvPr>
            <p:ph type="body" sz="quarter" idx="89"/>
          </p:nvPr>
        </p:nvSpPr>
        <p:spPr>
          <a:xfrm>
            <a:off x="5024840" y="3041899"/>
            <a:ext cx="4392173" cy="1476099"/>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8" name="Content Placeholder 2"/>
          <p:cNvSpPr>
            <a:spLocks noGrp="1"/>
          </p:cNvSpPr>
          <p:nvPr>
            <p:ph sz="half" idx="90"/>
          </p:nvPr>
        </p:nvSpPr>
        <p:spPr>
          <a:xfrm>
            <a:off x="5024438" y="3041899"/>
            <a:ext cx="4392612" cy="1352151"/>
          </a:xfrm>
          <a:noFill/>
        </p:spPr>
        <p:txBody>
          <a:bodyPr lIns="72000" tIns="72000" rIns="72000" bIns="72000"/>
          <a:lstStyle>
            <a:lvl1pPr>
              <a:defRPr sz="800" i="1"/>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9" name="Text Placeholder 22"/>
          <p:cNvSpPr>
            <a:spLocks noGrp="1"/>
          </p:cNvSpPr>
          <p:nvPr>
            <p:ph type="body" sz="quarter" idx="91"/>
          </p:nvPr>
        </p:nvSpPr>
        <p:spPr>
          <a:xfrm>
            <a:off x="5024841" y="4375594"/>
            <a:ext cx="4392612"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60" name="Text Placeholder 59"/>
          <p:cNvSpPr>
            <a:spLocks noGrp="1"/>
          </p:cNvSpPr>
          <p:nvPr>
            <p:ph type="body" sz="quarter" idx="94"/>
          </p:nvPr>
        </p:nvSpPr>
        <p:spPr>
          <a:xfrm rot="16200000">
            <a:off x="-141100" y="1971488"/>
            <a:ext cx="1476000" cy="215900"/>
          </a:xfrm>
        </p:spPr>
        <p:txBody>
          <a:bodyPr/>
          <a:lstStyle>
            <a:lvl1pPr algn="ctr">
              <a:defRPr/>
            </a:lvl1pPr>
            <a:lvl2pPr algn="ctr">
              <a:defRPr/>
            </a:lvl2pPr>
            <a:lvl3pPr algn="ctr">
              <a:defRPr/>
            </a:lvl3pPr>
            <a:lvl4pPr algn="ctr">
              <a:defRPr/>
            </a:lvl4pPr>
            <a:lvl5pPr algn="ctr">
              <a:defRPr/>
            </a:lvl5pPr>
          </a:lstStyle>
          <a:p>
            <a:pPr lvl="0"/>
            <a:r>
              <a:rPr lang="en-US" smtClean="0"/>
              <a:t>Click to edit Master text styles</a:t>
            </a:r>
          </a:p>
        </p:txBody>
      </p:sp>
      <p:sp>
        <p:nvSpPr>
          <p:cNvPr id="61" name="Text Placeholder 59"/>
          <p:cNvSpPr>
            <a:spLocks noGrp="1"/>
          </p:cNvSpPr>
          <p:nvPr>
            <p:ph type="body" sz="quarter" idx="95"/>
          </p:nvPr>
        </p:nvSpPr>
        <p:spPr>
          <a:xfrm rot="16200000">
            <a:off x="-141100" y="5369654"/>
            <a:ext cx="1476000" cy="215900"/>
          </a:xfrm>
        </p:spPr>
        <p:txBody>
          <a:bodyPr/>
          <a:lstStyle>
            <a:lvl1pPr algn="ctr">
              <a:defRPr/>
            </a:lvl1pPr>
            <a:lvl2pPr algn="ctr">
              <a:defRPr/>
            </a:lvl2pPr>
            <a:lvl3pPr algn="ctr">
              <a:defRPr/>
            </a:lvl3pPr>
            <a:lvl4pPr algn="ctr">
              <a:defRPr/>
            </a:lvl4pPr>
            <a:lvl5pPr algn="ctr">
              <a:defRPr/>
            </a:lvl5pPr>
          </a:lstStyle>
          <a:p>
            <a:pPr lvl="0"/>
            <a:r>
              <a:rPr lang="en-US" smtClean="0"/>
              <a:t>Click to edit Master text styles</a:t>
            </a:r>
          </a:p>
        </p:txBody>
      </p:sp>
      <p:sp>
        <p:nvSpPr>
          <p:cNvPr id="62" name="Text Placeholder 59"/>
          <p:cNvSpPr>
            <a:spLocks noGrp="1"/>
          </p:cNvSpPr>
          <p:nvPr>
            <p:ph type="body" sz="quarter" idx="96"/>
          </p:nvPr>
        </p:nvSpPr>
        <p:spPr>
          <a:xfrm rot="16200000">
            <a:off x="-141100" y="3670571"/>
            <a:ext cx="1476000" cy="215900"/>
          </a:xfrm>
        </p:spPr>
        <p:txBody>
          <a:bodyPr/>
          <a:lstStyle>
            <a:lvl1pPr algn="ctr">
              <a:defRPr/>
            </a:lvl1pPr>
            <a:lvl2pPr algn="ctr">
              <a:defRPr/>
            </a:lvl2pPr>
            <a:lvl3pPr algn="ctr">
              <a:defRPr/>
            </a:lvl3pPr>
            <a:lvl4pPr algn="ctr">
              <a:defRPr/>
            </a:lvl4pPr>
            <a:lvl5pPr algn="ctr">
              <a:defRPr/>
            </a:lvl5pPr>
          </a:lstStyle>
          <a:p>
            <a:pPr lvl="0"/>
            <a:r>
              <a:rPr lang="en-US" smtClean="0"/>
              <a:t>Click to edit Master text styles</a:t>
            </a:r>
          </a:p>
        </p:txBody>
      </p:sp>
    </p:spTree>
    <p:extLst>
      <p:ext uri="{BB962C8B-B14F-4D97-AF65-F5344CB8AC3E}">
        <p14:creationId xmlns:p14="http://schemas.microsoft.com/office/powerpoint/2010/main" val="2458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list">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21" name="Text Placeholder 20"/>
          <p:cNvSpPr>
            <a:spLocks noGrp="1"/>
          </p:cNvSpPr>
          <p:nvPr>
            <p:ph type="body" sz="quarter" idx="30"/>
          </p:nvPr>
        </p:nvSpPr>
        <p:spPr>
          <a:xfrm>
            <a:off x="488950" y="1341438"/>
            <a:ext cx="1620000" cy="900000"/>
          </a:xfrm>
          <a:solidFill>
            <a:schemeClr val="accent3"/>
          </a:solidFill>
          <a:ln w="9525">
            <a:noFill/>
            <a:miter lim="800000"/>
            <a:headEnd/>
            <a:tailEnd/>
          </a:ln>
        </p:spPr>
        <p:txBody>
          <a:bodyPr lIns="72000" tIns="72000" rIns="72000" bIns="72000" anchor="ctr">
            <a:noAutofit/>
          </a:bodyPr>
          <a:lstStyle>
            <a:lvl1pPr>
              <a:defRPr lang="en-GB" sz="1000" i="1" kern="1200" dirty="0" smtClean="0">
                <a:solidFill>
                  <a:schemeClr val="bg1"/>
                </a:solidFill>
                <a:latin typeface="Verdana" pitchFamily="34" charset="0"/>
                <a:ea typeface="+mn-ea"/>
                <a:cs typeface="+mn-cs"/>
              </a:defRPr>
            </a:lvl1pPr>
          </a:lstStyle>
          <a:p>
            <a:pPr lvl="0"/>
            <a:r>
              <a:rPr lang="en-US" smtClean="0"/>
              <a:t>Click to edit Master text styles</a:t>
            </a:r>
          </a:p>
        </p:txBody>
      </p:sp>
      <p:sp>
        <p:nvSpPr>
          <p:cNvPr id="26" name="Text Placeholder 20"/>
          <p:cNvSpPr>
            <a:spLocks noGrp="1"/>
          </p:cNvSpPr>
          <p:nvPr>
            <p:ph type="body" sz="quarter" idx="32"/>
          </p:nvPr>
        </p:nvSpPr>
        <p:spPr>
          <a:xfrm>
            <a:off x="488950" y="2340407"/>
            <a:ext cx="1620000" cy="900000"/>
          </a:xfrm>
          <a:solidFill>
            <a:schemeClr val="accent3"/>
          </a:solidFill>
          <a:ln w="9525">
            <a:noFill/>
            <a:miter lim="800000"/>
            <a:headEnd/>
            <a:tailEnd/>
          </a:ln>
        </p:spPr>
        <p:txBody>
          <a:bodyPr lIns="72000" tIns="72000" rIns="72000" bIns="72000" anchor="ctr">
            <a:noAutofit/>
          </a:bodyPr>
          <a:lstStyle>
            <a:lvl1pPr>
              <a:defRPr lang="en-GB" sz="1000" i="1" kern="1200" dirty="0" smtClean="0">
                <a:solidFill>
                  <a:schemeClr val="bg1"/>
                </a:solidFill>
                <a:latin typeface="Verdana" pitchFamily="34" charset="0"/>
                <a:ea typeface="+mn-ea"/>
                <a:cs typeface="+mn-cs"/>
              </a:defRPr>
            </a:lvl1pPr>
          </a:lstStyle>
          <a:p>
            <a:pPr lvl="0"/>
            <a:r>
              <a:rPr lang="en-US" smtClean="0"/>
              <a:t>Click to edit Master text styles</a:t>
            </a:r>
          </a:p>
        </p:txBody>
      </p:sp>
      <p:sp>
        <p:nvSpPr>
          <p:cNvPr id="28" name="Text Placeholder 20"/>
          <p:cNvSpPr>
            <a:spLocks noGrp="1"/>
          </p:cNvSpPr>
          <p:nvPr>
            <p:ph type="body" sz="quarter" idx="34"/>
          </p:nvPr>
        </p:nvSpPr>
        <p:spPr>
          <a:xfrm>
            <a:off x="488950" y="3339376"/>
            <a:ext cx="1620000" cy="900000"/>
          </a:xfrm>
          <a:solidFill>
            <a:schemeClr val="accent3"/>
          </a:solidFill>
          <a:ln w="9525">
            <a:noFill/>
            <a:miter lim="800000"/>
            <a:headEnd/>
            <a:tailEnd/>
          </a:ln>
        </p:spPr>
        <p:txBody>
          <a:bodyPr lIns="72000" tIns="72000" rIns="72000" bIns="72000" anchor="ctr">
            <a:noAutofit/>
          </a:bodyPr>
          <a:lstStyle>
            <a:lvl1pPr>
              <a:defRPr lang="en-GB" sz="1000" i="1" kern="1200" dirty="0" smtClean="0">
                <a:solidFill>
                  <a:schemeClr val="bg1"/>
                </a:solidFill>
                <a:latin typeface="Verdana" pitchFamily="34" charset="0"/>
                <a:ea typeface="+mn-ea"/>
                <a:cs typeface="+mn-cs"/>
              </a:defRPr>
            </a:lvl1pPr>
          </a:lstStyle>
          <a:p>
            <a:pPr lvl="0"/>
            <a:r>
              <a:rPr lang="en-US" smtClean="0"/>
              <a:t>Click to edit Master text styles</a:t>
            </a:r>
          </a:p>
        </p:txBody>
      </p:sp>
      <p:sp>
        <p:nvSpPr>
          <p:cNvPr id="30" name="Text Placeholder 20"/>
          <p:cNvSpPr>
            <a:spLocks noGrp="1"/>
          </p:cNvSpPr>
          <p:nvPr>
            <p:ph type="body" sz="quarter" idx="36"/>
          </p:nvPr>
        </p:nvSpPr>
        <p:spPr>
          <a:xfrm>
            <a:off x="488950" y="4338345"/>
            <a:ext cx="1620000" cy="900000"/>
          </a:xfrm>
          <a:solidFill>
            <a:schemeClr val="accent3"/>
          </a:solidFill>
          <a:ln w="9525">
            <a:noFill/>
            <a:miter lim="800000"/>
            <a:headEnd/>
            <a:tailEnd/>
          </a:ln>
        </p:spPr>
        <p:txBody>
          <a:bodyPr lIns="72000" tIns="72000" rIns="72000" bIns="72000" anchor="ctr">
            <a:noAutofit/>
          </a:bodyPr>
          <a:lstStyle>
            <a:lvl1pPr>
              <a:defRPr lang="en-GB" sz="1000" i="1" kern="1200" dirty="0" smtClean="0">
                <a:solidFill>
                  <a:schemeClr val="bg1"/>
                </a:solidFill>
                <a:latin typeface="Verdana" pitchFamily="34" charset="0"/>
                <a:ea typeface="+mn-ea"/>
                <a:cs typeface="+mn-cs"/>
              </a:defRPr>
            </a:lvl1pPr>
          </a:lstStyle>
          <a:p>
            <a:pPr lvl="0"/>
            <a:r>
              <a:rPr lang="en-US" smtClean="0"/>
              <a:t>Click to edit Master text styles</a:t>
            </a:r>
          </a:p>
        </p:txBody>
      </p:sp>
      <p:sp>
        <p:nvSpPr>
          <p:cNvPr id="32" name="Text Placeholder 20"/>
          <p:cNvSpPr>
            <a:spLocks noGrp="1"/>
          </p:cNvSpPr>
          <p:nvPr>
            <p:ph type="body" sz="quarter" idx="38"/>
          </p:nvPr>
        </p:nvSpPr>
        <p:spPr>
          <a:xfrm>
            <a:off x="488950" y="5337312"/>
            <a:ext cx="1620000" cy="900000"/>
          </a:xfrm>
          <a:solidFill>
            <a:schemeClr val="accent3"/>
          </a:solidFill>
          <a:ln w="9525">
            <a:noFill/>
            <a:miter lim="800000"/>
            <a:headEnd/>
            <a:tailEnd/>
          </a:ln>
        </p:spPr>
        <p:txBody>
          <a:bodyPr lIns="72000" tIns="72000" rIns="72000" bIns="72000" anchor="ctr">
            <a:noAutofit/>
          </a:bodyPr>
          <a:lstStyle>
            <a:lvl1pPr>
              <a:defRPr lang="en-GB" sz="1000" i="1" kern="1200" dirty="0" smtClean="0">
                <a:solidFill>
                  <a:schemeClr val="bg1"/>
                </a:solidFill>
                <a:latin typeface="Verdana" pitchFamily="34" charset="0"/>
                <a:ea typeface="+mn-ea"/>
                <a:cs typeface="+mn-cs"/>
              </a:defRPr>
            </a:lvl1pPr>
          </a:lstStyle>
          <a:p>
            <a:pPr lvl="0"/>
            <a:r>
              <a:rPr lang="en-US" smtClean="0"/>
              <a:t>Click to edit Master text styles</a:t>
            </a:r>
          </a:p>
        </p:txBody>
      </p:sp>
      <p:sp>
        <p:nvSpPr>
          <p:cNvPr id="16" name="Text Placeholder 15"/>
          <p:cNvSpPr>
            <a:spLocks noGrp="1"/>
          </p:cNvSpPr>
          <p:nvPr>
            <p:ph type="body" sz="quarter" idx="40"/>
          </p:nvPr>
        </p:nvSpPr>
        <p:spPr>
          <a:xfrm>
            <a:off x="2252663" y="1341438"/>
            <a:ext cx="7164387" cy="900112"/>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17" name="Text Placeholder 15"/>
          <p:cNvSpPr>
            <a:spLocks noGrp="1"/>
          </p:cNvSpPr>
          <p:nvPr>
            <p:ph type="body" sz="quarter" idx="41"/>
          </p:nvPr>
        </p:nvSpPr>
        <p:spPr>
          <a:xfrm>
            <a:off x="2252663" y="2340379"/>
            <a:ext cx="7164387" cy="900112"/>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5"/>
          <p:cNvSpPr>
            <a:spLocks noGrp="1"/>
          </p:cNvSpPr>
          <p:nvPr>
            <p:ph type="body" sz="quarter" idx="42"/>
          </p:nvPr>
        </p:nvSpPr>
        <p:spPr>
          <a:xfrm>
            <a:off x="2252663" y="3339320"/>
            <a:ext cx="7164387" cy="900112"/>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5"/>
          <p:cNvSpPr>
            <a:spLocks noGrp="1"/>
          </p:cNvSpPr>
          <p:nvPr>
            <p:ph type="body" sz="quarter" idx="43"/>
          </p:nvPr>
        </p:nvSpPr>
        <p:spPr>
          <a:xfrm>
            <a:off x="2252663" y="4338261"/>
            <a:ext cx="7164387" cy="900112"/>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5"/>
          <p:cNvSpPr>
            <a:spLocks noGrp="1"/>
          </p:cNvSpPr>
          <p:nvPr>
            <p:ph type="body" sz="quarter" idx="44"/>
          </p:nvPr>
        </p:nvSpPr>
        <p:spPr>
          <a:xfrm>
            <a:off x="2252663" y="5337200"/>
            <a:ext cx="7164387" cy="900112"/>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7"/>
          <p:cNvSpPr>
            <a:spLocks noGrp="1"/>
          </p:cNvSpPr>
          <p:nvPr>
            <p:ph type="body" sz="quarter" idx="45"/>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Tree>
    <p:extLst>
      <p:ext uri="{BB962C8B-B14F-4D97-AF65-F5344CB8AC3E}">
        <p14:creationId xmlns:p14="http://schemas.microsoft.com/office/powerpoint/2010/main" val="4019496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rrow list">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23" name="Text Placeholder 22"/>
          <p:cNvSpPr>
            <a:spLocks noGrp="1"/>
          </p:cNvSpPr>
          <p:nvPr>
            <p:ph type="body" sz="quarter" idx="42"/>
          </p:nvPr>
        </p:nvSpPr>
        <p:spPr>
          <a:xfrm rot="5400000">
            <a:off x="842600" y="981438"/>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smtClean="0"/>
              <a:t>Click to edit Master text styles</a:t>
            </a:r>
          </a:p>
        </p:txBody>
      </p:sp>
      <p:sp>
        <p:nvSpPr>
          <p:cNvPr id="24" name="Text Placeholder 22"/>
          <p:cNvSpPr>
            <a:spLocks noGrp="1"/>
          </p:cNvSpPr>
          <p:nvPr>
            <p:ph type="body" sz="quarter" idx="43"/>
          </p:nvPr>
        </p:nvSpPr>
        <p:spPr>
          <a:xfrm rot="5400000">
            <a:off x="842600" y="1780613"/>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smtClean="0"/>
              <a:t>Click to edit Master text styles</a:t>
            </a:r>
          </a:p>
        </p:txBody>
      </p:sp>
      <p:sp>
        <p:nvSpPr>
          <p:cNvPr id="34" name="Text Placeholder 22"/>
          <p:cNvSpPr>
            <a:spLocks noGrp="1"/>
          </p:cNvSpPr>
          <p:nvPr>
            <p:ph type="body" sz="quarter" idx="44"/>
          </p:nvPr>
        </p:nvSpPr>
        <p:spPr>
          <a:xfrm rot="5400000">
            <a:off x="842600" y="2579788"/>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smtClean="0"/>
              <a:t>Click to edit Master text styles</a:t>
            </a:r>
          </a:p>
        </p:txBody>
      </p:sp>
      <p:sp>
        <p:nvSpPr>
          <p:cNvPr id="35" name="Text Placeholder 22"/>
          <p:cNvSpPr>
            <a:spLocks noGrp="1"/>
          </p:cNvSpPr>
          <p:nvPr>
            <p:ph type="body" sz="quarter" idx="45"/>
          </p:nvPr>
        </p:nvSpPr>
        <p:spPr>
          <a:xfrm rot="5400000">
            <a:off x="842600" y="3378963"/>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smtClean="0"/>
              <a:t>Click to edit Master text styles</a:t>
            </a:r>
          </a:p>
        </p:txBody>
      </p:sp>
      <p:sp>
        <p:nvSpPr>
          <p:cNvPr id="36" name="Text Placeholder 22"/>
          <p:cNvSpPr>
            <a:spLocks noGrp="1"/>
          </p:cNvSpPr>
          <p:nvPr>
            <p:ph type="body" sz="quarter" idx="46"/>
          </p:nvPr>
        </p:nvSpPr>
        <p:spPr>
          <a:xfrm rot="5400000">
            <a:off x="842600" y="4178138"/>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smtClean="0"/>
              <a:t>Click to edit Master text styles</a:t>
            </a:r>
          </a:p>
        </p:txBody>
      </p:sp>
      <p:sp>
        <p:nvSpPr>
          <p:cNvPr id="14" name="Text Placeholder 22"/>
          <p:cNvSpPr>
            <a:spLocks noGrp="1"/>
          </p:cNvSpPr>
          <p:nvPr>
            <p:ph type="body" sz="quarter" idx="47"/>
          </p:nvPr>
        </p:nvSpPr>
        <p:spPr>
          <a:xfrm rot="5400000">
            <a:off x="842600" y="4977312"/>
            <a:ext cx="900000" cy="1620000"/>
          </a:xfrm>
          <a:prstGeom prst="chevron">
            <a:avLst>
              <a:gd name="adj" fmla="val 22508"/>
            </a:avLst>
          </a:prstGeom>
          <a:solidFill>
            <a:schemeClr val="accent3"/>
          </a:solidFill>
        </p:spPr>
        <p:txBody>
          <a:bodyPr vert="vert270" lIns="72000" tIns="36000" rIns="72000" bIns="36000" anchor="ctr"/>
          <a:lstStyle>
            <a:lvl1pPr algn="ctr">
              <a:defRPr>
                <a:solidFill>
                  <a:schemeClr val="bg1"/>
                </a:solidFill>
              </a:defRPr>
            </a:lvl1pPr>
          </a:lstStyle>
          <a:p>
            <a:pPr lvl="0"/>
            <a:r>
              <a:rPr lang="en-US" smtClean="0"/>
              <a:t>Click to edit Master text styles</a:t>
            </a:r>
          </a:p>
        </p:txBody>
      </p:sp>
      <p:sp>
        <p:nvSpPr>
          <p:cNvPr id="17" name="Text Placeholder 15"/>
          <p:cNvSpPr>
            <a:spLocks noGrp="1"/>
          </p:cNvSpPr>
          <p:nvPr>
            <p:ph type="body" sz="quarter" idx="40"/>
          </p:nvPr>
        </p:nvSpPr>
        <p:spPr>
          <a:xfrm>
            <a:off x="2252663" y="1341438"/>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18" name="Text Placeholder 15"/>
          <p:cNvSpPr>
            <a:spLocks noGrp="1"/>
          </p:cNvSpPr>
          <p:nvPr>
            <p:ph type="body" sz="quarter" idx="48"/>
          </p:nvPr>
        </p:nvSpPr>
        <p:spPr>
          <a:xfrm>
            <a:off x="2252663" y="5337312"/>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5"/>
          <p:cNvSpPr>
            <a:spLocks noGrp="1"/>
          </p:cNvSpPr>
          <p:nvPr>
            <p:ph type="body" sz="quarter" idx="49"/>
          </p:nvPr>
        </p:nvSpPr>
        <p:spPr>
          <a:xfrm>
            <a:off x="2252663" y="2140613"/>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5"/>
          <p:cNvSpPr>
            <a:spLocks noGrp="1"/>
          </p:cNvSpPr>
          <p:nvPr>
            <p:ph type="body" sz="quarter" idx="50"/>
          </p:nvPr>
        </p:nvSpPr>
        <p:spPr>
          <a:xfrm>
            <a:off x="2252663" y="2939788"/>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21" name="Text Placeholder 15"/>
          <p:cNvSpPr>
            <a:spLocks noGrp="1"/>
          </p:cNvSpPr>
          <p:nvPr>
            <p:ph type="body" sz="quarter" idx="51"/>
          </p:nvPr>
        </p:nvSpPr>
        <p:spPr>
          <a:xfrm>
            <a:off x="2252663" y="3738963"/>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15"/>
          <p:cNvSpPr>
            <a:spLocks noGrp="1"/>
          </p:cNvSpPr>
          <p:nvPr>
            <p:ph type="body" sz="quarter" idx="52"/>
          </p:nvPr>
        </p:nvSpPr>
        <p:spPr>
          <a:xfrm>
            <a:off x="2252663" y="4538138"/>
            <a:ext cx="7164387" cy="684000"/>
          </a:xfrm>
          <a:solidFill>
            <a:schemeClr val="bg1">
              <a:lumMod val="95000"/>
            </a:schemeClr>
          </a:solidFill>
        </p:spPr>
        <p:txBody>
          <a:bodyPr lIns="72000" tIns="36000" rIns="72000" bIns="36000" anchor="ctr"/>
          <a:lstStyle>
            <a:lvl1pPr>
              <a:defRPr sz="80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p:txBody>
      </p:sp>
      <p:sp>
        <p:nvSpPr>
          <p:cNvPr id="25"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Tree>
    <p:extLst>
      <p:ext uri="{BB962C8B-B14F-4D97-AF65-F5344CB8AC3E}">
        <p14:creationId xmlns:p14="http://schemas.microsoft.com/office/powerpoint/2010/main" val="329612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rrow right">
    <p:spTree>
      <p:nvGrpSpPr>
        <p:cNvPr id="1" name=""/>
        <p:cNvGrpSpPr/>
        <p:nvPr/>
      </p:nvGrpSpPr>
      <p:grpSpPr>
        <a:xfrm>
          <a:off x="0" y="0"/>
          <a:ext cx="0" cy="0"/>
          <a:chOff x="0" y="0"/>
          <a:chExt cx="0" cy="0"/>
        </a:xfrm>
      </p:grpSpPr>
      <p:sp>
        <p:nvSpPr>
          <p:cNvPr id="80" name="Text Placeholder 79"/>
          <p:cNvSpPr>
            <a:spLocks noGrp="1"/>
          </p:cNvSpPr>
          <p:nvPr>
            <p:ph type="body" sz="quarter" idx="63"/>
          </p:nvPr>
        </p:nvSpPr>
        <p:spPr>
          <a:xfrm>
            <a:off x="482600" y="1998663"/>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81" name="Text Placeholder 79"/>
          <p:cNvSpPr>
            <a:spLocks noGrp="1"/>
          </p:cNvSpPr>
          <p:nvPr>
            <p:ph type="body" sz="quarter" idx="64"/>
          </p:nvPr>
        </p:nvSpPr>
        <p:spPr>
          <a:xfrm>
            <a:off x="482600" y="3087688"/>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82" name="Text Placeholder 79"/>
          <p:cNvSpPr>
            <a:spLocks noGrp="1"/>
          </p:cNvSpPr>
          <p:nvPr>
            <p:ph type="body" sz="quarter" idx="65"/>
          </p:nvPr>
        </p:nvSpPr>
        <p:spPr>
          <a:xfrm>
            <a:off x="482600" y="4176713"/>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83" name="Text Placeholder 79"/>
          <p:cNvSpPr>
            <a:spLocks noGrp="1"/>
          </p:cNvSpPr>
          <p:nvPr>
            <p:ph type="body" sz="quarter" idx="66"/>
          </p:nvPr>
        </p:nvSpPr>
        <p:spPr>
          <a:xfrm>
            <a:off x="482600" y="5265738"/>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87" name="Text Placeholder 79"/>
          <p:cNvSpPr>
            <a:spLocks noGrp="1"/>
          </p:cNvSpPr>
          <p:nvPr>
            <p:ph type="body" sz="quarter" idx="70"/>
          </p:nvPr>
        </p:nvSpPr>
        <p:spPr>
          <a:xfrm>
            <a:off x="2284324" y="5265476"/>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86" name="Text Placeholder 79"/>
          <p:cNvSpPr>
            <a:spLocks noGrp="1"/>
          </p:cNvSpPr>
          <p:nvPr>
            <p:ph type="body" sz="quarter" idx="69"/>
          </p:nvPr>
        </p:nvSpPr>
        <p:spPr>
          <a:xfrm>
            <a:off x="2284324" y="4176451"/>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85" name="Text Placeholder 79"/>
          <p:cNvSpPr>
            <a:spLocks noGrp="1"/>
          </p:cNvSpPr>
          <p:nvPr>
            <p:ph type="body" sz="quarter" idx="68"/>
          </p:nvPr>
        </p:nvSpPr>
        <p:spPr>
          <a:xfrm>
            <a:off x="2284324" y="3087426"/>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84" name="Text Placeholder 79"/>
          <p:cNvSpPr>
            <a:spLocks noGrp="1"/>
          </p:cNvSpPr>
          <p:nvPr>
            <p:ph type="body" sz="quarter" idx="67"/>
          </p:nvPr>
        </p:nvSpPr>
        <p:spPr>
          <a:xfrm>
            <a:off x="2284324" y="1998401"/>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88" name="Text Placeholder 79"/>
          <p:cNvSpPr>
            <a:spLocks noGrp="1"/>
          </p:cNvSpPr>
          <p:nvPr>
            <p:ph type="body" sz="quarter" idx="71"/>
          </p:nvPr>
        </p:nvSpPr>
        <p:spPr>
          <a:xfrm>
            <a:off x="4086048" y="1998139"/>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89" name="Text Placeholder 79"/>
          <p:cNvSpPr>
            <a:spLocks noGrp="1"/>
          </p:cNvSpPr>
          <p:nvPr>
            <p:ph type="body" sz="quarter" idx="72"/>
          </p:nvPr>
        </p:nvSpPr>
        <p:spPr>
          <a:xfrm>
            <a:off x="4086048" y="3087164"/>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90" name="Text Placeholder 79"/>
          <p:cNvSpPr>
            <a:spLocks noGrp="1"/>
          </p:cNvSpPr>
          <p:nvPr>
            <p:ph type="body" sz="quarter" idx="73"/>
          </p:nvPr>
        </p:nvSpPr>
        <p:spPr>
          <a:xfrm>
            <a:off x="4086048" y="4176189"/>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91" name="Text Placeholder 79"/>
          <p:cNvSpPr>
            <a:spLocks noGrp="1"/>
          </p:cNvSpPr>
          <p:nvPr>
            <p:ph type="body" sz="quarter" idx="74"/>
          </p:nvPr>
        </p:nvSpPr>
        <p:spPr>
          <a:xfrm>
            <a:off x="4086048" y="5265214"/>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95" name="Text Placeholder 79"/>
          <p:cNvSpPr>
            <a:spLocks noGrp="1"/>
          </p:cNvSpPr>
          <p:nvPr>
            <p:ph type="body" sz="quarter" idx="78"/>
          </p:nvPr>
        </p:nvSpPr>
        <p:spPr>
          <a:xfrm>
            <a:off x="5887772" y="5264952"/>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94" name="Text Placeholder 79"/>
          <p:cNvSpPr>
            <a:spLocks noGrp="1"/>
          </p:cNvSpPr>
          <p:nvPr>
            <p:ph type="body" sz="quarter" idx="77"/>
          </p:nvPr>
        </p:nvSpPr>
        <p:spPr>
          <a:xfrm>
            <a:off x="5887772" y="4175927"/>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93" name="Text Placeholder 79"/>
          <p:cNvSpPr>
            <a:spLocks noGrp="1"/>
          </p:cNvSpPr>
          <p:nvPr>
            <p:ph type="body" sz="quarter" idx="76"/>
          </p:nvPr>
        </p:nvSpPr>
        <p:spPr>
          <a:xfrm>
            <a:off x="5887772" y="3086902"/>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92" name="Text Placeholder 79"/>
          <p:cNvSpPr>
            <a:spLocks noGrp="1"/>
          </p:cNvSpPr>
          <p:nvPr>
            <p:ph type="body" sz="quarter" idx="75"/>
          </p:nvPr>
        </p:nvSpPr>
        <p:spPr>
          <a:xfrm>
            <a:off x="5887772" y="1997877"/>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96" name="Text Placeholder 79"/>
          <p:cNvSpPr>
            <a:spLocks noGrp="1"/>
          </p:cNvSpPr>
          <p:nvPr>
            <p:ph type="body" sz="quarter" idx="79"/>
          </p:nvPr>
        </p:nvSpPr>
        <p:spPr>
          <a:xfrm>
            <a:off x="7689496" y="1997615"/>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97" name="Text Placeholder 79"/>
          <p:cNvSpPr>
            <a:spLocks noGrp="1"/>
          </p:cNvSpPr>
          <p:nvPr>
            <p:ph type="body" sz="quarter" idx="80"/>
          </p:nvPr>
        </p:nvSpPr>
        <p:spPr>
          <a:xfrm>
            <a:off x="7689496" y="3086640"/>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98" name="Text Placeholder 79"/>
          <p:cNvSpPr>
            <a:spLocks noGrp="1"/>
          </p:cNvSpPr>
          <p:nvPr>
            <p:ph type="body" sz="quarter" idx="81"/>
          </p:nvPr>
        </p:nvSpPr>
        <p:spPr>
          <a:xfrm>
            <a:off x="7689496" y="4175665"/>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99" name="Text Placeholder 79"/>
          <p:cNvSpPr>
            <a:spLocks noGrp="1"/>
          </p:cNvSpPr>
          <p:nvPr>
            <p:ph type="body" sz="quarter" idx="82"/>
          </p:nvPr>
        </p:nvSpPr>
        <p:spPr>
          <a:xfrm>
            <a:off x="7689496" y="5264690"/>
            <a:ext cx="1619250" cy="971550"/>
          </a:xfrm>
          <a:solidFill>
            <a:schemeClr val="bg1">
              <a:lumMod val="95000"/>
            </a:schemeClr>
          </a:solidFill>
        </p:spPr>
        <p:txBody>
          <a:bodyPr/>
          <a:lstStyle>
            <a:lvl1pPr>
              <a:defRPr/>
            </a:lvl1pPr>
          </a:lstStyle>
          <a:p>
            <a:pPr lvl="0"/>
            <a:r>
              <a:rPr lang="en-US" smtClean="0"/>
              <a:t>Click to edit Master text styles</a:t>
            </a:r>
          </a:p>
        </p:txBody>
      </p:sp>
      <p:sp>
        <p:nvSpPr>
          <p:cNvPr id="32" name="Content Placeholder 2"/>
          <p:cNvSpPr>
            <a:spLocks noGrp="1"/>
          </p:cNvSpPr>
          <p:nvPr>
            <p:ph sz="half" idx="53"/>
          </p:nvPr>
        </p:nvSpPr>
        <p:spPr>
          <a:xfrm>
            <a:off x="482600" y="4176327"/>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1" name="Content Placeholder 2"/>
          <p:cNvSpPr>
            <a:spLocks noGrp="1"/>
          </p:cNvSpPr>
          <p:nvPr>
            <p:ph sz="half" idx="48"/>
          </p:nvPr>
        </p:nvSpPr>
        <p:spPr>
          <a:xfrm>
            <a:off x="482600" y="3087364"/>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3" name="Content Placeholder 2"/>
          <p:cNvSpPr>
            <a:spLocks noGrp="1"/>
          </p:cNvSpPr>
          <p:nvPr>
            <p:ph sz="half" idx="24"/>
          </p:nvPr>
        </p:nvSpPr>
        <p:spPr>
          <a:xfrm>
            <a:off x="482600" y="1998401"/>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5" name="Content Placeholder 2"/>
          <p:cNvSpPr>
            <a:spLocks noGrp="1"/>
          </p:cNvSpPr>
          <p:nvPr>
            <p:ph sz="half" idx="31"/>
          </p:nvPr>
        </p:nvSpPr>
        <p:spPr>
          <a:xfrm>
            <a:off x="5889361" y="1998401"/>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7" name="Content Placeholder 2"/>
          <p:cNvSpPr>
            <a:spLocks noGrp="1"/>
          </p:cNvSpPr>
          <p:nvPr>
            <p:ph sz="half" idx="33"/>
          </p:nvPr>
        </p:nvSpPr>
        <p:spPr>
          <a:xfrm>
            <a:off x="4089224" y="1998401"/>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9" name="Content Placeholder 2"/>
          <p:cNvSpPr>
            <a:spLocks noGrp="1"/>
          </p:cNvSpPr>
          <p:nvPr>
            <p:ph sz="half" idx="35"/>
          </p:nvPr>
        </p:nvSpPr>
        <p:spPr>
          <a:xfrm>
            <a:off x="2289087" y="1998401"/>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31" name="Content Placeholder 2"/>
          <p:cNvSpPr>
            <a:spLocks noGrp="1"/>
          </p:cNvSpPr>
          <p:nvPr>
            <p:ph sz="half" idx="37"/>
          </p:nvPr>
        </p:nvSpPr>
        <p:spPr>
          <a:xfrm>
            <a:off x="7689496" y="1998401"/>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2" name="Content Placeholder 2"/>
          <p:cNvSpPr>
            <a:spLocks noGrp="1"/>
          </p:cNvSpPr>
          <p:nvPr>
            <p:ph sz="half" idx="49"/>
          </p:nvPr>
        </p:nvSpPr>
        <p:spPr>
          <a:xfrm>
            <a:off x="5889361" y="3087364"/>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6" name="Content Placeholder 2"/>
          <p:cNvSpPr>
            <a:spLocks noGrp="1"/>
          </p:cNvSpPr>
          <p:nvPr>
            <p:ph sz="half" idx="50"/>
          </p:nvPr>
        </p:nvSpPr>
        <p:spPr>
          <a:xfrm>
            <a:off x="4089224" y="3087364"/>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8" name="Content Placeholder 2"/>
          <p:cNvSpPr>
            <a:spLocks noGrp="1"/>
          </p:cNvSpPr>
          <p:nvPr>
            <p:ph sz="half" idx="51"/>
          </p:nvPr>
        </p:nvSpPr>
        <p:spPr>
          <a:xfrm>
            <a:off x="2289087" y="3087364"/>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30" name="Content Placeholder 2"/>
          <p:cNvSpPr>
            <a:spLocks noGrp="1"/>
          </p:cNvSpPr>
          <p:nvPr>
            <p:ph sz="half" idx="52"/>
          </p:nvPr>
        </p:nvSpPr>
        <p:spPr>
          <a:xfrm>
            <a:off x="7689496" y="3087364"/>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37" name="Content Placeholder 2"/>
          <p:cNvSpPr>
            <a:spLocks noGrp="1"/>
          </p:cNvSpPr>
          <p:nvPr>
            <p:ph sz="half" idx="54"/>
          </p:nvPr>
        </p:nvSpPr>
        <p:spPr>
          <a:xfrm>
            <a:off x="5889361" y="4176327"/>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38" name="Content Placeholder 2"/>
          <p:cNvSpPr>
            <a:spLocks noGrp="1"/>
          </p:cNvSpPr>
          <p:nvPr>
            <p:ph sz="half" idx="55"/>
          </p:nvPr>
        </p:nvSpPr>
        <p:spPr>
          <a:xfrm>
            <a:off x="4089224" y="4176327"/>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39" name="Content Placeholder 2"/>
          <p:cNvSpPr>
            <a:spLocks noGrp="1"/>
          </p:cNvSpPr>
          <p:nvPr>
            <p:ph sz="half" idx="56"/>
          </p:nvPr>
        </p:nvSpPr>
        <p:spPr>
          <a:xfrm>
            <a:off x="2289087" y="4176327"/>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0" name="Content Placeholder 2"/>
          <p:cNvSpPr>
            <a:spLocks noGrp="1"/>
          </p:cNvSpPr>
          <p:nvPr>
            <p:ph sz="half" idx="57"/>
          </p:nvPr>
        </p:nvSpPr>
        <p:spPr>
          <a:xfrm>
            <a:off x="7689496" y="4176327"/>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1" name="Content Placeholder 2"/>
          <p:cNvSpPr>
            <a:spLocks noGrp="1"/>
          </p:cNvSpPr>
          <p:nvPr>
            <p:ph sz="half" idx="58"/>
          </p:nvPr>
        </p:nvSpPr>
        <p:spPr>
          <a:xfrm>
            <a:off x="482600" y="5265288"/>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2" name="Content Placeholder 2"/>
          <p:cNvSpPr>
            <a:spLocks noGrp="1"/>
          </p:cNvSpPr>
          <p:nvPr>
            <p:ph sz="half" idx="59"/>
          </p:nvPr>
        </p:nvSpPr>
        <p:spPr>
          <a:xfrm>
            <a:off x="5889361" y="5265288"/>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3" name="Content Placeholder 2"/>
          <p:cNvSpPr>
            <a:spLocks noGrp="1"/>
          </p:cNvSpPr>
          <p:nvPr>
            <p:ph sz="half" idx="60"/>
          </p:nvPr>
        </p:nvSpPr>
        <p:spPr>
          <a:xfrm>
            <a:off x="4089224" y="5265288"/>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4" name="Content Placeholder 2"/>
          <p:cNvSpPr>
            <a:spLocks noGrp="1"/>
          </p:cNvSpPr>
          <p:nvPr>
            <p:ph sz="half" idx="61"/>
          </p:nvPr>
        </p:nvSpPr>
        <p:spPr>
          <a:xfrm>
            <a:off x="2289087" y="5265288"/>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5" name="Content Placeholder 2"/>
          <p:cNvSpPr>
            <a:spLocks noGrp="1"/>
          </p:cNvSpPr>
          <p:nvPr>
            <p:ph sz="half" idx="62"/>
          </p:nvPr>
        </p:nvSpPr>
        <p:spPr>
          <a:xfrm>
            <a:off x="7689496" y="5265288"/>
            <a:ext cx="1620000" cy="972000"/>
          </a:xfrm>
          <a:noFill/>
        </p:spPr>
        <p:txBody>
          <a:bodyPr lIns="72000" tIns="72000" rIns="72000" bIns="72000"/>
          <a:lstStyle>
            <a:lvl1pPr>
              <a:defRPr sz="900"/>
            </a:lvl1pPr>
            <a:lvl2pPr>
              <a:defRPr sz="800"/>
            </a:lvl2pPr>
            <a:lvl3pPr>
              <a:defRPr sz="800"/>
            </a:lvl3pPr>
            <a:lvl4pPr>
              <a:defRPr sz="900"/>
            </a:lvl4pPr>
            <a:lvl5pPr>
              <a:defRPr sz="9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23" name="Text Placeholder 22"/>
          <p:cNvSpPr>
            <a:spLocks noGrp="1"/>
          </p:cNvSpPr>
          <p:nvPr>
            <p:ph type="body" sz="quarter" idx="42"/>
          </p:nvPr>
        </p:nvSpPr>
        <p:spPr>
          <a:xfrm>
            <a:off x="482600" y="1341438"/>
            <a:ext cx="1728000" cy="540000"/>
          </a:xfrm>
          <a:prstGeom prst="chevron">
            <a:avLst>
              <a:gd name="adj" fmla="val 22508"/>
            </a:avLst>
          </a:prstGeom>
          <a:solidFill>
            <a:schemeClr val="accent3"/>
          </a:solidFill>
        </p:spPr>
        <p:txBody>
          <a:bodyPr lIns="72000" tIns="36000" rIns="72000" bIns="36000" anchor="ctr"/>
          <a:lstStyle>
            <a:lvl1pPr algn="ctr">
              <a:defRPr>
                <a:solidFill>
                  <a:schemeClr val="bg1"/>
                </a:solidFill>
              </a:defRPr>
            </a:lvl1pPr>
          </a:lstStyle>
          <a:p>
            <a:pPr lvl="0"/>
            <a:r>
              <a:rPr lang="en-US" smtClean="0"/>
              <a:t>Click to edit Master text styles</a:t>
            </a:r>
          </a:p>
        </p:txBody>
      </p:sp>
      <p:sp>
        <p:nvSpPr>
          <p:cNvPr id="16" name="Text Placeholder 22"/>
          <p:cNvSpPr>
            <a:spLocks noGrp="1"/>
          </p:cNvSpPr>
          <p:nvPr>
            <p:ph type="body" sz="quarter" idx="43"/>
          </p:nvPr>
        </p:nvSpPr>
        <p:spPr>
          <a:xfrm>
            <a:off x="2284324" y="1341438"/>
            <a:ext cx="1728000" cy="540000"/>
          </a:xfrm>
          <a:prstGeom prst="chevron">
            <a:avLst>
              <a:gd name="adj" fmla="val 22508"/>
            </a:avLst>
          </a:prstGeom>
          <a:solidFill>
            <a:schemeClr val="accent3"/>
          </a:solidFill>
        </p:spPr>
        <p:txBody>
          <a:bodyPr lIns="72000" tIns="36000" rIns="72000" bIns="36000" anchor="ctr"/>
          <a:lstStyle>
            <a:lvl1pPr algn="ctr">
              <a:defRPr>
                <a:solidFill>
                  <a:schemeClr val="bg1"/>
                </a:solidFill>
              </a:defRPr>
            </a:lvl1pPr>
          </a:lstStyle>
          <a:p>
            <a:pPr lvl="0"/>
            <a:r>
              <a:rPr lang="en-US" smtClean="0"/>
              <a:t>Click to edit Master text styles</a:t>
            </a:r>
          </a:p>
        </p:txBody>
      </p:sp>
      <p:sp>
        <p:nvSpPr>
          <p:cNvPr id="17" name="Text Placeholder 22"/>
          <p:cNvSpPr>
            <a:spLocks noGrp="1"/>
          </p:cNvSpPr>
          <p:nvPr>
            <p:ph type="body" sz="quarter" idx="44"/>
          </p:nvPr>
        </p:nvSpPr>
        <p:spPr>
          <a:xfrm>
            <a:off x="4086048" y="1341438"/>
            <a:ext cx="1728000" cy="540000"/>
          </a:xfrm>
          <a:prstGeom prst="chevron">
            <a:avLst>
              <a:gd name="adj" fmla="val 22508"/>
            </a:avLst>
          </a:prstGeom>
          <a:solidFill>
            <a:schemeClr val="accent3"/>
          </a:solidFill>
        </p:spPr>
        <p:txBody>
          <a:bodyPr lIns="72000" tIns="36000" rIns="72000" bIns="36000" anchor="ctr"/>
          <a:lstStyle>
            <a:lvl1pPr algn="ctr">
              <a:defRPr>
                <a:solidFill>
                  <a:schemeClr val="bg1"/>
                </a:solidFill>
              </a:defRPr>
            </a:lvl1pPr>
          </a:lstStyle>
          <a:p>
            <a:pPr lvl="0"/>
            <a:r>
              <a:rPr lang="en-US" smtClean="0"/>
              <a:t>Click to edit Master text styles</a:t>
            </a:r>
          </a:p>
        </p:txBody>
      </p:sp>
      <p:sp>
        <p:nvSpPr>
          <p:cNvPr id="19" name="Text Placeholder 22"/>
          <p:cNvSpPr>
            <a:spLocks noGrp="1"/>
          </p:cNvSpPr>
          <p:nvPr>
            <p:ph type="body" sz="quarter" idx="46"/>
          </p:nvPr>
        </p:nvSpPr>
        <p:spPr>
          <a:xfrm>
            <a:off x="7689496" y="1341438"/>
            <a:ext cx="1728000" cy="540000"/>
          </a:xfrm>
          <a:prstGeom prst="chevron">
            <a:avLst>
              <a:gd name="adj" fmla="val 22508"/>
            </a:avLst>
          </a:prstGeom>
          <a:solidFill>
            <a:schemeClr val="accent3"/>
          </a:solidFill>
        </p:spPr>
        <p:txBody>
          <a:bodyPr lIns="72000" tIns="36000" rIns="72000" bIns="36000" anchor="ctr"/>
          <a:lstStyle>
            <a:lvl1pPr algn="ctr">
              <a:defRPr>
                <a:solidFill>
                  <a:schemeClr val="bg1"/>
                </a:solidFill>
              </a:defRPr>
            </a:lvl1pPr>
          </a:lstStyle>
          <a:p>
            <a:pPr lvl="0"/>
            <a:r>
              <a:rPr lang="en-US" smtClean="0"/>
              <a:t>Click to edit Master text styles</a:t>
            </a:r>
          </a:p>
        </p:txBody>
      </p:sp>
      <p:sp>
        <p:nvSpPr>
          <p:cNvPr id="20" name="Text Placeholder 22"/>
          <p:cNvSpPr>
            <a:spLocks noGrp="1"/>
          </p:cNvSpPr>
          <p:nvPr>
            <p:ph type="body" sz="quarter" idx="47"/>
          </p:nvPr>
        </p:nvSpPr>
        <p:spPr>
          <a:xfrm>
            <a:off x="5887772" y="1341438"/>
            <a:ext cx="1728000" cy="540000"/>
          </a:xfrm>
          <a:prstGeom prst="chevron">
            <a:avLst>
              <a:gd name="adj" fmla="val 22508"/>
            </a:avLst>
          </a:prstGeom>
          <a:solidFill>
            <a:schemeClr val="accent3"/>
          </a:solidFill>
        </p:spPr>
        <p:txBody>
          <a:bodyPr lIns="72000" tIns="36000" rIns="72000" bIns="36000" anchor="ctr"/>
          <a:lstStyle>
            <a:lvl1pPr algn="ctr">
              <a:defRPr>
                <a:solidFill>
                  <a:schemeClr val="bg1"/>
                </a:solidFill>
              </a:defRPr>
            </a:lvl1pPr>
          </a:lstStyle>
          <a:p>
            <a:pPr lvl="0"/>
            <a:r>
              <a:rPr lang="en-US" smtClean="0"/>
              <a:t>Click to edit Master text styles</a:t>
            </a:r>
          </a:p>
        </p:txBody>
      </p:sp>
      <p:sp>
        <p:nvSpPr>
          <p:cNvPr id="50"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Tree>
    <p:extLst>
      <p:ext uri="{BB962C8B-B14F-4D97-AF65-F5344CB8AC3E}">
        <p14:creationId xmlns:p14="http://schemas.microsoft.com/office/powerpoint/2010/main" val="325934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5" name="Rectangle 6"/>
          <p:cNvSpPr>
            <a:spLocks noChangeArrowheads="1"/>
          </p:cNvSpPr>
          <p:nvPr userDrawn="1"/>
        </p:nvSpPr>
        <p:spPr bwMode="gray">
          <a:xfrm>
            <a:off x="2962275" y="2824163"/>
            <a:ext cx="6049963" cy="19002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defTabSz="995363">
              <a:lnSpc>
                <a:spcPts val="1600"/>
              </a:lnSpc>
              <a:spcBef>
                <a:spcPct val="50000"/>
              </a:spcBef>
              <a:buFont typeface="Times" pitchFamily="18" charset="0"/>
              <a:buNone/>
            </a:pPr>
            <a:endParaRPr lang="en-US" sz="500" dirty="0">
              <a:latin typeface="Verdana" pitchFamily="34" charset="0"/>
            </a:endParaRPr>
          </a:p>
        </p:txBody>
      </p:sp>
      <p:sp>
        <p:nvSpPr>
          <p:cNvPr id="6" name="Rectangle 5"/>
          <p:cNvSpPr/>
          <p:nvPr userDrawn="1"/>
        </p:nvSpPr>
        <p:spPr>
          <a:xfrm>
            <a:off x="128588" y="44450"/>
            <a:ext cx="9504362"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7" name="Straight Connector 6"/>
          <p:cNvCxnSpPr/>
          <p:nvPr userDrawn="1"/>
        </p:nvCxnSpPr>
        <p:spPr>
          <a:xfrm>
            <a:off x="1522413" y="4005263"/>
            <a:ext cx="143986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12" descr="Front PPT 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7250" y="5480050"/>
            <a:ext cx="9255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1522413" y="4005263"/>
            <a:ext cx="7426325"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26256" y="2889000"/>
            <a:ext cx="5922000" cy="1080000"/>
          </a:xfrm>
          <a:solidFill>
            <a:schemeClr val="bg1"/>
          </a:solidFill>
          <a:ln w="3175" algn="ctr">
            <a:noFill/>
            <a:miter lim="800000"/>
            <a:headEnd/>
            <a:tailEnd/>
          </a:ln>
        </p:spPr>
        <p:txBody>
          <a:bodyPr lIns="180000" tIns="72000" rIns="180000" bIns="72000" anchor="ctr"/>
          <a:lstStyle>
            <a:lvl1pPr>
              <a:defRPr kumimoji="0" lang="en-GB" sz="3200" b="0" i="1" u="none" strike="noStrike" kern="1200" cap="none" spc="0" normalizeH="0" baseline="0" noProof="0">
                <a:ln>
                  <a:noFill/>
                </a:ln>
                <a:solidFill>
                  <a:schemeClr val="tx2"/>
                </a:solidFill>
                <a:effectLst/>
                <a:uLnTx/>
                <a:uFillTx/>
                <a:latin typeface="Myriad Light" pitchFamily="2" charset="0"/>
                <a:ea typeface="+mn-ea"/>
                <a:cs typeface="+mn-cs"/>
              </a:defRPr>
            </a:lvl1pPr>
          </a:lstStyle>
          <a:p>
            <a:pPr lvl="0"/>
            <a:r>
              <a:rPr lang="en-US" smtClean="0"/>
              <a:t>Click to edit Master title style</a:t>
            </a:r>
            <a:endParaRPr lang="en-GB" dirty="0"/>
          </a:p>
        </p:txBody>
      </p:sp>
      <p:sp>
        <p:nvSpPr>
          <p:cNvPr id="15" name="Text Placeholder 14"/>
          <p:cNvSpPr>
            <a:spLocks noGrp="1"/>
          </p:cNvSpPr>
          <p:nvPr>
            <p:ph type="body" sz="quarter" idx="11"/>
          </p:nvPr>
        </p:nvSpPr>
        <p:spPr>
          <a:xfrm>
            <a:off x="1522396" y="2619625"/>
            <a:ext cx="1439862" cy="269875"/>
          </a:xfrm>
          <a:solidFill>
            <a:schemeClr val="bg1"/>
          </a:solidFill>
          <a:ln w="3175" algn="ctr">
            <a:noFill/>
            <a:miter lim="800000"/>
            <a:headEnd/>
            <a:tailEnd/>
          </a:ln>
        </p:spPr>
        <p:txBody>
          <a:bodyPr tIns="72000" bIns="72000" anchor="ctr"/>
          <a:lstStyle>
            <a:lvl1pPr algn="ctr">
              <a:defRPr kumimoji="0" lang="en-US" sz="1600" b="0" i="1" u="none" strike="noStrike" kern="1200" cap="none" spc="0" normalizeH="0" baseline="0" noProof="0" dirty="0" smtClean="0">
                <a:ln>
                  <a:noFill/>
                </a:ln>
                <a:solidFill>
                  <a:schemeClr val="tx2"/>
                </a:solidFill>
                <a:effectLst/>
                <a:uLnTx/>
                <a:uFillTx/>
                <a:latin typeface="Myriad Light" pitchFamily="2" charset="0"/>
                <a:ea typeface="+mn-ea"/>
                <a:cs typeface="+mn-cs"/>
              </a:defRPr>
            </a:lvl1pPr>
          </a:lstStyle>
          <a:p>
            <a:pPr lvl="0"/>
            <a:r>
              <a:rPr lang="en-US" smtClean="0"/>
              <a:t>Click to edit Master text styles</a:t>
            </a:r>
          </a:p>
        </p:txBody>
      </p:sp>
      <p:sp>
        <p:nvSpPr>
          <p:cNvPr id="11" name="Text Placeholder 13"/>
          <p:cNvSpPr>
            <a:spLocks noGrp="1"/>
          </p:cNvSpPr>
          <p:nvPr>
            <p:ph type="body" sz="quarter" idx="10"/>
          </p:nvPr>
        </p:nvSpPr>
        <p:spPr>
          <a:xfrm>
            <a:off x="1522396" y="2889500"/>
            <a:ext cx="1440000" cy="1079500"/>
          </a:xfrm>
          <a:solidFill>
            <a:schemeClr val="bg1">
              <a:lumMod val="95000"/>
            </a:schemeClr>
          </a:solidFill>
        </p:spPr>
        <p:txBody>
          <a:bodyPr lIns="72000" rIns="72000" anchor="ctr"/>
          <a:lstStyle>
            <a:lvl1pPr algn="ctr">
              <a:defRPr sz="7200">
                <a:solidFill>
                  <a:schemeClr val="tx2"/>
                </a:solidFill>
                <a:latin typeface="Myriad Light" pitchFamily="2" charset="0"/>
              </a:defRPr>
            </a:lvl1pPr>
          </a:lstStyle>
          <a:p>
            <a:pPr lvl="0"/>
            <a:r>
              <a:rPr lang="en-US" smtClean="0"/>
              <a:t>Click to edit Master text styles</a:t>
            </a:r>
          </a:p>
        </p:txBody>
      </p:sp>
    </p:spTree>
    <p:extLst>
      <p:ext uri="{BB962C8B-B14F-4D97-AF65-F5344CB8AC3E}">
        <p14:creationId xmlns:p14="http://schemas.microsoft.com/office/powerpoint/2010/main" val="821361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ross diagram">
    <p:spTree>
      <p:nvGrpSpPr>
        <p:cNvPr id="1" name=""/>
        <p:cNvGrpSpPr/>
        <p:nvPr/>
      </p:nvGrpSpPr>
      <p:grpSpPr>
        <a:xfrm>
          <a:off x="0" y="0"/>
          <a:ext cx="0" cy="0"/>
          <a:chOff x="0" y="0"/>
          <a:chExt cx="0" cy="0"/>
        </a:xfrm>
      </p:grpSpPr>
      <p:sp>
        <p:nvSpPr>
          <p:cNvPr id="23" name="Rectangle 22"/>
          <p:cNvSpPr/>
          <p:nvPr userDrawn="1"/>
        </p:nvSpPr>
        <p:spPr>
          <a:xfrm>
            <a:off x="4046538" y="3244850"/>
            <a:ext cx="1800225" cy="1079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algn="ctr">
              <a:defRPr/>
            </a:pPr>
            <a:endParaRPr lang="en-GB" sz="800" dirty="0"/>
          </a:p>
        </p:txBody>
      </p:sp>
      <p:sp>
        <p:nvSpPr>
          <p:cNvPr id="39" name="Text Placeholder 38"/>
          <p:cNvSpPr>
            <a:spLocks noGrp="1"/>
          </p:cNvSpPr>
          <p:nvPr>
            <p:ph type="body" sz="quarter" idx="50"/>
          </p:nvPr>
        </p:nvSpPr>
        <p:spPr>
          <a:xfrm>
            <a:off x="4046538" y="3244850"/>
            <a:ext cx="1800225" cy="1079500"/>
          </a:xfrm>
          <a:solidFill>
            <a:schemeClr val="accent3">
              <a:lumMod val="20000"/>
              <a:lumOff val="80000"/>
            </a:schemeClr>
          </a:solidFill>
        </p:spPr>
        <p:txBody>
          <a:bodyPr/>
          <a:lstStyle>
            <a:lvl1pPr>
              <a:defRPr baseline="0"/>
            </a:lvl1pPr>
          </a:lstStyle>
          <a:p>
            <a:pPr lvl="0"/>
            <a:r>
              <a:rPr lang="en-US" smtClean="0"/>
              <a:t>Click to edit Master text styles</a:t>
            </a:r>
          </a:p>
        </p:txBody>
      </p:sp>
      <p:sp>
        <p:nvSpPr>
          <p:cNvPr id="27" name="Text Placeholder 26"/>
          <p:cNvSpPr>
            <a:spLocks noGrp="1"/>
          </p:cNvSpPr>
          <p:nvPr>
            <p:ph type="body" sz="quarter" idx="46"/>
          </p:nvPr>
        </p:nvSpPr>
        <p:spPr>
          <a:xfrm>
            <a:off x="489141" y="3245890"/>
            <a:ext cx="2519363" cy="1296000"/>
          </a:xfrm>
          <a:solidFill>
            <a:schemeClr val="bg1">
              <a:lumMod val="95000"/>
            </a:schemeClr>
          </a:solidFill>
        </p:spPr>
        <p:txBody>
          <a:bodyPr/>
          <a:lstStyle>
            <a:lvl1pPr>
              <a:defRPr/>
            </a:lvl1pPr>
          </a:lstStyle>
          <a:p>
            <a:pPr lvl="0"/>
            <a:r>
              <a:rPr lang="en-US" smtClean="0"/>
              <a:t>Click to edit Master text styles</a:t>
            </a:r>
          </a:p>
        </p:txBody>
      </p:sp>
      <p:sp>
        <p:nvSpPr>
          <p:cNvPr id="30" name="Text Placeholder 26"/>
          <p:cNvSpPr>
            <a:spLocks noGrp="1"/>
          </p:cNvSpPr>
          <p:nvPr>
            <p:ph type="body" sz="quarter" idx="47"/>
          </p:nvPr>
        </p:nvSpPr>
        <p:spPr>
          <a:xfrm>
            <a:off x="6884350" y="3245890"/>
            <a:ext cx="2519363" cy="1296000"/>
          </a:xfrm>
          <a:solidFill>
            <a:schemeClr val="bg1">
              <a:lumMod val="95000"/>
            </a:schemeClr>
          </a:solidFill>
        </p:spPr>
        <p:txBody>
          <a:bodyPr/>
          <a:lstStyle>
            <a:lvl1pPr>
              <a:defRPr/>
            </a:lvl1pPr>
          </a:lstStyle>
          <a:p>
            <a:pPr lvl="0"/>
            <a:r>
              <a:rPr lang="en-US" smtClean="0"/>
              <a:t>Click to edit Master text styles</a:t>
            </a:r>
          </a:p>
        </p:txBody>
      </p:sp>
      <p:sp>
        <p:nvSpPr>
          <p:cNvPr id="31" name="Text Placeholder 26"/>
          <p:cNvSpPr>
            <a:spLocks noGrp="1"/>
          </p:cNvSpPr>
          <p:nvPr>
            <p:ph type="body" sz="quarter" idx="48"/>
          </p:nvPr>
        </p:nvSpPr>
        <p:spPr>
          <a:xfrm>
            <a:off x="3687064" y="1548000"/>
            <a:ext cx="2519363" cy="1296000"/>
          </a:xfrm>
          <a:solidFill>
            <a:schemeClr val="bg1">
              <a:lumMod val="95000"/>
            </a:schemeClr>
          </a:solidFill>
        </p:spPr>
        <p:txBody>
          <a:bodyPr/>
          <a:lstStyle>
            <a:lvl1pPr>
              <a:defRPr/>
            </a:lvl1pPr>
          </a:lstStyle>
          <a:p>
            <a:pPr lvl="0"/>
            <a:r>
              <a:rPr lang="en-US" smtClean="0"/>
              <a:t>Click to edit Master text styles</a:t>
            </a:r>
          </a:p>
        </p:txBody>
      </p:sp>
      <p:sp>
        <p:nvSpPr>
          <p:cNvPr id="36" name="Text Placeholder 26"/>
          <p:cNvSpPr>
            <a:spLocks noGrp="1"/>
          </p:cNvSpPr>
          <p:nvPr>
            <p:ph type="body" sz="quarter" idx="49"/>
          </p:nvPr>
        </p:nvSpPr>
        <p:spPr>
          <a:xfrm>
            <a:off x="3687064" y="4935015"/>
            <a:ext cx="2519363" cy="1296000"/>
          </a:xfrm>
          <a:solidFill>
            <a:schemeClr val="bg1">
              <a:lumMod val="95000"/>
            </a:schemeClr>
          </a:solidFill>
        </p:spPr>
        <p:txBody>
          <a:bodyPr/>
          <a:lstStyle>
            <a:lvl1pPr>
              <a:defRPr/>
            </a:lvl1pPr>
          </a:lstStyle>
          <a:p>
            <a:pPr lvl="0"/>
            <a:r>
              <a:rPr lang="en-US" smtClean="0"/>
              <a:t>Click to edit Master text styles</a:t>
            </a:r>
          </a:p>
        </p:txBody>
      </p:sp>
      <p:sp>
        <p:nvSpPr>
          <p:cNvPr id="13" name="Content Placeholder 2"/>
          <p:cNvSpPr>
            <a:spLocks noGrp="1"/>
          </p:cNvSpPr>
          <p:nvPr>
            <p:ph sz="half" idx="24"/>
          </p:nvPr>
        </p:nvSpPr>
        <p:spPr>
          <a:xfrm>
            <a:off x="488504" y="3245890"/>
            <a:ext cx="2520000" cy="129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25" name="Content Placeholder 2"/>
          <p:cNvSpPr>
            <a:spLocks noGrp="1"/>
          </p:cNvSpPr>
          <p:nvPr>
            <p:ph sz="half" idx="31"/>
          </p:nvPr>
        </p:nvSpPr>
        <p:spPr>
          <a:xfrm>
            <a:off x="3686427" y="1548000"/>
            <a:ext cx="2520000" cy="129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28" name="Content Placeholder 2"/>
          <p:cNvSpPr>
            <a:spLocks noGrp="1"/>
          </p:cNvSpPr>
          <p:nvPr>
            <p:ph sz="half" idx="34"/>
          </p:nvPr>
        </p:nvSpPr>
        <p:spPr>
          <a:xfrm>
            <a:off x="6884350" y="3245890"/>
            <a:ext cx="2520000" cy="129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8" name="Content Placeholder 2"/>
          <p:cNvSpPr>
            <a:spLocks noGrp="1"/>
          </p:cNvSpPr>
          <p:nvPr>
            <p:ph sz="half" idx="41"/>
          </p:nvPr>
        </p:nvSpPr>
        <p:spPr>
          <a:xfrm>
            <a:off x="3686427" y="4935015"/>
            <a:ext cx="2520000" cy="129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46" name="Content Placeholder 2"/>
          <p:cNvSpPr>
            <a:spLocks noGrp="1"/>
          </p:cNvSpPr>
          <p:nvPr>
            <p:ph sz="half" idx="39"/>
          </p:nvPr>
        </p:nvSpPr>
        <p:spPr>
          <a:xfrm>
            <a:off x="4046427" y="3244979"/>
            <a:ext cx="1800000" cy="1080000"/>
          </a:xfrm>
          <a:noFill/>
        </p:spPr>
        <p:txBody>
          <a:bodyPr lIns="72000" tIns="72000" rIns="72000" bIns="72000" anchor="ctr"/>
          <a:lstStyle>
            <a:lvl1pPr algn="ctr">
              <a:defRPr sz="80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p:txBody>
      </p:sp>
      <p:sp>
        <p:nvSpPr>
          <p:cNvPr id="24" name="Text Placeholder 7"/>
          <p:cNvSpPr>
            <a:spLocks noGrp="1"/>
          </p:cNvSpPr>
          <p:nvPr>
            <p:ph type="body" sz="quarter" idx="51"/>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37" name="Text Placeholder 23"/>
          <p:cNvSpPr>
            <a:spLocks noGrp="1"/>
          </p:cNvSpPr>
          <p:nvPr>
            <p:ph type="body" sz="quarter" idx="45"/>
          </p:nvPr>
        </p:nvSpPr>
        <p:spPr>
          <a:xfrm>
            <a:off x="6883713" y="3028950"/>
            <a:ext cx="252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8" name="Text Placeholder 23"/>
          <p:cNvSpPr>
            <a:spLocks noGrp="1"/>
          </p:cNvSpPr>
          <p:nvPr>
            <p:ph type="body" sz="quarter" idx="52"/>
          </p:nvPr>
        </p:nvSpPr>
        <p:spPr>
          <a:xfrm>
            <a:off x="3686427" y="1341438"/>
            <a:ext cx="252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0" name="Text Placeholder 23"/>
          <p:cNvSpPr>
            <a:spLocks noGrp="1"/>
          </p:cNvSpPr>
          <p:nvPr>
            <p:ph type="body" sz="quarter" idx="76"/>
          </p:nvPr>
        </p:nvSpPr>
        <p:spPr>
          <a:xfrm>
            <a:off x="488504" y="3028950"/>
            <a:ext cx="252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1" name="Text Placeholder 23"/>
          <p:cNvSpPr>
            <a:spLocks noGrp="1"/>
          </p:cNvSpPr>
          <p:nvPr>
            <p:ph type="body" sz="quarter" idx="77"/>
          </p:nvPr>
        </p:nvSpPr>
        <p:spPr>
          <a:xfrm>
            <a:off x="3686427" y="4719115"/>
            <a:ext cx="252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3" name="Text Placeholder 25"/>
          <p:cNvSpPr>
            <a:spLocks noGrp="1"/>
          </p:cNvSpPr>
          <p:nvPr>
            <p:ph type="body" sz="quarter" idx="78"/>
          </p:nvPr>
        </p:nvSpPr>
        <p:spPr>
          <a:xfrm rot="5400000">
            <a:off x="4838654" y="2827461"/>
            <a:ext cx="215992" cy="431554"/>
          </a:xfrm>
          <a:prstGeom prst="chevron">
            <a:avLst>
              <a:gd name="adj" fmla="val 51491"/>
            </a:avLst>
          </a:prstGeom>
          <a:solidFill>
            <a:schemeClr val="accent3"/>
          </a:solidFill>
        </p:spPr>
        <p:txBody>
          <a:bodyPr/>
          <a:lstStyle>
            <a:lvl1pPr>
              <a:defRPr/>
            </a:lvl1pPr>
          </a:lstStyle>
          <a:p>
            <a:pPr lvl="0"/>
            <a:r>
              <a:rPr lang="en-US" smtClean="0"/>
              <a:t>Click to edit Master text styles</a:t>
            </a:r>
          </a:p>
        </p:txBody>
      </p:sp>
      <p:sp>
        <p:nvSpPr>
          <p:cNvPr id="44" name="Text Placeholder 25"/>
          <p:cNvSpPr>
            <a:spLocks noGrp="1"/>
          </p:cNvSpPr>
          <p:nvPr>
            <p:ph type="body" sz="quarter" idx="79"/>
          </p:nvPr>
        </p:nvSpPr>
        <p:spPr>
          <a:xfrm rot="5400000">
            <a:off x="4838654" y="2827461"/>
            <a:ext cx="215992" cy="431554"/>
          </a:xfrm>
          <a:prstGeom prst="chevron">
            <a:avLst>
              <a:gd name="adj" fmla="val 51491"/>
            </a:avLst>
          </a:prstGeom>
          <a:solidFill>
            <a:schemeClr val="accent3"/>
          </a:solidFill>
        </p:spPr>
        <p:txBody>
          <a:bodyPr/>
          <a:lstStyle>
            <a:lvl1pPr>
              <a:defRPr/>
            </a:lvl1pPr>
          </a:lstStyle>
          <a:p>
            <a:pPr lvl="0"/>
            <a:r>
              <a:rPr lang="en-US" smtClean="0"/>
              <a:t>Click to edit Master text styles</a:t>
            </a:r>
          </a:p>
        </p:txBody>
      </p:sp>
      <p:sp>
        <p:nvSpPr>
          <p:cNvPr id="50" name="Text Placeholder 25"/>
          <p:cNvSpPr>
            <a:spLocks noGrp="1"/>
          </p:cNvSpPr>
          <p:nvPr>
            <p:ph type="body" sz="quarter" idx="80"/>
          </p:nvPr>
        </p:nvSpPr>
        <p:spPr>
          <a:xfrm rot="16200000">
            <a:off x="4838654" y="4310935"/>
            <a:ext cx="215992" cy="431554"/>
          </a:xfrm>
          <a:prstGeom prst="chevron">
            <a:avLst>
              <a:gd name="adj" fmla="val 51491"/>
            </a:avLst>
          </a:prstGeom>
          <a:solidFill>
            <a:schemeClr val="accent3"/>
          </a:solidFill>
        </p:spPr>
        <p:txBody>
          <a:bodyPr/>
          <a:lstStyle>
            <a:lvl1pPr>
              <a:defRPr/>
            </a:lvl1pPr>
          </a:lstStyle>
          <a:p>
            <a:pPr lvl="0"/>
            <a:r>
              <a:rPr lang="en-US" smtClean="0"/>
              <a:t>Click to edit Master text styles</a:t>
            </a:r>
          </a:p>
        </p:txBody>
      </p:sp>
      <p:sp>
        <p:nvSpPr>
          <p:cNvPr id="52" name="Text Placeholder 25"/>
          <p:cNvSpPr>
            <a:spLocks noGrp="1"/>
          </p:cNvSpPr>
          <p:nvPr>
            <p:ph type="body" sz="quarter" idx="81"/>
          </p:nvPr>
        </p:nvSpPr>
        <p:spPr>
          <a:xfrm>
            <a:off x="3419466" y="3573363"/>
            <a:ext cx="215992" cy="431554"/>
          </a:xfrm>
          <a:prstGeom prst="chevron">
            <a:avLst>
              <a:gd name="adj" fmla="val 51491"/>
            </a:avLst>
          </a:prstGeom>
          <a:solidFill>
            <a:schemeClr val="accent3"/>
          </a:solidFill>
        </p:spPr>
        <p:txBody>
          <a:bodyPr/>
          <a:lstStyle>
            <a:lvl1pPr>
              <a:defRPr/>
            </a:lvl1pPr>
          </a:lstStyle>
          <a:p>
            <a:pPr lvl="0"/>
            <a:r>
              <a:rPr lang="en-US" smtClean="0"/>
              <a:t>Click to edit Master text styles</a:t>
            </a:r>
          </a:p>
        </p:txBody>
      </p:sp>
      <p:sp>
        <p:nvSpPr>
          <p:cNvPr id="54" name="Text Placeholder 25"/>
          <p:cNvSpPr>
            <a:spLocks noGrp="1"/>
          </p:cNvSpPr>
          <p:nvPr>
            <p:ph type="body" sz="quarter" idx="82"/>
          </p:nvPr>
        </p:nvSpPr>
        <p:spPr>
          <a:xfrm rot="10800000">
            <a:off x="6257388" y="3573363"/>
            <a:ext cx="215992" cy="431554"/>
          </a:xfrm>
          <a:prstGeom prst="chevron">
            <a:avLst>
              <a:gd name="adj" fmla="val 51491"/>
            </a:avLst>
          </a:prstGeom>
          <a:solidFill>
            <a:schemeClr val="accent3"/>
          </a:solidFill>
        </p:spPr>
        <p:txBody>
          <a:bodyPr/>
          <a:lstStyle>
            <a:lvl1pPr>
              <a:defRPr/>
            </a:lvl1pPr>
          </a:lstStyle>
          <a:p>
            <a:pPr lvl="0"/>
            <a:r>
              <a:rPr lang="en-US" smtClean="0"/>
              <a:t>Click to edit Master text styles</a:t>
            </a:r>
          </a:p>
        </p:txBody>
      </p:sp>
    </p:spTree>
    <p:extLst>
      <p:ext uri="{BB962C8B-B14F-4D97-AF65-F5344CB8AC3E}">
        <p14:creationId xmlns:p14="http://schemas.microsoft.com/office/powerpoint/2010/main" val="3061366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B] Basic">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3138" y="1341438"/>
            <a:ext cx="7173912"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10"/>
          <p:cNvSpPr>
            <a:spLocks noGrp="1"/>
          </p:cNvSpPr>
          <p:nvPr>
            <p:ph type="body" sz="quarter" idx="33"/>
          </p:nvPr>
        </p:nvSpPr>
        <p:spPr>
          <a:xfrm>
            <a:off x="482600" y="1557338"/>
            <a:ext cx="1620000" cy="4679950"/>
          </a:xfrm>
          <a:solidFill>
            <a:schemeClr val="bg1">
              <a:lumMod val="95000"/>
            </a:schemeClr>
          </a:solidFill>
        </p:spPr>
        <p:txBody>
          <a:bodyPr/>
          <a:lstStyle>
            <a:lvl1pPr>
              <a:defRPr baseline="0"/>
            </a:lvl1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13" name="Text Placeholder 12"/>
          <p:cNvSpPr>
            <a:spLocks noGrp="1"/>
          </p:cNvSpPr>
          <p:nvPr>
            <p:ph type="body" sz="quarter" idx="34"/>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7"/>
          <p:cNvSpPr>
            <a:spLocks noGrp="1"/>
          </p:cNvSpPr>
          <p:nvPr>
            <p:ph type="body" sz="quarter" idx="41"/>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8"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36388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B] standard profile">
    <p:spTree>
      <p:nvGrpSpPr>
        <p:cNvPr id="1" name=""/>
        <p:cNvGrpSpPr/>
        <p:nvPr/>
      </p:nvGrpSpPr>
      <p:grpSpPr>
        <a:xfrm>
          <a:off x="0" y="0"/>
          <a:ext cx="0" cy="0"/>
          <a:chOff x="0" y="0"/>
          <a:chExt cx="0" cy="0"/>
        </a:xfrm>
      </p:grpSpPr>
      <p:sp>
        <p:nvSpPr>
          <p:cNvPr id="18" name="Content Placeholder 2"/>
          <p:cNvSpPr>
            <a:spLocks noGrp="1"/>
          </p:cNvSpPr>
          <p:nvPr>
            <p:ph idx="1"/>
          </p:nvPr>
        </p:nvSpPr>
        <p:spPr>
          <a:xfrm>
            <a:off x="2243138" y="1341438"/>
            <a:ext cx="3492000"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19" name="Text Placeholder 10"/>
          <p:cNvSpPr>
            <a:spLocks noGrp="1"/>
          </p:cNvSpPr>
          <p:nvPr>
            <p:ph type="body" sz="quarter" idx="34"/>
          </p:nvPr>
        </p:nvSpPr>
        <p:spPr>
          <a:xfrm>
            <a:off x="482600" y="1557338"/>
            <a:ext cx="1620000" cy="4679950"/>
          </a:xfrm>
          <a:solidFill>
            <a:schemeClr val="bg1">
              <a:lumMod val="95000"/>
            </a:schemeClr>
          </a:solidFill>
        </p:spPr>
        <p:txBody>
          <a:bodyPr/>
          <a:lstStyle>
            <a:lvl1pPr>
              <a:defRPr baseline="0"/>
            </a:lvl1pPr>
          </a:lstStyle>
          <a:p>
            <a:pPr lvl="0"/>
            <a:r>
              <a:rPr lang="en-US" smtClean="0"/>
              <a:t>Click to edit Master text styles</a:t>
            </a:r>
          </a:p>
        </p:txBody>
      </p:sp>
      <p:sp>
        <p:nvSpPr>
          <p:cNvPr id="27" name="Text Placeholder 12"/>
          <p:cNvSpPr>
            <a:spLocks noGrp="1"/>
          </p:cNvSpPr>
          <p:nvPr>
            <p:ph type="body" sz="quarter" idx="36"/>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1" name="Text Placeholder 21"/>
          <p:cNvSpPr>
            <a:spLocks noGrp="1"/>
          </p:cNvSpPr>
          <p:nvPr>
            <p:ph type="body" sz="quarter" idx="42"/>
          </p:nvPr>
        </p:nvSpPr>
        <p:spPr>
          <a:xfrm>
            <a:off x="5925050" y="1557338"/>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2" name="Content Placeholder 2"/>
          <p:cNvSpPr>
            <a:spLocks noGrp="1"/>
          </p:cNvSpPr>
          <p:nvPr>
            <p:ph sz="half" idx="31"/>
          </p:nvPr>
        </p:nvSpPr>
        <p:spPr>
          <a:xfrm>
            <a:off x="5925050"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22"/>
          <p:cNvSpPr>
            <a:spLocks noGrp="1"/>
          </p:cNvSpPr>
          <p:nvPr>
            <p:ph type="body" sz="quarter" idx="53"/>
          </p:nvPr>
        </p:nvSpPr>
        <p:spPr>
          <a:xfrm>
            <a:off x="5925050"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6" name="Text Placeholder 21"/>
          <p:cNvSpPr>
            <a:spLocks noGrp="1"/>
          </p:cNvSpPr>
          <p:nvPr>
            <p:ph type="body" sz="quarter" idx="65"/>
          </p:nvPr>
        </p:nvSpPr>
        <p:spPr>
          <a:xfrm>
            <a:off x="5924602" y="4076699"/>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6" name="Content Placeholder 2"/>
          <p:cNvSpPr>
            <a:spLocks noGrp="1"/>
          </p:cNvSpPr>
          <p:nvPr>
            <p:ph sz="half" idx="66"/>
          </p:nvPr>
        </p:nvSpPr>
        <p:spPr>
          <a:xfrm>
            <a:off x="5924602"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7" name="Text Placeholder 22"/>
          <p:cNvSpPr>
            <a:spLocks noGrp="1"/>
          </p:cNvSpPr>
          <p:nvPr>
            <p:ph type="body" sz="quarter" idx="67"/>
          </p:nvPr>
        </p:nvSpPr>
        <p:spPr>
          <a:xfrm>
            <a:off x="5924602"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6"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3" name="Text Placeholder 23"/>
          <p:cNvSpPr>
            <a:spLocks noGrp="1"/>
          </p:cNvSpPr>
          <p:nvPr>
            <p:ph type="body" sz="quarter" idx="45"/>
          </p:nvPr>
        </p:nvSpPr>
        <p:spPr>
          <a:xfrm>
            <a:off x="5925050"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9" name="Text Placeholder 23"/>
          <p:cNvSpPr>
            <a:spLocks noGrp="1"/>
          </p:cNvSpPr>
          <p:nvPr>
            <p:ph type="body" sz="quarter" idx="77"/>
          </p:nvPr>
        </p:nvSpPr>
        <p:spPr>
          <a:xfrm>
            <a:off x="5924602"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552637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10" name="Text Placeholder 10"/>
          <p:cNvSpPr>
            <a:spLocks noGrp="1"/>
          </p:cNvSpPr>
          <p:nvPr>
            <p:ph type="body" sz="quarter" idx="33"/>
          </p:nvPr>
        </p:nvSpPr>
        <p:spPr>
          <a:xfrm>
            <a:off x="482600" y="1557338"/>
            <a:ext cx="1620000" cy="4679950"/>
          </a:xfrm>
          <a:solidFill>
            <a:schemeClr val="bg1">
              <a:lumMod val="95000"/>
            </a:schemeClr>
          </a:solidFill>
        </p:spPr>
        <p:txBody>
          <a:bodyPr/>
          <a:lstStyle>
            <a:lvl1pPr>
              <a:defRPr baseline="0"/>
            </a:lvl1pPr>
          </a:lstStyle>
          <a:p>
            <a:pPr lvl="0"/>
            <a:r>
              <a:rPr lang="en-US" smtClean="0"/>
              <a:t>Click to edit Master text styles</a:t>
            </a:r>
          </a:p>
        </p:txBody>
      </p:sp>
      <p:sp>
        <p:nvSpPr>
          <p:cNvPr id="12" name="Text Placeholder 12"/>
          <p:cNvSpPr>
            <a:spLocks noGrp="1"/>
          </p:cNvSpPr>
          <p:nvPr>
            <p:ph type="body" sz="quarter" idx="34"/>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7"/>
          <p:cNvSpPr>
            <a:spLocks noGrp="1"/>
          </p:cNvSpPr>
          <p:nvPr>
            <p:ph type="body" sz="quarter" idx="4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0" name="Text Placeholder 21"/>
          <p:cNvSpPr>
            <a:spLocks noGrp="1"/>
          </p:cNvSpPr>
          <p:nvPr>
            <p:ph type="body" sz="quarter" idx="42"/>
          </p:nvPr>
        </p:nvSpPr>
        <p:spPr>
          <a:xfrm>
            <a:off x="5925050" y="1557338"/>
            <a:ext cx="3492000" cy="467995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1" name="Content Placeholder 2"/>
          <p:cNvSpPr>
            <a:spLocks noGrp="1"/>
          </p:cNvSpPr>
          <p:nvPr>
            <p:ph sz="half" idx="31"/>
          </p:nvPr>
        </p:nvSpPr>
        <p:spPr>
          <a:xfrm>
            <a:off x="5925050" y="1557338"/>
            <a:ext cx="3492000" cy="453754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22"/>
          <p:cNvSpPr>
            <a:spLocks noGrp="1"/>
          </p:cNvSpPr>
          <p:nvPr>
            <p:ph type="body" sz="quarter" idx="53"/>
          </p:nvPr>
        </p:nvSpPr>
        <p:spPr>
          <a:xfrm>
            <a:off x="5925050" y="609488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3"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15" name="Text Placeholder 23"/>
          <p:cNvSpPr>
            <a:spLocks noGrp="1"/>
          </p:cNvSpPr>
          <p:nvPr>
            <p:ph type="body" sz="quarter" idx="45"/>
          </p:nvPr>
        </p:nvSpPr>
        <p:spPr>
          <a:xfrm>
            <a:off x="5925050"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16" name="Content Placeholder 2"/>
          <p:cNvSpPr>
            <a:spLocks noGrp="1"/>
          </p:cNvSpPr>
          <p:nvPr>
            <p:ph idx="1"/>
          </p:nvPr>
        </p:nvSpPr>
        <p:spPr>
          <a:xfrm>
            <a:off x="2243138" y="1341438"/>
            <a:ext cx="3492000"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64452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B] Two boxe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15" name="Text Placeholder 10"/>
          <p:cNvSpPr>
            <a:spLocks noGrp="1"/>
          </p:cNvSpPr>
          <p:nvPr>
            <p:ph type="body" sz="quarter" idx="34"/>
          </p:nvPr>
        </p:nvSpPr>
        <p:spPr>
          <a:xfrm>
            <a:off x="482600" y="1557338"/>
            <a:ext cx="1620000" cy="4679950"/>
          </a:xfrm>
          <a:solidFill>
            <a:schemeClr val="bg1">
              <a:lumMod val="95000"/>
            </a:schemeClr>
          </a:solidFill>
        </p:spPr>
        <p:txBody>
          <a:bodyPr/>
          <a:lstStyle>
            <a:lvl1pPr>
              <a:defRPr baseline="0"/>
            </a:lvl1pPr>
          </a:lstStyle>
          <a:p>
            <a:pPr lvl="0"/>
            <a:r>
              <a:rPr lang="en-US" smtClean="0"/>
              <a:t>Click to edit Master text styles</a:t>
            </a:r>
          </a:p>
        </p:txBody>
      </p:sp>
      <p:sp>
        <p:nvSpPr>
          <p:cNvPr id="21" name="Text Placeholder 12"/>
          <p:cNvSpPr>
            <a:spLocks noGrp="1"/>
          </p:cNvSpPr>
          <p:nvPr>
            <p:ph type="body" sz="quarter" idx="36"/>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9" name="Text Placeholder 21"/>
          <p:cNvSpPr>
            <a:spLocks noGrp="1"/>
          </p:cNvSpPr>
          <p:nvPr>
            <p:ph type="body" sz="quarter" idx="38"/>
          </p:nvPr>
        </p:nvSpPr>
        <p:spPr>
          <a:xfrm>
            <a:off x="2252662" y="1557338"/>
            <a:ext cx="7164387"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0" name="Content Placeholder 2"/>
          <p:cNvSpPr>
            <a:spLocks noGrp="1"/>
          </p:cNvSpPr>
          <p:nvPr>
            <p:ph sz="half" idx="31"/>
          </p:nvPr>
        </p:nvSpPr>
        <p:spPr>
          <a:xfrm>
            <a:off x="2252215" y="1557338"/>
            <a:ext cx="7164387"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2"/>
          <p:cNvSpPr>
            <a:spLocks noGrp="1"/>
          </p:cNvSpPr>
          <p:nvPr>
            <p:ph type="body" sz="quarter" idx="33"/>
          </p:nvPr>
        </p:nvSpPr>
        <p:spPr>
          <a:xfrm>
            <a:off x="2252662" y="3573934"/>
            <a:ext cx="7164387"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3" name="Text Placeholder 21"/>
          <p:cNvSpPr>
            <a:spLocks noGrp="1"/>
          </p:cNvSpPr>
          <p:nvPr>
            <p:ph type="body" sz="quarter" idx="42"/>
          </p:nvPr>
        </p:nvSpPr>
        <p:spPr>
          <a:xfrm>
            <a:off x="2252662" y="4076700"/>
            <a:ext cx="7164387"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4" name="Content Placeholder 2"/>
          <p:cNvSpPr>
            <a:spLocks noGrp="1"/>
          </p:cNvSpPr>
          <p:nvPr>
            <p:ph sz="half" idx="43"/>
          </p:nvPr>
        </p:nvSpPr>
        <p:spPr>
          <a:xfrm>
            <a:off x="2252215" y="4076699"/>
            <a:ext cx="7164387"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2"/>
          <p:cNvSpPr>
            <a:spLocks noGrp="1"/>
          </p:cNvSpPr>
          <p:nvPr>
            <p:ph type="body" sz="quarter" idx="44"/>
          </p:nvPr>
        </p:nvSpPr>
        <p:spPr>
          <a:xfrm>
            <a:off x="2252662" y="6093295"/>
            <a:ext cx="7164387"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6"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3" name="Text Placeholder 23"/>
          <p:cNvSpPr>
            <a:spLocks noGrp="1"/>
          </p:cNvSpPr>
          <p:nvPr>
            <p:ph type="body" sz="quarter" idx="45"/>
          </p:nvPr>
        </p:nvSpPr>
        <p:spPr>
          <a:xfrm>
            <a:off x="2252215" y="1341438"/>
            <a:ext cx="7164387"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4" name="Text Placeholder 23"/>
          <p:cNvSpPr>
            <a:spLocks noGrp="1"/>
          </p:cNvSpPr>
          <p:nvPr>
            <p:ph type="body" sz="quarter" idx="77"/>
          </p:nvPr>
        </p:nvSpPr>
        <p:spPr>
          <a:xfrm>
            <a:off x="2252215" y="3860799"/>
            <a:ext cx="7164387"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4145431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 Four boxe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28" name="Text Placeholder 10"/>
          <p:cNvSpPr>
            <a:spLocks noGrp="1"/>
          </p:cNvSpPr>
          <p:nvPr>
            <p:ph type="body" sz="quarter" idx="33"/>
          </p:nvPr>
        </p:nvSpPr>
        <p:spPr>
          <a:xfrm>
            <a:off x="482600" y="1557338"/>
            <a:ext cx="1620000" cy="4679950"/>
          </a:xfrm>
          <a:solidFill>
            <a:schemeClr val="bg1">
              <a:lumMod val="95000"/>
            </a:schemeClr>
          </a:solidFill>
        </p:spPr>
        <p:txBody>
          <a:bodyPr/>
          <a:lstStyle>
            <a:lvl1pPr>
              <a:defRPr baseline="0"/>
            </a:lvl1pPr>
          </a:lstStyle>
          <a:p>
            <a:pPr lvl="0"/>
            <a:r>
              <a:rPr lang="en-US" smtClean="0"/>
              <a:t>Click to edit Master text styles</a:t>
            </a:r>
          </a:p>
        </p:txBody>
      </p:sp>
      <p:sp>
        <p:nvSpPr>
          <p:cNvPr id="32" name="Text Placeholder 12"/>
          <p:cNvSpPr>
            <a:spLocks noGrp="1"/>
          </p:cNvSpPr>
          <p:nvPr>
            <p:ph type="body" sz="quarter" idx="34"/>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7"/>
          <p:cNvSpPr>
            <a:spLocks noGrp="1"/>
          </p:cNvSpPr>
          <p:nvPr>
            <p:ph type="body" sz="quarter" idx="5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6" name="Text Placeholder 21"/>
          <p:cNvSpPr>
            <a:spLocks noGrp="1"/>
          </p:cNvSpPr>
          <p:nvPr>
            <p:ph type="body" sz="quarter" idx="42"/>
          </p:nvPr>
        </p:nvSpPr>
        <p:spPr>
          <a:xfrm>
            <a:off x="5925050" y="1557338"/>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7" name="Content Placeholder 2"/>
          <p:cNvSpPr>
            <a:spLocks noGrp="1"/>
          </p:cNvSpPr>
          <p:nvPr>
            <p:ph sz="half" idx="31"/>
          </p:nvPr>
        </p:nvSpPr>
        <p:spPr>
          <a:xfrm>
            <a:off x="5925050"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2"/>
          <p:cNvSpPr>
            <a:spLocks noGrp="1"/>
          </p:cNvSpPr>
          <p:nvPr>
            <p:ph type="body" sz="quarter" idx="55"/>
          </p:nvPr>
        </p:nvSpPr>
        <p:spPr>
          <a:xfrm>
            <a:off x="5925050"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49" name="Text Placeholder 21"/>
          <p:cNvSpPr>
            <a:spLocks noGrp="1"/>
          </p:cNvSpPr>
          <p:nvPr>
            <p:ph type="body" sz="quarter" idx="65"/>
          </p:nvPr>
        </p:nvSpPr>
        <p:spPr>
          <a:xfrm>
            <a:off x="5924602" y="4076699"/>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0" name="Content Placeholder 2"/>
          <p:cNvSpPr>
            <a:spLocks noGrp="1"/>
          </p:cNvSpPr>
          <p:nvPr>
            <p:ph sz="half" idx="66"/>
          </p:nvPr>
        </p:nvSpPr>
        <p:spPr>
          <a:xfrm>
            <a:off x="5924602"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1" name="Text Placeholder 22"/>
          <p:cNvSpPr>
            <a:spLocks noGrp="1"/>
          </p:cNvSpPr>
          <p:nvPr>
            <p:ph type="body" sz="quarter" idx="67"/>
          </p:nvPr>
        </p:nvSpPr>
        <p:spPr>
          <a:xfrm>
            <a:off x="5924602"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3" name="Text Placeholder 21"/>
          <p:cNvSpPr>
            <a:spLocks noGrp="1"/>
          </p:cNvSpPr>
          <p:nvPr>
            <p:ph type="body" sz="quarter" idx="69"/>
          </p:nvPr>
        </p:nvSpPr>
        <p:spPr>
          <a:xfrm>
            <a:off x="2252663" y="1557338"/>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4" name="Content Placeholder 2"/>
          <p:cNvSpPr>
            <a:spLocks noGrp="1"/>
          </p:cNvSpPr>
          <p:nvPr>
            <p:ph sz="half" idx="70"/>
          </p:nvPr>
        </p:nvSpPr>
        <p:spPr>
          <a:xfrm>
            <a:off x="2252663"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Text Placeholder 22"/>
          <p:cNvSpPr>
            <a:spLocks noGrp="1"/>
          </p:cNvSpPr>
          <p:nvPr>
            <p:ph type="body" sz="quarter" idx="71"/>
          </p:nvPr>
        </p:nvSpPr>
        <p:spPr>
          <a:xfrm>
            <a:off x="2252663"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7" name="Text Placeholder 21"/>
          <p:cNvSpPr>
            <a:spLocks noGrp="1"/>
          </p:cNvSpPr>
          <p:nvPr>
            <p:ph type="body" sz="quarter" idx="73"/>
          </p:nvPr>
        </p:nvSpPr>
        <p:spPr>
          <a:xfrm>
            <a:off x="2252215" y="4078288"/>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8" name="Content Placeholder 2"/>
          <p:cNvSpPr>
            <a:spLocks noGrp="1"/>
          </p:cNvSpPr>
          <p:nvPr>
            <p:ph sz="half" idx="74"/>
          </p:nvPr>
        </p:nvSpPr>
        <p:spPr>
          <a:xfrm>
            <a:off x="2252215"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9" name="Text Placeholder 22"/>
          <p:cNvSpPr>
            <a:spLocks noGrp="1"/>
          </p:cNvSpPr>
          <p:nvPr>
            <p:ph type="body" sz="quarter" idx="75"/>
          </p:nvPr>
        </p:nvSpPr>
        <p:spPr>
          <a:xfrm>
            <a:off x="2252215"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3"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3" name="Text Placeholder 23"/>
          <p:cNvSpPr>
            <a:spLocks noGrp="1"/>
          </p:cNvSpPr>
          <p:nvPr>
            <p:ph type="body" sz="quarter" idx="45"/>
          </p:nvPr>
        </p:nvSpPr>
        <p:spPr>
          <a:xfrm>
            <a:off x="5925050"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4" name="Text Placeholder 23"/>
          <p:cNvSpPr>
            <a:spLocks noGrp="1"/>
          </p:cNvSpPr>
          <p:nvPr>
            <p:ph type="body" sz="quarter" idx="77"/>
          </p:nvPr>
        </p:nvSpPr>
        <p:spPr>
          <a:xfrm>
            <a:off x="5924602"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5" name="Text Placeholder 23"/>
          <p:cNvSpPr>
            <a:spLocks noGrp="1"/>
          </p:cNvSpPr>
          <p:nvPr>
            <p:ph type="body" sz="quarter" idx="78"/>
          </p:nvPr>
        </p:nvSpPr>
        <p:spPr>
          <a:xfrm>
            <a:off x="2252215"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6" name="Text Placeholder 23"/>
          <p:cNvSpPr>
            <a:spLocks noGrp="1"/>
          </p:cNvSpPr>
          <p:nvPr>
            <p:ph type="body" sz="quarter" idx="79"/>
          </p:nvPr>
        </p:nvSpPr>
        <p:spPr>
          <a:xfrm>
            <a:off x="2251767"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683885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al sheet">
    <p:spTree>
      <p:nvGrpSpPr>
        <p:cNvPr id="1" name=""/>
        <p:cNvGrpSpPr/>
        <p:nvPr/>
      </p:nvGrpSpPr>
      <p:grpSpPr>
        <a:xfrm>
          <a:off x="0" y="0"/>
          <a:ext cx="0" cy="0"/>
          <a:chOff x="0" y="0"/>
          <a:chExt cx="0" cy="0"/>
        </a:xfrm>
      </p:grpSpPr>
      <p:sp>
        <p:nvSpPr>
          <p:cNvPr id="6" name="Rectangle 5"/>
          <p:cNvSpPr/>
          <p:nvPr userDrawn="1"/>
        </p:nvSpPr>
        <p:spPr>
          <a:xfrm>
            <a:off x="488950" y="1339850"/>
            <a:ext cx="1619250" cy="489585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algn="ctr">
              <a:defRPr/>
            </a:pPr>
            <a:endParaRPr lang="en-GB" sz="800" dirty="0"/>
          </a:p>
        </p:txBody>
      </p:sp>
      <p:sp>
        <p:nvSpPr>
          <p:cNvPr id="7" name="Rectangle 6"/>
          <p:cNvSpPr/>
          <p:nvPr userDrawn="1"/>
        </p:nvSpPr>
        <p:spPr>
          <a:xfrm>
            <a:off x="7797800" y="1339850"/>
            <a:ext cx="1619250" cy="489585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nchor="ctr"/>
          <a:lstStyle/>
          <a:p>
            <a:pPr algn="ctr">
              <a:defRPr/>
            </a:pPr>
            <a:endParaRPr lang="en-GB" sz="800" dirty="0"/>
          </a:p>
        </p:txBody>
      </p:sp>
      <p:sp>
        <p:nvSpPr>
          <p:cNvPr id="11" name="Text Placeholder 10"/>
          <p:cNvSpPr>
            <a:spLocks noGrp="1"/>
          </p:cNvSpPr>
          <p:nvPr>
            <p:ph type="body" sz="quarter" idx="63"/>
          </p:nvPr>
        </p:nvSpPr>
        <p:spPr>
          <a:xfrm>
            <a:off x="2252663" y="1339850"/>
            <a:ext cx="2628900" cy="4895850"/>
          </a:xfrm>
        </p:spPr>
        <p:txBody>
          <a:bodyPr/>
          <a:lstStyle>
            <a:lvl1pPr>
              <a:defRPr sz="1000"/>
            </a:lvl1pPr>
            <a:lvl2pPr marL="0" indent="0">
              <a:buNone/>
              <a:defRPr sz="700"/>
            </a:lvl2pPr>
            <a:lvl3pPr marL="179388" indent="-179388">
              <a:buFont typeface="Wingdings" pitchFamily="2" charset="2"/>
              <a:buChar char="§"/>
              <a:defRPr sz="700"/>
            </a:lvl3pPr>
            <a:lvl4pPr marL="363538" indent="-182563">
              <a:buFont typeface="Verdana" pitchFamily="34" charset="0"/>
              <a:buChar char="–"/>
              <a:defRPr sz="700"/>
            </a:lvl4pPr>
            <a:lvl5pPr marL="539750" indent="-182563">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17" name="Text Placeholder 7"/>
          <p:cNvSpPr>
            <a:spLocks noGrp="1"/>
          </p:cNvSpPr>
          <p:nvPr>
            <p:ph type="body" sz="quarter" idx="5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3" name="Text Placeholder 10"/>
          <p:cNvSpPr>
            <a:spLocks noGrp="1"/>
          </p:cNvSpPr>
          <p:nvPr>
            <p:ph type="body" sz="quarter" idx="64"/>
          </p:nvPr>
        </p:nvSpPr>
        <p:spPr>
          <a:xfrm>
            <a:off x="5024438" y="1339850"/>
            <a:ext cx="2628900" cy="4895850"/>
          </a:xfrm>
        </p:spPr>
        <p:txBody>
          <a:bodyPr/>
          <a:lstStyle>
            <a:lvl1pPr>
              <a:defRPr sz="1000"/>
            </a:lvl1pPr>
            <a:lvl2pPr marL="0" indent="0">
              <a:buNone/>
              <a:defRPr sz="700"/>
            </a:lvl2pPr>
            <a:lvl3pPr marL="179388" indent="-179388">
              <a:buFont typeface="Wingdings" pitchFamily="2" charset="2"/>
              <a:buChar char="§"/>
              <a:defRPr sz="700"/>
            </a:lvl3pPr>
            <a:lvl4pPr marL="363538" indent="-182563">
              <a:buFont typeface="Verdana" pitchFamily="34" charset="0"/>
              <a:buChar char="–"/>
              <a:defRPr sz="700"/>
            </a:lvl4pPr>
            <a:lvl5pPr marL="539750" indent="-182563">
              <a:defRPr sz="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43089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Basic">
    <p:spTree>
      <p:nvGrpSpPr>
        <p:cNvPr id="1" name=""/>
        <p:cNvGrpSpPr/>
        <p:nvPr/>
      </p:nvGrpSpPr>
      <p:grpSpPr>
        <a:xfrm>
          <a:off x="0" y="0"/>
          <a:ext cx="0" cy="0"/>
          <a:chOff x="0" y="0"/>
          <a:chExt cx="0" cy="0"/>
        </a:xfrm>
      </p:grpSpPr>
      <p:sp>
        <p:nvSpPr>
          <p:cNvPr id="9" name="Content Placeholder 2"/>
          <p:cNvSpPr>
            <a:spLocks noGrp="1"/>
          </p:cNvSpPr>
          <p:nvPr>
            <p:ph idx="1"/>
          </p:nvPr>
        </p:nvSpPr>
        <p:spPr>
          <a:xfrm>
            <a:off x="488950" y="1341438"/>
            <a:ext cx="8928100"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smtClean="0"/>
              <a:t>Click to edit Master title style</a:t>
            </a:r>
            <a:endParaRPr lang="en-GB" dirty="0"/>
          </a:p>
        </p:txBody>
      </p:sp>
      <p:sp>
        <p:nvSpPr>
          <p:cNvPr id="6"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smtClean="0"/>
              <a:t>Click to edit Master text styles</a:t>
            </a:r>
          </a:p>
        </p:txBody>
      </p:sp>
      <p:sp>
        <p:nvSpPr>
          <p:cNvPr id="7"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Tree>
    <p:extLst>
      <p:ext uri="{BB962C8B-B14F-4D97-AF65-F5344CB8AC3E}">
        <p14:creationId xmlns:p14="http://schemas.microsoft.com/office/powerpoint/2010/main" val="751951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 Standard profile">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2350" cy="630000"/>
          </a:xfrm>
        </p:spPr>
        <p:txBody>
          <a:bodyPr/>
          <a:lstStyle/>
          <a:p>
            <a:r>
              <a:rPr lang="en-US" smtClean="0"/>
              <a:t>Click to edit Master title style</a:t>
            </a:r>
            <a:endParaRPr lang="en-GB" dirty="0"/>
          </a:p>
        </p:txBody>
      </p:sp>
      <p:sp>
        <p:nvSpPr>
          <p:cNvPr id="17"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smtClean="0"/>
              <a:t>Click to edit Master text styles</a:t>
            </a:r>
          </a:p>
        </p:txBody>
      </p:sp>
      <p:sp>
        <p:nvSpPr>
          <p:cNvPr id="16" name="Text Placeholder 7"/>
          <p:cNvSpPr>
            <a:spLocks noGrp="1"/>
          </p:cNvSpPr>
          <p:nvPr>
            <p:ph type="body" sz="quarter" idx="40"/>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0" name="Text Placeholder 21"/>
          <p:cNvSpPr>
            <a:spLocks noGrp="1"/>
          </p:cNvSpPr>
          <p:nvPr>
            <p:ph type="body" sz="quarter" idx="35"/>
          </p:nvPr>
        </p:nvSpPr>
        <p:spPr>
          <a:xfrm>
            <a:off x="5025050" y="1557338"/>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9" name="Content Placeholder 2"/>
          <p:cNvSpPr>
            <a:spLocks noGrp="1"/>
          </p:cNvSpPr>
          <p:nvPr>
            <p:ph sz="half" idx="31"/>
          </p:nvPr>
        </p:nvSpPr>
        <p:spPr>
          <a:xfrm>
            <a:off x="5025050" y="155733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22"/>
          <p:cNvSpPr>
            <a:spLocks noGrp="1"/>
          </p:cNvSpPr>
          <p:nvPr>
            <p:ph type="body" sz="quarter" idx="33"/>
          </p:nvPr>
        </p:nvSpPr>
        <p:spPr>
          <a:xfrm>
            <a:off x="5025050" y="357393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2" name="Text Placeholder 21"/>
          <p:cNvSpPr>
            <a:spLocks noGrp="1"/>
          </p:cNvSpPr>
          <p:nvPr>
            <p:ph type="body" sz="quarter" idx="42"/>
          </p:nvPr>
        </p:nvSpPr>
        <p:spPr>
          <a:xfrm>
            <a:off x="5025050" y="4076700"/>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3" name="Content Placeholder 2"/>
          <p:cNvSpPr>
            <a:spLocks noGrp="1"/>
          </p:cNvSpPr>
          <p:nvPr>
            <p:ph sz="half" idx="43"/>
          </p:nvPr>
        </p:nvSpPr>
        <p:spPr>
          <a:xfrm>
            <a:off x="5025050"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4" name="Text Placeholder 22"/>
          <p:cNvSpPr>
            <a:spLocks noGrp="1"/>
          </p:cNvSpPr>
          <p:nvPr>
            <p:ph type="body" sz="quarter" idx="44"/>
          </p:nvPr>
        </p:nvSpPr>
        <p:spPr>
          <a:xfrm>
            <a:off x="5025050" y="6093295"/>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5" name="Text Placeholder 23"/>
          <p:cNvSpPr>
            <a:spLocks noGrp="1"/>
          </p:cNvSpPr>
          <p:nvPr>
            <p:ph type="body" sz="quarter" idx="62"/>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2" name="Text Placeholder 23"/>
          <p:cNvSpPr>
            <a:spLocks noGrp="1"/>
          </p:cNvSpPr>
          <p:nvPr>
            <p:ph type="body" sz="quarter" idx="64"/>
          </p:nvPr>
        </p:nvSpPr>
        <p:spPr>
          <a:xfrm>
            <a:off x="50250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14" name="Content Placeholder 2"/>
          <p:cNvSpPr>
            <a:spLocks noGrp="1"/>
          </p:cNvSpPr>
          <p:nvPr>
            <p:ph idx="1"/>
          </p:nvPr>
        </p:nvSpPr>
        <p:spPr>
          <a:xfrm>
            <a:off x="488947" y="1341438"/>
            <a:ext cx="4392615"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85299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 Two boxes">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2350" cy="630000"/>
          </a:xfrm>
        </p:spPr>
        <p:txBody>
          <a:bodyPr/>
          <a:lstStyle/>
          <a:p>
            <a:r>
              <a:rPr lang="en-US" smtClean="0"/>
              <a:t>Click to edit Master title style</a:t>
            </a:r>
            <a:endParaRPr lang="en-GB"/>
          </a:p>
        </p:txBody>
      </p:sp>
      <p:sp>
        <p:nvSpPr>
          <p:cNvPr id="14"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smtClean="0"/>
              <a:t>Click to edit Master text styles</a:t>
            </a:r>
          </a:p>
        </p:txBody>
      </p:sp>
      <p:sp>
        <p:nvSpPr>
          <p:cNvPr id="15" name="Text Placeholder 7"/>
          <p:cNvSpPr>
            <a:spLocks noGrp="1"/>
          </p:cNvSpPr>
          <p:nvPr>
            <p:ph type="body" sz="quarter" idx="40"/>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8" name="Text Placeholder 21"/>
          <p:cNvSpPr>
            <a:spLocks noGrp="1"/>
          </p:cNvSpPr>
          <p:nvPr>
            <p:ph type="body" sz="quarter" idx="35"/>
          </p:nvPr>
        </p:nvSpPr>
        <p:spPr>
          <a:xfrm>
            <a:off x="488950" y="1557338"/>
            <a:ext cx="89281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0" name="Content Placeholder 2"/>
          <p:cNvSpPr>
            <a:spLocks noGrp="1"/>
          </p:cNvSpPr>
          <p:nvPr>
            <p:ph sz="half" idx="31"/>
          </p:nvPr>
        </p:nvSpPr>
        <p:spPr>
          <a:xfrm>
            <a:off x="488950" y="1557338"/>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2" name="Text Placeholder 22"/>
          <p:cNvSpPr>
            <a:spLocks noGrp="1"/>
          </p:cNvSpPr>
          <p:nvPr>
            <p:ph type="body" sz="quarter" idx="33"/>
          </p:nvPr>
        </p:nvSpPr>
        <p:spPr>
          <a:xfrm>
            <a:off x="488950" y="3573934"/>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9" name="Text Placeholder 21"/>
          <p:cNvSpPr>
            <a:spLocks noGrp="1"/>
          </p:cNvSpPr>
          <p:nvPr>
            <p:ph type="body" sz="quarter" idx="42"/>
          </p:nvPr>
        </p:nvSpPr>
        <p:spPr>
          <a:xfrm>
            <a:off x="488950" y="4076700"/>
            <a:ext cx="89281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0" name="Content Placeholder 2"/>
          <p:cNvSpPr>
            <a:spLocks noGrp="1"/>
          </p:cNvSpPr>
          <p:nvPr>
            <p:ph sz="half" idx="43"/>
          </p:nvPr>
        </p:nvSpPr>
        <p:spPr>
          <a:xfrm>
            <a:off x="488950" y="4076699"/>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2"/>
          <p:cNvSpPr>
            <a:spLocks noGrp="1"/>
          </p:cNvSpPr>
          <p:nvPr>
            <p:ph type="body" sz="quarter" idx="44"/>
          </p:nvPr>
        </p:nvSpPr>
        <p:spPr>
          <a:xfrm>
            <a:off x="488950" y="6093295"/>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6" name="Text Placeholder 23"/>
          <p:cNvSpPr>
            <a:spLocks noGrp="1"/>
          </p:cNvSpPr>
          <p:nvPr>
            <p:ph type="body" sz="quarter" idx="62"/>
          </p:nvPr>
        </p:nvSpPr>
        <p:spPr>
          <a:xfrm>
            <a:off x="488951" y="3860800"/>
            <a:ext cx="8928100" cy="215899"/>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1" name="Text Placeholder 23"/>
          <p:cNvSpPr>
            <a:spLocks noGrp="1"/>
          </p:cNvSpPr>
          <p:nvPr>
            <p:ph type="body" sz="quarter" idx="64"/>
          </p:nvPr>
        </p:nvSpPr>
        <p:spPr>
          <a:xfrm>
            <a:off x="489564" y="1341437"/>
            <a:ext cx="8928100" cy="215899"/>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54813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Text Placeholder 7"/>
          <p:cNvSpPr>
            <a:spLocks noGrp="1"/>
          </p:cNvSpPr>
          <p:nvPr>
            <p:ph type="body" sz="quarter" idx="32"/>
          </p:nvPr>
        </p:nvSpPr>
        <p:spPr>
          <a:xfrm>
            <a:off x="488950" y="6237288"/>
            <a:ext cx="8207375" cy="360362"/>
          </a:xfrm>
        </p:spPr>
        <p:txBody>
          <a:bodyPr anchor="b"/>
          <a:lstStyle>
            <a:lvl1pPr>
              <a:lnSpc>
                <a:spcPct val="100000"/>
              </a:lnSpc>
              <a:spcBef>
                <a:spcPts val="0"/>
              </a:spcBef>
              <a:defRPr sz="600">
                <a:solidFill>
                  <a:schemeClr val="bg1">
                    <a:lumMod val="50000"/>
                  </a:schemeClr>
                </a:solidFill>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5" name="Content Placeholder 2"/>
          <p:cNvSpPr>
            <a:spLocks noGrp="1"/>
          </p:cNvSpPr>
          <p:nvPr>
            <p:ph idx="1"/>
          </p:nvPr>
        </p:nvSpPr>
        <p:spPr>
          <a:xfrm>
            <a:off x="488950" y="1341438"/>
            <a:ext cx="8928100"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70178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Four boxes">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2350" cy="630000"/>
          </a:xfrm>
        </p:spPr>
        <p:txBody>
          <a:bodyPr/>
          <a:lstStyle/>
          <a:p>
            <a:r>
              <a:rPr lang="en-US" smtClean="0"/>
              <a:t>Click to edit Master title style</a:t>
            </a:r>
            <a:endParaRPr lang="en-GB"/>
          </a:p>
        </p:txBody>
      </p:sp>
      <p:sp>
        <p:nvSpPr>
          <p:cNvPr id="29"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smtClean="0"/>
              <a:t>Click to edit Master text styles</a:t>
            </a:r>
          </a:p>
        </p:txBody>
      </p:sp>
      <p:sp>
        <p:nvSpPr>
          <p:cNvPr id="22" name="Text Placeholder 7"/>
          <p:cNvSpPr>
            <a:spLocks noGrp="1"/>
          </p:cNvSpPr>
          <p:nvPr>
            <p:ph type="body" sz="quarter" idx="48"/>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4" name="Text Placeholder 21"/>
          <p:cNvSpPr>
            <a:spLocks noGrp="1"/>
          </p:cNvSpPr>
          <p:nvPr>
            <p:ph type="body" sz="quarter" idx="35"/>
          </p:nvPr>
        </p:nvSpPr>
        <p:spPr>
          <a:xfrm>
            <a:off x="5024437" y="1557338"/>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5" name="Content Placeholder 2"/>
          <p:cNvSpPr>
            <a:spLocks noGrp="1"/>
          </p:cNvSpPr>
          <p:nvPr>
            <p:ph sz="half" idx="31"/>
          </p:nvPr>
        </p:nvSpPr>
        <p:spPr>
          <a:xfrm>
            <a:off x="5024437" y="155733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22"/>
          <p:cNvSpPr>
            <a:spLocks noGrp="1"/>
          </p:cNvSpPr>
          <p:nvPr>
            <p:ph type="body" sz="quarter" idx="33"/>
          </p:nvPr>
        </p:nvSpPr>
        <p:spPr>
          <a:xfrm>
            <a:off x="5024437" y="357393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45" name="Text Placeholder 21"/>
          <p:cNvSpPr>
            <a:spLocks noGrp="1"/>
          </p:cNvSpPr>
          <p:nvPr>
            <p:ph type="body" sz="quarter" idx="50"/>
          </p:nvPr>
        </p:nvSpPr>
        <p:spPr>
          <a:xfrm>
            <a:off x="5024437" y="4076700"/>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6" name="Content Placeholder 2"/>
          <p:cNvSpPr>
            <a:spLocks noGrp="1"/>
          </p:cNvSpPr>
          <p:nvPr>
            <p:ph sz="half" idx="51"/>
          </p:nvPr>
        </p:nvSpPr>
        <p:spPr>
          <a:xfrm>
            <a:off x="5024437"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7" name="Text Placeholder 22"/>
          <p:cNvSpPr>
            <a:spLocks noGrp="1"/>
          </p:cNvSpPr>
          <p:nvPr>
            <p:ph type="body" sz="quarter" idx="52"/>
          </p:nvPr>
        </p:nvSpPr>
        <p:spPr>
          <a:xfrm>
            <a:off x="5024437" y="6093295"/>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49" name="Text Placeholder 21"/>
          <p:cNvSpPr>
            <a:spLocks noGrp="1"/>
          </p:cNvSpPr>
          <p:nvPr>
            <p:ph type="body" sz="quarter" idx="54"/>
          </p:nvPr>
        </p:nvSpPr>
        <p:spPr>
          <a:xfrm>
            <a:off x="488950" y="1557337"/>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0" name="Content Placeholder 2"/>
          <p:cNvSpPr>
            <a:spLocks noGrp="1"/>
          </p:cNvSpPr>
          <p:nvPr>
            <p:ph sz="half" idx="55"/>
          </p:nvPr>
        </p:nvSpPr>
        <p:spPr>
          <a:xfrm>
            <a:off x="488950" y="1557337"/>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1" name="Text Placeholder 22"/>
          <p:cNvSpPr>
            <a:spLocks noGrp="1"/>
          </p:cNvSpPr>
          <p:nvPr>
            <p:ph type="body" sz="quarter" idx="56"/>
          </p:nvPr>
        </p:nvSpPr>
        <p:spPr>
          <a:xfrm>
            <a:off x="488950" y="3573933"/>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3" name="Text Placeholder 21"/>
          <p:cNvSpPr>
            <a:spLocks noGrp="1"/>
          </p:cNvSpPr>
          <p:nvPr>
            <p:ph type="body" sz="quarter" idx="58"/>
          </p:nvPr>
        </p:nvSpPr>
        <p:spPr>
          <a:xfrm>
            <a:off x="488950" y="4076699"/>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4" name="Content Placeholder 2"/>
          <p:cNvSpPr>
            <a:spLocks noGrp="1"/>
          </p:cNvSpPr>
          <p:nvPr>
            <p:ph sz="half" idx="59"/>
          </p:nvPr>
        </p:nvSpPr>
        <p:spPr>
          <a:xfrm>
            <a:off x="488950" y="407669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Text Placeholder 22"/>
          <p:cNvSpPr>
            <a:spLocks noGrp="1"/>
          </p:cNvSpPr>
          <p:nvPr>
            <p:ph type="body" sz="quarter" idx="60"/>
          </p:nvPr>
        </p:nvSpPr>
        <p:spPr>
          <a:xfrm>
            <a:off x="4889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1" name="Text Placeholder 23"/>
          <p:cNvSpPr>
            <a:spLocks noGrp="1"/>
          </p:cNvSpPr>
          <p:nvPr>
            <p:ph type="body" sz="quarter" idx="61"/>
          </p:nvPr>
        </p:nvSpPr>
        <p:spPr>
          <a:xfrm>
            <a:off x="488950"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8" name="Text Placeholder 23"/>
          <p:cNvSpPr>
            <a:spLocks noGrp="1"/>
          </p:cNvSpPr>
          <p:nvPr>
            <p:ph type="body" sz="quarter" idx="62"/>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0" name="Text Placeholder 23"/>
          <p:cNvSpPr>
            <a:spLocks noGrp="1"/>
          </p:cNvSpPr>
          <p:nvPr>
            <p:ph type="body" sz="quarter" idx="63"/>
          </p:nvPr>
        </p:nvSpPr>
        <p:spPr>
          <a:xfrm>
            <a:off x="4889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1" name="Text Placeholder 23"/>
          <p:cNvSpPr>
            <a:spLocks noGrp="1"/>
          </p:cNvSpPr>
          <p:nvPr>
            <p:ph type="body" sz="quarter" idx="64"/>
          </p:nvPr>
        </p:nvSpPr>
        <p:spPr>
          <a:xfrm>
            <a:off x="5024437"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116578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 Six boxes">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1904" cy="630000"/>
          </a:xfrm>
        </p:spPr>
        <p:txBody>
          <a:bodyPr/>
          <a:lstStyle/>
          <a:p>
            <a:r>
              <a:rPr lang="en-US" smtClean="0"/>
              <a:t>Click to edit Master title style</a:t>
            </a:r>
            <a:endParaRPr lang="en-GB" dirty="0"/>
          </a:p>
        </p:txBody>
      </p:sp>
      <p:sp>
        <p:nvSpPr>
          <p:cNvPr id="43"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smtClean="0"/>
              <a:t>Click to edit Master text styles</a:t>
            </a:r>
          </a:p>
        </p:txBody>
      </p:sp>
      <p:sp>
        <p:nvSpPr>
          <p:cNvPr id="31" name="Text Placeholder 7"/>
          <p:cNvSpPr>
            <a:spLocks noGrp="1"/>
          </p:cNvSpPr>
          <p:nvPr>
            <p:ph type="body" sz="quarter" idx="56"/>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33" name="Text Placeholder 21"/>
          <p:cNvSpPr>
            <a:spLocks noGrp="1"/>
          </p:cNvSpPr>
          <p:nvPr>
            <p:ph type="body" sz="quarter" idx="35"/>
          </p:nvPr>
        </p:nvSpPr>
        <p:spPr>
          <a:xfrm>
            <a:off x="6537324" y="1557338"/>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4" name="Content Placeholder 2"/>
          <p:cNvSpPr>
            <a:spLocks noGrp="1"/>
          </p:cNvSpPr>
          <p:nvPr>
            <p:ph sz="half" idx="31"/>
          </p:nvPr>
        </p:nvSpPr>
        <p:spPr>
          <a:xfrm>
            <a:off x="6537324"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2"/>
          <p:cNvSpPr>
            <a:spLocks noGrp="1"/>
          </p:cNvSpPr>
          <p:nvPr>
            <p:ph type="body" sz="quarter" idx="53"/>
          </p:nvPr>
        </p:nvSpPr>
        <p:spPr>
          <a:xfrm>
            <a:off x="6537324"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7" name="Text Placeholder 21"/>
          <p:cNvSpPr>
            <a:spLocks noGrp="1"/>
          </p:cNvSpPr>
          <p:nvPr>
            <p:ph type="body" sz="quarter" idx="57"/>
          </p:nvPr>
        </p:nvSpPr>
        <p:spPr>
          <a:xfrm>
            <a:off x="3513138" y="1557338"/>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8" name="Content Placeholder 2"/>
          <p:cNvSpPr>
            <a:spLocks noGrp="1"/>
          </p:cNvSpPr>
          <p:nvPr>
            <p:ph sz="half" idx="58"/>
          </p:nvPr>
        </p:nvSpPr>
        <p:spPr>
          <a:xfrm>
            <a:off x="3513138"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9" name="Text Placeholder 22"/>
          <p:cNvSpPr>
            <a:spLocks noGrp="1"/>
          </p:cNvSpPr>
          <p:nvPr>
            <p:ph type="body" sz="quarter" idx="59"/>
          </p:nvPr>
        </p:nvSpPr>
        <p:spPr>
          <a:xfrm>
            <a:off x="3513138"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41" name="Text Placeholder 21"/>
          <p:cNvSpPr>
            <a:spLocks noGrp="1"/>
          </p:cNvSpPr>
          <p:nvPr>
            <p:ph type="body" sz="quarter" idx="61"/>
          </p:nvPr>
        </p:nvSpPr>
        <p:spPr>
          <a:xfrm>
            <a:off x="488952" y="1557338"/>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2" name="Content Placeholder 2"/>
          <p:cNvSpPr>
            <a:spLocks noGrp="1"/>
          </p:cNvSpPr>
          <p:nvPr>
            <p:ph sz="half" idx="62"/>
          </p:nvPr>
        </p:nvSpPr>
        <p:spPr>
          <a:xfrm>
            <a:off x="488952" y="1557338"/>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4" name="Text Placeholder 22"/>
          <p:cNvSpPr>
            <a:spLocks noGrp="1"/>
          </p:cNvSpPr>
          <p:nvPr>
            <p:ph type="body" sz="quarter" idx="63"/>
          </p:nvPr>
        </p:nvSpPr>
        <p:spPr>
          <a:xfrm>
            <a:off x="488952"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4" name="Text Placeholder 21"/>
          <p:cNvSpPr>
            <a:spLocks noGrp="1"/>
          </p:cNvSpPr>
          <p:nvPr>
            <p:ph type="body" sz="quarter" idx="65"/>
          </p:nvPr>
        </p:nvSpPr>
        <p:spPr>
          <a:xfrm>
            <a:off x="6536876" y="4076699"/>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5" name="Content Placeholder 2"/>
          <p:cNvSpPr>
            <a:spLocks noGrp="1"/>
          </p:cNvSpPr>
          <p:nvPr>
            <p:ph sz="half" idx="66"/>
          </p:nvPr>
        </p:nvSpPr>
        <p:spPr>
          <a:xfrm>
            <a:off x="6536876"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6" name="Text Placeholder 22"/>
          <p:cNvSpPr>
            <a:spLocks noGrp="1"/>
          </p:cNvSpPr>
          <p:nvPr>
            <p:ph type="body" sz="quarter" idx="67"/>
          </p:nvPr>
        </p:nvSpPr>
        <p:spPr>
          <a:xfrm>
            <a:off x="6536876"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8" name="Text Placeholder 21"/>
          <p:cNvSpPr>
            <a:spLocks noGrp="1"/>
          </p:cNvSpPr>
          <p:nvPr>
            <p:ph type="body" sz="quarter" idx="69"/>
          </p:nvPr>
        </p:nvSpPr>
        <p:spPr>
          <a:xfrm>
            <a:off x="3512690" y="4076699"/>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9" name="Content Placeholder 2"/>
          <p:cNvSpPr>
            <a:spLocks noGrp="1"/>
          </p:cNvSpPr>
          <p:nvPr>
            <p:ph sz="half" idx="70"/>
          </p:nvPr>
        </p:nvSpPr>
        <p:spPr>
          <a:xfrm>
            <a:off x="3512690"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0" name="Text Placeholder 22"/>
          <p:cNvSpPr>
            <a:spLocks noGrp="1"/>
          </p:cNvSpPr>
          <p:nvPr>
            <p:ph type="body" sz="quarter" idx="71"/>
          </p:nvPr>
        </p:nvSpPr>
        <p:spPr>
          <a:xfrm>
            <a:off x="3512690"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62" name="Text Placeholder 21"/>
          <p:cNvSpPr>
            <a:spLocks noGrp="1"/>
          </p:cNvSpPr>
          <p:nvPr>
            <p:ph type="body" sz="quarter" idx="73"/>
          </p:nvPr>
        </p:nvSpPr>
        <p:spPr>
          <a:xfrm>
            <a:off x="488504" y="4076699"/>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63" name="Content Placeholder 2"/>
          <p:cNvSpPr>
            <a:spLocks noGrp="1"/>
          </p:cNvSpPr>
          <p:nvPr>
            <p:ph sz="half" idx="74"/>
          </p:nvPr>
        </p:nvSpPr>
        <p:spPr>
          <a:xfrm>
            <a:off x="488504" y="4076699"/>
            <a:ext cx="2879726"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4" name="Text Placeholder 22"/>
          <p:cNvSpPr>
            <a:spLocks noGrp="1"/>
          </p:cNvSpPr>
          <p:nvPr>
            <p:ph type="body" sz="quarter" idx="75"/>
          </p:nvPr>
        </p:nvSpPr>
        <p:spPr>
          <a:xfrm>
            <a:off x="488504"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9" name="Text Placeholder 23"/>
          <p:cNvSpPr>
            <a:spLocks noGrp="1"/>
          </p:cNvSpPr>
          <p:nvPr>
            <p:ph type="body" sz="quarter" idx="45"/>
          </p:nvPr>
        </p:nvSpPr>
        <p:spPr>
          <a:xfrm>
            <a:off x="6537324"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0" name="Text Placeholder 23"/>
          <p:cNvSpPr>
            <a:spLocks noGrp="1"/>
          </p:cNvSpPr>
          <p:nvPr>
            <p:ph type="body" sz="quarter" idx="46"/>
          </p:nvPr>
        </p:nvSpPr>
        <p:spPr>
          <a:xfrm>
            <a:off x="3513138"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5" name="Text Placeholder 23"/>
          <p:cNvSpPr>
            <a:spLocks noGrp="1"/>
          </p:cNvSpPr>
          <p:nvPr>
            <p:ph type="body" sz="quarter" idx="76"/>
          </p:nvPr>
        </p:nvSpPr>
        <p:spPr>
          <a:xfrm>
            <a:off x="488952"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6" name="Text Placeholder 23"/>
          <p:cNvSpPr>
            <a:spLocks noGrp="1"/>
          </p:cNvSpPr>
          <p:nvPr>
            <p:ph type="body" sz="quarter" idx="77"/>
          </p:nvPr>
        </p:nvSpPr>
        <p:spPr>
          <a:xfrm>
            <a:off x="6536876"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7" name="Text Placeholder 23"/>
          <p:cNvSpPr>
            <a:spLocks noGrp="1"/>
          </p:cNvSpPr>
          <p:nvPr>
            <p:ph type="body" sz="quarter" idx="78"/>
          </p:nvPr>
        </p:nvSpPr>
        <p:spPr>
          <a:xfrm>
            <a:off x="3512690"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48" name="Text Placeholder 23"/>
          <p:cNvSpPr>
            <a:spLocks noGrp="1"/>
          </p:cNvSpPr>
          <p:nvPr>
            <p:ph type="body" sz="quarter" idx="79"/>
          </p:nvPr>
        </p:nvSpPr>
        <p:spPr>
          <a:xfrm>
            <a:off x="488504" y="3860799"/>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06282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B] Basic">
    <p:spTree>
      <p:nvGrpSpPr>
        <p:cNvPr id="1" name=""/>
        <p:cNvGrpSpPr/>
        <p:nvPr/>
      </p:nvGrpSpPr>
      <p:grpSpPr>
        <a:xfrm>
          <a:off x="0" y="0"/>
          <a:ext cx="0" cy="0"/>
          <a:chOff x="0" y="0"/>
          <a:chExt cx="0" cy="0"/>
        </a:xfrm>
      </p:grpSpPr>
      <p:sp>
        <p:nvSpPr>
          <p:cNvPr id="11" name="Content Placeholder 2"/>
          <p:cNvSpPr>
            <a:spLocks noGrp="1"/>
          </p:cNvSpPr>
          <p:nvPr>
            <p:ph idx="1"/>
          </p:nvPr>
        </p:nvSpPr>
        <p:spPr>
          <a:xfrm>
            <a:off x="2243138" y="1341438"/>
            <a:ext cx="7173912"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smtClean="0"/>
              <a:t>Click to edit Master title style</a:t>
            </a:r>
            <a:endParaRPr lang="en-GB" dirty="0"/>
          </a:p>
        </p:txBody>
      </p:sp>
      <p:sp>
        <p:nvSpPr>
          <p:cNvPr id="10"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smtClean="0"/>
              <a:t>Click to edit Master text styles</a:t>
            </a:r>
          </a:p>
        </p:txBody>
      </p:sp>
      <p:sp>
        <p:nvSpPr>
          <p:cNvPr id="9" name="Text Placeholder 10"/>
          <p:cNvSpPr>
            <a:spLocks noGrp="1"/>
          </p:cNvSpPr>
          <p:nvPr>
            <p:ph type="body" sz="quarter" idx="33"/>
          </p:nvPr>
        </p:nvSpPr>
        <p:spPr>
          <a:xfrm>
            <a:off x="482600" y="1557338"/>
            <a:ext cx="1620000" cy="4679950"/>
          </a:xfrm>
          <a:solidFill>
            <a:schemeClr val="bg1">
              <a:lumMod val="95000"/>
            </a:schemeClr>
          </a:solidFill>
        </p:spPr>
        <p:txBody>
          <a:bodyPr/>
          <a:lstStyle>
            <a:lvl1pPr>
              <a:defRPr baseline="0"/>
            </a:lvl1pPr>
          </a:lstStyle>
          <a:p>
            <a:pPr lvl="0"/>
            <a:r>
              <a:rPr lang="en-US" smtClean="0"/>
              <a:t>Click to edit Master text styles</a:t>
            </a:r>
          </a:p>
        </p:txBody>
      </p:sp>
      <p:sp>
        <p:nvSpPr>
          <p:cNvPr id="12" name="Text Placeholder 12"/>
          <p:cNvSpPr>
            <a:spLocks noGrp="1"/>
          </p:cNvSpPr>
          <p:nvPr>
            <p:ph type="body" sz="quarter" idx="34"/>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7"/>
          <p:cNvSpPr>
            <a:spLocks noGrp="1"/>
          </p:cNvSpPr>
          <p:nvPr>
            <p:ph type="body" sz="quarter" idx="36"/>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3"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872047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B] standard profile">
    <p:spTree>
      <p:nvGrpSpPr>
        <p:cNvPr id="1" name=""/>
        <p:cNvGrpSpPr/>
        <p:nvPr/>
      </p:nvGrpSpPr>
      <p:grpSpPr>
        <a:xfrm>
          <a:off x="0" y="0"/>
          <a:ext cx="0" cy="0"/>
          <a:chOff x="0" y="0"/>
          <a:chExt cx="0" cy="0"/>
        </a:xfrm>
      </p:grpSpPr>
      <p:sp>
        <p:nvSpPr>
          <p:cNvPr id="19" name="Content Placeholder 2"/>
          <p:cNvSpPr>
            <a:spLocks noGrp="1"/>
          </p:cNvSpPr>
          <p:nvPr>
            <p:ph idx="1"/>
          </p:nvPr>
        </p:nvSpPr>
        <p:spPr>
          <a:xfrm>
            <a:off x="2243562" y="1341438"/>
            <a:ext cx="3492001"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1244600" y="405607"/>
            <a:ext cx="7452350" cy="630000"/>
          </a:xfrm>
        </p:spPr>
        <p:txBody>
          <a:bodyPr/>
          <a:lstStyle/>
          <a:p>
            <a:r>
              <a:rPr lang="en-US" smtClean="0"/>
              <a:t>Click to edit Master title style</a:t>
            </a:r>
            <a:endParaRPr lang="en-GB" dirty="0"/>
          </a:p>
        </p:txBody>
      </p:sp>
      <p:sp>
        <p:nvSpPr>
          <p:cNvPr id="16"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smtClean="0"/>
              <a:t>Click to edit Master text styles</a:t>
            </a:r>
          </a:p>
        </p:txBody>
      </p:sp>
      <p:sp>
        <p:nvSpPr>
          <p:cNvPr id="17" name="Text Placeholder 10"/>
          <p:cNvSpPr>
            <a:spLocks noGrp="1"/>
          </p:cNvSpPr>
          <p:nvPr>
            <p:ph type="body" sz="quarter" idx="34"/>
          </p:nvPr>
        </p:nvSpPr>
        <p:spPr>
          <a:xfrm>
            <a:off x="482600" y="1557338"/>
            <a:ext cx="1620000" cy="4679950"/>
          </a:xfrm>
          <a:solidFill>
            <a:schemeClr val="bg1">
              <a:lumMod val="95000"/>
            </a:schemeClr>
          </a:solidFill>
        </p:spPr>
        <p:txBody>
          <a:bodyPr/>
          <a:lstStyle>
            <a:lvl1pPr>
              <a:defRPr baseline="0"/>
            </a:lvl1pPr>
          </a:lstStyle>
          <a:p>
            <a:pPr lvl="0"/>
            <a:r>
              <a:rPr lang="en-US" smtClean="0"/>
              <a:t>Click to edit Master text styles</a:t>
            </a:r>
          </a:p>
        </p:txBody>
      </p:sp>
      <p:sp>
        <p:nvSpPr>
          <p:cNvPr id="20" name="Text Placeholder 12"/>
          <p:cNvSpPr>
            <a:spLocks noGrp="1"/>
          </p:cNvSpPr>
          <p:nvPr>
            <p:ph type="body" sz="quarter" idx="36"/>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31" name="Text Placeholder 21"/>
          <p:cNvSpPr>
            <a:spLocks noGrp="1"/>
          </p:cNvSpPr>
          <p:nvPr>
            <p:ph type="body" sz="quarter" idx="42"/>
          </p:nvPr>
        </p:nvSpPr>
        <p:spPr>
          <a:xfrm>
            <a:off x="5924602" y="1557338"/>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2" name="Content Placeholder 2"/>
          <p:cNvSpPr>
            <a:spLocks noGrp="1"/>
          </p:cNvSpPr>
          <p:nvPr>
            <p:ph sz="half" idx="31"/>
          </p:nvPr>
        </p:nvSpPr>
        <p:spPr>
          <a:xfrm>
            <a:off x="5924602"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22"/>
          <p:cNvSpPr>
            <a:spLocks noGrp="1"/>
          </p:cNvSpPr>
          <p:nvPr>
            <p:ph type="body" sz="quarter" idx="53"/>
          </p:nvPr>
        </p:nvSpPr>
        <p:spPr>
          <a:xfrm>
            <a:off x="5924602"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6" name="Text Placeholder 21"/>
          <p:cNvSpPr>
            <a:spLocks noGrp="1"/>
          </p:cNvSpPr>
          <p:nvPr>
            <p:ph type="body" sz="quarter" idx="65"/>
          </p:nvPr>
        </p:nvSpPr>
        <p:spPr>
          <a:xfrm>
            <a:off x="5924602" y="4076699"/>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7" name="Content Placeholder 2"/>
          <p:cNvSpPr>
            <a:spLocks noGrp="1"/>
          </p:cNvSpPr>
          <p:nvPr>
            <p:ph sz="half" idx="66"/>
          </p:nvPr>
        </p:nvSpPr>
        <p:spPr>
          <a:xfrm>
            <a:off x="5924602"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8" name="Text Placeholder 22"/>
          <p:cNvSpPr>
            <a:spLocks noGrp="1"/>
          </p:cNvSpPr>
          <p:nvPr>
            <p:ph type="body" sz="quarter" idx="67"/>
          </p:nvPr>
        </p:nvSpPr>
        <p:spPr>
          <a:xfrm>
            <a:off x="5924602"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8" name="Text Placeholder 23"/>
          <p:cNvSpPr>
            <a:spLocks noGrp="1"/>
          </p:cNvSpPr>
          <p:nvPr>
            <p:ph type="body" sz="quarter" idx="45"/>
          </p:nvPr>
        </p:nvSpPr>
        <p:spPr>
          <a:xfrm>
            <a:off x="5924602"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1" name="Text Placeholder 23"/>
          <p:cNvSpPr>
            <a:spLocks noGrp="1"/>
          </p:cNvSpPr>
          <p:nvPr>
            <p:ph type="body" sz="quarter" idx="77"/>
          </p:nvPr>
        </p:nvSpPr>
        <p:spPr>
          <a:xfrm>
            <a:off x="5924602"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4"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126836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B] Two boxes">
    <p:spTree>
      <p:nvGrpSpPr>
        <p:cNvPr id="1" name=""/>
        <p:cNvGrpSpPr/>
        <p:nvPr/>
      </p:nvGrpSpPr>
      <p:grpSpPr>
        <a:xfrm>
          <a:off x="0" y="0"/>
          <a:ext cx="0" cy="0"/>
          <a:chOff x="0" y="0"/>
          <a:chExt cx="0" cy="0"/>
        </a:xfrm>
      </p:grpSpPr>
      <p:sp>
        <p:nvSpPr>
          <p:cNvPr id="2" name="Title 1"/>
          <p:cNvSpPr>
            <a:spLocks noGrp="1"/>
          </p:cNvSpPr>
          <p:nvPr>
            <p:ph type="title"/>
          </p:nvPr>
        </p:nvSpPr>
        <p:spPr>
          <a:xfrm>
            <a:off x="1244600" y="405607"/>
            <a:ext cx="7452350" cy="630000"/>
          </a:xfrm>
        </p:spPr>
        <p:txBody>
          <a:bodyPr/>
          <a:lstStyle/>
          <a:p>
            <a:r>
              <a:rPr lang="en-US" smtClean="0"/>
              <a:t>Click to edit Master title style</a:t>
            </a:r>
            <a:endParaRPr lang="en-GB" dirty="0"/>
          </a:p>
        </p:txBody>
      </p:sp>
      <p:sp>
        <p:nvSpPr>
          <p:cNvPr id="15"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smtClean="0"/>
              <a:t>Click to edit Master text styles</a:t>
            </a:r>
          </a:p>
        </p:txBody>
      </p:sp>
      <p:sp>
        <p:nvSpPr>
          <p:cNvPr id="20" name="Text Placeholder 10"/>
          <p:cNvSpPr>
            <a:spLocks noGrp="1"/>
          </p:cNvSpPr>
          <p:nvPr>
            <p:ph type="body" sz="quarter" idx="34"/>
          </p:nvPr>
        </p:nvSpPr>
        <p:spPr>
          <a:xfrm>
            <a:off x="482600" y="1557338"/>
            <a:ext cx="1620000" cy="4679950"/>
          </a:xfrm>
          <a:solidFill>
            <a:schemeClr val="bg1">
              <a:lumMod val="95000"/>
            </a:schemeClr>
          </a:solidFill>
        </p:spPr>
        <p:txBody>
          <a:bodyPr/>
          <a:lstStyle>
            <a:lvl1pPr>
              <a:defRPr baseline="0"/>
            </a:lvl1pPr>
          </a:lstStyle>
          <a:p>
            <a:pPr lvl="0"/>
            <a:r>
              <a:rPr lang="en-US" smtClean="0"/>
              <a:t>Click to edit Master text styles</a:t>
            </a:r>
          </a:p>
        </p:txBody>
      </p:sp>
      <p:sp>
        <p:nvSpPr>
          <p:cNvPr id="22" name="Text Placeholder 12"/>
          <p:cNvSpPr>
            <a:spLocks noGrp="1"/>
          </p:cNvSpPr>
          <p:nvPr>
            <p:ph type="body" sz="quarter" idx="36"/>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9" name="Text Placeholder 21"/>
          <p:cNvSpPr>
            <a:spLocks noGrp="1"/>
          </p:cNvSpPr>
          <p:nvPr>
            <p:ph type="body" sz="quarter" idx="38"/>
          </p:nvPr>
        </p:nvSpPr>
        <p:spPr>
          <a:xfrm>
            <a:off x="2252215" y="1557338"/>
            <a:ext cx="7164387"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1" name="Content Placeholder 2"/>
          <p:cNvSpPr>
            <a:spLocks noGrp="1"/>
          </p:cNvSpPr>
          <p:nvPr>
            <p:ph sz="half" idx="31"/>
          </p:nvPr>
        </p:nvSpPr>
        <p:spPr>
          <a:xfrm>
            <a:off x="2252215" y="1557338"/>
            <a:ext cx="7164387"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2"/>
          <p:cNvSpPr>
            <a:spLocks noGrp="1"/>
          </p:cNvSpPr>
          <p:nvPr>
            <p:ph type="body" sz="quarter" idx="33"/>
          </p:nvPr>
        </p:nvSpPr>
        <p:spPr>
          <a:xfrm>
            <a:off x="2252215" y="3573934"/>
            <a:ext cx="7164387"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4" name="Text Placeholder 21"/>
          <p:cNvSpPr>
            <a:spLocks noGrp="1"/>
          </p:cNvSpPr>
          <p:nvPr>
            <p:ph type="body" sz="quarter" idx="42"/>
          </p:nvPr>
        </p:nvSpPr>
        <p:spPr>
          <a:xfrm>
            <a:off x="2252215" y="4076700"/>
            <a:ext cx="7164387"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5" name="Content Placeholder 2"/>
          <p:cNvSpPr>
            <a:spLocks noGrp="1"/>
          </p:cNvSpPr>
          <p:nvPr>
            <p:ph sz="half" idx="43"/>
          </p:nvPr>
        </p:nvSpPr>
        <p:spPr>
          <a:xfrm>
            <a:off x="2252215" y="4076699"/>
            <a:ext cx="7164387"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6" name="Text Placeholder 22"/>
          <p:cNvSpPr>
            <a:spLocks noGrp="1"/>
          </p:cNvSpPr>
          <p:nvPr>
            <p:ph type="body" sz="quarter" idx="44"/>
          </p:nvPr>
        </p:nvSpPr>
        <p:spPr>
          <a:xfrm>
            <a:off x="2252215" y="6093295"/>
            <a:ext cx="7164387"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6" name="Text Placeholder 23"/>
          <p:cNvSpPr>
            <a:spLocks noGrp="1"/>
          </p:cNvSpPr>
          <p:nvPr>
            <p:ph type="body" sz="quarter" idx="45"/>
          </p:nvPr>
        </p:nvSpPr>
        <p:spPr>
          <a:xfrm>
            <a:off x="2252215" y="1341438"/>
            <a:ext cx="7164387"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3" name="Text Placeholder 23"/>
          <p:cNvSpPr>
            <a:spLocks noGrp="1"/>
          </p:cNvSpPr>
          <p:nvPr>
            <p:ph type="body" sz="quarter" idx="77"/>
          </p:nvPr>
        </p:nvSpPr>
        <p:spPr>
          <a:xfrm>
            <a:off x="2252215" y="3860799"/>
            <a:ext cx="7164387"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6"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804827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B] Four boxes">
    <p:spTree>
      <p:nvGrpSpPr>
        <p:cNvPr id="1" name=""/>
        <p:cNvGrpSpPr/>
        <p:nvPr/>
      </p:nvGrpSpPr>
      <p:grpSpPr>
        <a:xfrm>
          <a:off x="0" y="0"/>
          <a:ext cx="0" cy="0"/>
          <a:chOff x="0" y="0"/>
          <a:chExt cx="0" cy="0"/>
        </a:xfrm>
      </p:grpSpPr>
      <p:sp>
        <p:nvSpPr>
          <p:cNvPr id="28" name="Text Placeholder 10"/>
          <p:cNvSpPr>
            <a:spLocks noGrp="1"/>
          </p:cNvSpPr>
          <p:nvPr>
            <p:ph type="body" sz="quarter" idx="33"/>
          </p:nvPr>
        </p:nvSpPr>
        <p:spPr>
          <a:xfrm>
            <a:off x="482600" y="1557338"/>
            <a:ext cx="1620000" cy="4679950"/>
          </a:xfrm>
          <a:solidFill>
            <a:schemeClr val="bg1">
              <a:lumMod val="95000"/>
            </a:schemeClr>
          </a:solidFill>
        </p:spPr>
        <p:txBody>
          <a:bodyPr/>
          <a:lstStyle>
            <a:lvl1pPr>
              <a:defRPr baseline="0"/>
            </a:lvl1pPr>
          </a:lstStyle>
          <a:p>
            <a:pPr lvl="0"/>
            <a:r>
              <a:rPr lang="en-US" smtClean="0"/>
              <a:t>Click to edit Master text styles</a:t>
            </a:r>
          </a:p>
        </p:txBody>
      </p:sp>
      <p:sp>
        <p:nvSpPr>
          <p:cNvPr id="33" name="Text Placeholder 12"/>
          <p:cNvSpPr>
            <a:spLocks noGrp="1"/>
          </p:cNvSpPr>
          <p:nvPr>
            <p:ph type="body" sz="quarter" idx="34"/>
          </p:nvPr>
        </p:nvSpPr>
        <p:spPr>
          <a:xfrm>
            <a:off x="482600" y="1557338"/>
            <a:ext cx="1620000" cy="4679950"/>
          </a:xfrm>
        </p:spPr>
        <p:txBody>
          <a:bodyPr lIns="72000" tIns="36000" rIns="72000" bIns="36000"/>
          <a:lstStyle>
            <a:lvl1pPr>
              <a:defRPr sz="900" i="0"/>
            </a:lvl1pPr>
            <a:lvl2pPr>
              <a:defRPr sz="800"/>
            </a:lvl2pPr>
            <a:lvl3pPr>
              <a:defRPr sz="800"/>
            </a:lvl3pPr>
            <a:lvl4pPr>
              <a:defRPr sz="800"/>
            </a:lvl4pPr>
            <a:lvl5pPr>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itle 1"/>
          <p:cNvSpPr>
            <a:spLocks noGrp="1"/>
          </p:cNvSpPr>
          <p:nvPr>
            <p:ph type="title"/>
          </p:nvPr>
        </p:nvSpPr>
        <p:spPr>
          <a:xfrm>
            <a:off x="1244600" y="405607"/>
            <a:ext cx="7452350" cy="630000"/>
          </a:xfrm>
        </p:spPr>
        <p:txBody>
          <a:bodyPr/>
          <a:lstStyle/>
          <a:p>
            <a:r>
              <a:rPr lang="en-US" smtClean="0"/>
              <a:t>Click to edit Master title style</a:t>
            </a:r>
            <a:endParaRPr lang="en-GB" dirty="0"/>
          </a:p>
        </p:txBody>
      </p:sp>
      <p:sp>
        <p:nvSpPr>
          <p:cNvPr id="24" name="Text Placeholder 13"/>
          <p:cNvSpPr>
            <a:spLocks noGrp="1"/>
          </p:cNvSpPr>
          <p:nvPr>
            <p:ph type="body" sz="quarter" idx="10"/>
          </p:nvPr>
        </p:nvSpPr>
        <p:spPr>
          <a:xfrm>
            <a:off x="482600" y="405607"/>
            <a:ext cx="540000" cy="630000"/>
          </a:xfrm>
          <a:solidFill>
            <a:schemeClr val="bg1">
              <a:lumMod val="95000"/>
            </a:schemeClr>
          </a:solidFill>
        </p:spPr>
        <p:txBody>
          <a:bodyPr lIns="72000" rIns="72000" anchor="ctr"/>
          <a:lstStyle>
            <a:lvl1pPr algn="ctr">
              <a:defRPr sz="4400">
                <a:solidFill>
                  <a:schemeClr val="tx2"/>
                </a:solidFill>
                <a:latin typeface="Myriad Light" pitchFamily="2" charset="0"/>
              </a:defRPr>
            </a:lvl1pPr>
          </a:lstStyle>
          <a:p>
            <a:pPr lvl="0"/>
            <a:r>
              <a:rPr lang="en-US" smtClean="0"/>
              <a:t>Click to edit Master text styles</a:t>
            </a:r>
          </a:p>
        </p:txBody>
      </p:sp>
      <p:sp>
        <p:nvSpPr>
          <p:cNvPr id="25" name="Text Placeholder 7"/>
          <p:cNvSpPr>
            <a:spLocks noGrp="1"/>
          </p:cNvSpPr>
          <p:nvPr>
            <p:ph type="body" sz="quarter" idx="5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9" name="Text Placeholder 21"/>
          <p:cNvSpPr>
            <a:spLocks noGrp="1"/>
          </p:cNvSpPr>
          <p:nvPr>
            <p:ph type="body" sz="quarter" idx="42"/>
          </p:nvPr>
        </p:nvSpPr>
        <p:spPr>
          <a:xfrm>
            <a:off x="5924602" y="1557338"/>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0" name="Content Placeholder 2"/>
          <p:cNvSpPr>
            <a:spLocks noGrp="1"/>
          </p:cNvSpPr>
          <p:nvPr>
            <p:ph sz="half" idx="31"/>
          </p:nvPr>
        </p:nvSpPr>
        <p:spPr>
          <a:xfrm>
            <a:off x="5924602"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2"/>
          <p:cNvSpPr>
            <a:spLocks noGrp="1"/>
          </p:cNvSpPr>
          <p:nvPr>
            <p:ph type="body" sz="quarter" idx="55"/>
          </p:nvPr>
        </p:nvSpPr>
        <p:spPr>
          <a:xfrm>
            <a:off x="5924602"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1" name="Text Placeholder 21"/>
          <p:cNvSpPr>
            <a:spLocks noGrp="1"/>
          </p:cNvSpPr>
          <p:nvPr>
            <p:ph type="body" sz="quarter" idx="65"/>
          </p:nvPr>
        </p:nvSpPr>
        <p:spPr>
          <a:xfrm>
            <a:off x="5924602" y="4076699"/>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2" name="Content Placeholder 2"/>
          <p:cNvSpPr>
            <a:spLocks noGrp="1"/>
          </p:cNvSpPr>
          <p:nvPr>
            <p:ph sz="half" idx="66"/>
          </p:nvPr>
        </p:nvSpPr>
        <p:spPr>
          <a:xfrm>
            <a:off x="5924602"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3" name="Text Placeholder 22"/>
          <p:cNvSpPr>
            <a:spLocks noGrp="1"/>
          </p:cNvSpPr>
          <p:nvPr>
            <p:ph type="body" sz="quarter" idx="67"/>
          </p:nvPr>
        </p:nvSpPr>
        <p:spPr>
          <a:xfrm>
            <a:off x="5924602"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5" name="Text Placeholder 21"/>
          <p:cNvSpPr>
            <a:spLocks noGrp="1"/>
          </p:cNvSpPr>
          <p:nvPr>
            <p:ph type="body" sz="quarter" idx="69"/>
          </p:nvPr>
        </p:nvSpPr>
        <p:spPr>
          <a:xfrm>
            <a:off x="2252215" y="1557338"/>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6" name="Content Placeholder 2"/>
          <p:cNvSpPr>
            <a:spLocks noGrp="1"/>
          </p:cNvSpPr>
          <p:nvPr>
            <p:ph sz="half" idx="70"/>
          </p:nvPr>
        </p:nvSpPr>
        <p:spPr>
          <a:xfrm>
            <a:off x="2252215" y="1557338"/>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7" name="Text Placeholder 22"/>
          <p:cNvSpPr>
            <a:spLocks noGrp="1"/>
          </p:cNvSpPr>
          <p:nvPr>
            <p:ph type="body" sz="quarter" idx="71"/>
          </p:nvPr>
        </p:nvSpPr>
        <p:spPr>
          <a:xfrm>
            <a:off x="2252215" y="3573934"/>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9" name="Text Placeholder 21"/>
          <p:cNvSpPr>
            <a:spLocks noGrp="1"/>
          </p:cNvSpPr>
          <p:nvPr>
            <p:ph type="body" sz="quarter" idx="73"/>
          </p:nvPr>
        </p:nvSpPr>
        <p:spPr>
          <a:xfrm>
            <a:off x="2252215" y="4078288"/>
            <a:ext cx="34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60" name="Content Placeholder 2"/>
          <p:cNvSpPr>
            <a:spLocks noGrp="1"/>
          </p:cNvSpPr>
          <p:nvPr>
            <p:ph sz="half" idx="74"/>
          </p:nvPr>
        </p:nvSpPr>
        <p:spPr>
          <a:xfrm>
            <a:off x="2252215" y="4076699"/>
            <a:ext cx="3492000" cy="2016596"/>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1" name="Text Placeholder 22"/>
          <p:cNvSpPr>
            <a:spLocks noGrp="1"/>
          </p:cNvSpPr>
          <p:nvPr>
            <p:ph type="body" sz="quarter" idx="75"/>
          </p:nvPr>
        </p:nvSpPr>
        <p:spPr>
          <a:xfrm>
            <a:off x="2252215" y="6093295"/>
            <a:ext cx="34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6" name="Text Placeholder 23"/>
          <p:cNvSpPr>
            <a:spLocks noGrp="1"/>
          </p:cNvSpPr>
          <p:nvPr>
            <p:ph type="body" sz="quarter" idx="45"/>
          </p:nvPr>
        </p:nvSpPr>
        <p:spPr>
          <a:xfrm>
            <a:off x="5924602"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4" name="Text Placeholder 23"/>
          <p:cNvSpPr>
            <a:spLocks noGrp="1"/>
          </p:cNvSpPr>
          <p:nvPr>
            <p:ph type="body" sz="quarter" idx="77"/>
          </p:nvPr>
        </p:nvSpPr>
        <p:spPr>
          <a:xfrm>
            <a:off x="5924602"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5" name="Text Placeholder 23"/>
          <p:cNvSpPr>
            <a:spLocks noGrp="1"/>
          </p:cNvSpPr>
          <p:nvPr>
            <p:ph type="body" sz="quarter" idx="78"/>
          </p:nvPr>
        </p:nvSpPr>
        <p:spPr>
          <a:xfrm>
            <a:off x="2252215" y="1341438"/>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6" name="Text Placeholder 23"/>
          <p:cNvSpPr>
            <a:spLocks noGrp="1"/>
          </p:cNvSpPr>
          <p:nvPr>
            <p:ph type="body" sz="quarter" idx="79"/>
          </p:nvPr>
        </p:nvSpPr>
        <p:spPr>
          <a:xfrm>
            <a:off x="2251767" y="3860799"/>
            <a:ext cx="3492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7" name="Text Placeholder 23"/>
          <p:cNvSpPr>
            <a:spLocks noGrp="1"/>
          </p:cNvSpPr>
          <p:nvPr>
            <p:ph type="body" sz="quarter" idx="52"/>
          </p:nvPr>
        </p:nvSpPr>
        <p:spPr>
          <a:xfrm>
            <a:off x="488951" y="1341438"/>
            <a:ext cx="161925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84152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P] Standard facing">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915400" cy="630000"/>
          </a:xfrm>
        </p:spPr>
        <p:txBody>
          <a:bodyPr/>
          <a:lstStyle/>
          <a:p>
            <a:r>
              <a:rPr lang="en-US" smtClean="0"/>
              <a:t>Click to edit Master title style</a:t>
            </a:r>
            <a:endParaRPr lang="en-GB"/>
          </a:p>
        </p:txBody>
      </p:sp>
      <p:sp>
        <p:nvSpPr>
          <p:cNvPr id="3" name="Content Placeholder 2"/>
          <p:cNvSpPr>
            <a:spLocks noGrp="1"/>
          </p:cNvSpPr>
          <p:nvPr>
            <p:ph idx="1"/>
          </p:nvPr>
        </p:nvSpPr>
        <p:spPr>
          <a:xfrm>
            <a:off x="488950" y="1341438"/>
            <a:ext cx="8928100"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7"/>
          <p:cNvSpPr>
            <a:spLocks noGrp="1"/>
          </p:cNvSpPr>
          <p:nvPr>
            <p:ph type="body" sz="quarter" idx="3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Tree>
    <p:extLst>
      <p:ext uri="{BB962C8B-B14F-4D97-AF65-F5344CB8AC3E}">
        <p14:creationId xmlns:p14="http://schemas.microsoft.com/office/powerpoint/2010/main" val="2900520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P]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928100" cy="630000"/>
          </a:xfrm>
        </p:spPr>
        <p:txBody>
          <a:bodyPr/>
          <a:lstStyle/>
          <a:p>
            <a:r>
              <a:rPr lang="en-US" smtClean="0"/>
              <a:t>Click to edit Master title style</a:t>
            </a:r>
            <a:endParaRPr lang="en-GB"/>
          </a:p>
        </p:txBody>
      </p:sp>
      <p:sp>
        <p:nvSpPr>
          <p:cNvPr id="13" name="Text Placeholder 7"/>
          <p:cNvSpPr>
            <a:spLocks noGrp="1"/>
          </p:cNvSpPr>
          <p:nvPr>
            <p:ph type="body" sz="quarter" idx="4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5" name="Text Placeholder 21"/>
          <p:cNvSpPr>
            <a:spLocks noGrp="1"/>
          </p:cNvSpPr>
          <p:nvPr>
            <p:ph type="body" sz="quarter" idx="35"/>
          </p:nvPr>
        </p:nvSpPr>
        <p:spPr>
          <a:xfrm>
            <a:off x="5024437" y="1557338"/>
            <a:ext cx="4392000" cy="467995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4" name="Content Placeholder 2"/>
          <p:cNvSpPr>
            <a:spLocks noGrp="1"/>
          </p:cNvSpPr>
          <p:nvPr>
            <p:ph sz="half" idx="31"/>
          </p:nvPr>
        </p:nvSpPr>
        <p:spPr>
          <a:xfrm>
            <a:off x="5024437" y="1557338"/>
            <a:ext cx="4392000"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2"/>
          <p:cNvSpPr>
            <a:spLocks noGrp="1"/>
          </p:cNvSpPr>
          <p:nvPr>
            <p:ph type="body" sz="quarter" idx="33"/>
          </p:nvPr>
        </p:nvSpPr>
        <p:spPr>
          <a:xfrm>
            <a:off x="5024437" y="6093296"/>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7" name="Text Placeholder 21"/>
          <p:cNvSpPr>
            <a:spLocks noGrp="1"/>
          </p:cNvSpPr>
          <p:nvPr>
            <p:ph type="body" sz="quarter" idx="42"/>
          </p:nvPr>
        </p:nvSpPr>
        <p:spPr>
          <a:xfrm>
            <a:off x="488950" y="1557339"/>
            <a:ext cx="4392000" cy="467995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8" name="Content Placeholder 2"/>
          <p:cNvSpPr>
            <a:spLocks noGrp="1"/>
          </p:cNvSpPr>
          <p:nvPr>
            <p:ph sz="half" idx="43"/>
          </p:nvPr>
        </p:nvSpPr>
        <p:spPr>
          <a:xfrm>
            <a:off x="488950" y="1557338"/>
            <a:ext cx="4392000"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2"/>
          <p:cNvSpPr>
            <a:spLocks noGrp="1"/>
          </p:cNvSpPr>
          <p:nvPr>
            <p:ph type="body" sz="quarter" idx="45"/>
          </p:nvPr>
        </p:nvSpPr>
        <p:spPr>
          <a:xfrm>
            <a:off x="488950" y="6093296"/>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2" name="Text Placeholder 23"/>
          <p:cNvSpPr>
            <a:spLocks noGrp="1"/>
          </p:cNvSpPr>
          <p:nvPr>
            <p:ph type="body" sz="quarter" idx="46"/>
          </p:nvPr>
        </p:nvSpPr>
        <p:spPr>
          <a:xfrm>
            <a:off x="5024437"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16" name="Text Placeholder 23"/>
          <p:cNvSpPr>
            <a:spLocks noGrp="1"/>
          </p:cNvSpPr>
          <p:nvPr>
            <p:ph type="body" sz="quarter" idx="47"/>
          </p:nvPr>
        </p:nvSpPr>
        <p:spPr>
          <a:xfrm>
            <a:off x="488950"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19278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P] Two boxe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928100" cy="630000"/>
          </a:xfrm>
        </p:spPr>
        <p:txBody>
          <a:bodyPr/>
          <a:lstStyle/>
          <a:p>
            <a:r>
              <a:rPr lang="en-US" smtClean="0"/>
              <a:t>Click to edit Master title style</a:t>
            </a:r>
            <a:endParaRPr lang="en-GB"/>
          </a:p>
        </p:txBody>
      </p:sp>
      <p:sp>
        <p:nvSpPr>
          <p:cNvPr id="20" name="Text Placeholder 7"/>
          <p:cNvSpPr>
            <a:spLocks noGrp="1"/>
          </p:cNvSpPr>
          <p:nvPr>
            <p:ph type="body" sz="quarter" idx="40"/>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3" name="Text Placeholder 21"/>
          <p:cNvSpPr>
            <a:spLocks noGrp="1"/>
          </p:cNvSpPr>
          <p:nvPr>
            <p:ph type="body" sz="quarter" idx="35"/>
          </p:nvPr>
        </p:nvSpPr>
        <p:spPr>
          <a:xfrm>
            <a:off x="488950" y="1557338"/>
            <a:ext cx="89281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4" name="Content Placeholder 2"/>
          <p:cNvSpPr>
            <a:spLocks noGrp="1"/>
          </p:cNvSpPr>
          <p:nvPr>
            <p:ph sz="half" idx="31"/>
          </p:nvPr>
        </p:nvSpPr>
        <p:spPr>
          <a:xfrm>
            <a:off x="488950" y="1557338"/>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2"/>
          <p:cNvSpPr>
            <a:spLocks noGrp="1"/>
          </p:cNvSpPr>
          <p:nvPr>
            <p:ph type="body" sz="quarter" idx="33"/>
          </p:nvPr>
        </p:nvSpPr>
        <p:spPr>
          <a:xfrm>
            <a:off x="488950" y="3573934"/>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7" name="Text Placeholder 21"/>
          <p:cNvSpPr>
            <a:spLocks noGrp="1"/>
          </p:cNvSpPr>
          <p:nvPr>
            <p:ph type="body" sz="quarter" idx="42"/>
          </p:nvPr>
        </p:nvSpPr>
        <p:spPr>
          <a:xfrm>
            <a:off x="488950" y="4076700"/>
            <a:ext cx="89281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8" name="Content Placeholder 2"/>
          <p:cNvSpPr>
            <a:spLocks noGrp="1"/>
          </p:cNvSpPr>
          <p:nvPr>
            <p:ph sz="half" idx="43"/>
          </p:nvPr>
        </p:nvSpPr>
        <p:spPr>
          <a:xfrm>
            <a:off x="488950" y="4076699"/>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2"/>
          <p:cNvSpPr>
            <a:spLocks noGrp="1"/>
          </p:cNvSpPr>
          <p:nvPr>
            <p:ph type="body" sz="quarter" idx="44"/>
          </p:nvPr>
        </p:nvSpPr>
        <p:spPr>
          <a:xfrm>
            <a:off x="488950" y="6093295"/>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2" name="Text Placeholder 23"/>
          <p:cNvSpPr>
            <a:spLocks noGrp="1"/>
          </p:cNvSpPr>
          <p:nvPr>
            <p:ph type="body" sz="quarter" idx="45"/>
          </p:nvPr>
        </p:nvSpPr>
        <p:spPr>
          <a:xfrm>
            <a:off x="488951" y="1341439"/>
            <a:ext cx="89281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13" name="Text Placeholder 23"/>
          <p:cNvSpPr>
            <a:spLocks noGrp="1"/>
          </p:cNvSpPr>
          <p:nvPr>
            <p:ph type="body" sz="quarter" idx="46"/>
          </p:nvPr>
        </p:nvSpPr>
        <p:spPr>
          <a:xfrm>
            <a:off x="488951" y="3860800"/>
            <a:ext cx="89281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005733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P] Four boxes">
    <p:spTree>
      <p:nvGrpSpPr>
        <p:cNvPr id="1" name=""/>
        <p:cNvGrpSpPr/>
        <p:nvPr/>
      </p:nvGrpSpPr>
      <p:grpSpPr>
        <a:xfrm>
          <a:off x="0" y="0"/>
          <a:ext cx="0" cy="0"/>
          <a:chOff x="0" y="0"/>
          <a:chExt cx="0" cy="0"/>
        </a:xfrm>
      </p:grpSpPr>
      <p:sp>
        <p:nvSpPr>
          <p:cNvPr id="2" name="Title 1"/>
          <p:cNvSpPr>
            <a:spLocks noGrp="1"/>
          </p:cNvSpPr>
          <p:nvPr>
            <p:ph type="title"/>
          </p:nvPr>
        </p:nvSpPr>
        <p:spPr>
          <a:xfrm>
            <a:off x="488949" y="405607"/>
            <a:ext cx="8928713" cy="630000"/>
          </a:xfrm>
        </p:spPr>
        <p:txBody>
          <a:bodyPr/>
          <a:lstStyle/>
          <a:p>
            <a:r>
              <a:rPr lang="en-US" smtClean="0"/>
              <a:t>Click to edit Master title style</a:t>
            </a:r>
            <a:endParaRPr lang="en-GB"/>
          </a:p>
        </p:txBody>
      </p:sp>
      <p:sp>
        <p:nvSpPr>
          <p:cNvPr id="21" name="Text Placeholder 7"/>
          <p:cNvSpPr>
            <a:spLocks noGrp="1"/>
          </p:cNvSpPr>
          <p:nvPr>
            <p:ph type="body" sz="quarter" idx="48"/>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3" name="Text Placeholder 21"/>
          <p:cNvSpPr>
            <a:spLocks noGrp="1"/>
          </p:cNvSpPr>
          <p:nvPr>
            <p:ph type="body" sz="quarter" idx="35"/>
          </p:nvPr>
        </p:nvSpPr>
        <p:spPr>
          <a:xfrm>
            <a:off x="5025050" y="1557338"/>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4" name="Content Placeholder 2"/>
          <p:cNvSpPr>
            <a:spLocks noGrp="1"/>
          </p:cNvSpPr>
          <p:nvPr>
            <p:ph sz="half" idx="31"/>
          </p:nvPr>
        </p:nvSpPr>
        <p:spPr>
          <a:xfrm>
            <a:off x="5025050" y="155733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2"/>
          <p:cNvSpPr>
            <a:spLocks noGrp="1"/>
          </p:cNvSpPr>
          <p:nvPr>
            <p:ph type="body" sz="quarter" idx="33"/>
          </p:nvPr>
        </p:nvSpPr>
        <p:spPr>
          <a:xfrm>
            <a:off x="5025050" y="357393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7" name="Text Placeholder 21"/>
          <p:cNvSpPr>
            <a:spLocks noGrp="1"/>
          </p:cNvSpPr>
          <p:nvPr>
            <p:ph type="body" sz="quarter" idx="50"/>
          </p:nvPr>
        </p:nvSpPr>
        <p:spPr>
          <a:xfrm>
            <a:off x="5025050" y="4076700"/>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4" name="Content Placeholder 2"/>
          <p:cNvSpPr>
            <a:spLocks noGrp="1"/>
          </p:cNvSpPr>
          <p:nvPr>
            <p:ph sz="half" idx="51"/>
          </p:nvPr>
        </p:nvSpPr>
        <p:spPr>
          <a:xfrm>
            <a:off x="5025050"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5" name="Text Placeholder 22"/>
          <p:cNvSpPr>
            <a:spLocks noGrp="1"/>
          </p:cNvSpPr>
          <p:nvPr>
            <p:ph type="body" sz="quarter" idx="52"/>
          </p:nvPr>
        </p:nvSpPr>
        <p:spPr>
          <a:xfrm>
            <a:off x="5025050" y="6093295"/>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47" name="Text Placeholder 21"/>
          <p:cNvSpPr>
            <a:spLocks noGrp="1"/>
          </p:cNvSpPr>
          <p:nvPr>
            <p:ph type="body" sz="quarter" idx="54"/>
          </p:nvPr>
        </p:nvSpPr>
        <p:spPr>
          <a:xfrm>
            <a:off x="488950" y="1557337"/>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8" name="Content Placeholder 2"/>
          <p:cNvSpPr>
            <a:spLocks noGrp="1"/>
          </p:cNvSpPr>
          <p:nvPr>
            <p:ph sz="half" idx="55"/>
          </p:nvPr>
        </p:nvSpPr>
        <p:spPr>
          <a:xfrm>
            <a:off x="488950" y="1557337"/>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9" name="Text Placeholder 22"/>
          <p:cNvSpPr>
            <a:spLocks noGrp="1"/>
          </p:cNvSpPr>
          <p:nvPr>
            <p:ph type="body" sz="quarter" idx="56"/>
          </p:nvPr>
        </p:nvSpPr>
        <p:spPr>
          <a:xfrm>
            <a:off x="488950" y="3573933"/>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51" name="Text Placeholder 21"/>
          <p:cNvSpPr>
            <a:spLocks noGrp="1"/>
          </p:cNvSpPr>
          <p:nvPr>
            <p:ph type="body" sz="quarter" idx="58"/>
          </p:nvPr>
        </p:nvSpPr>
        <p:spPr>
          <a:xfrm>
            <a:off x="488950" y="4076699"/>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52" name="Content Placeholder 2"/>
          <p:cNvSpPr>
            <a:spLocks noGrp="1"/>
          </p:cNvSpPr>
          <p:nvPr>
            <p:ph sz="half" idx="59"/>
          </p:nvPr>
        </p:nvSpPr>
        <p:spPr>
          <a:xfrm>
            <a:off x="488950" y="407669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3" name="Text Placeholder 22"/>
          <p:cNvSpPr>
            <a:spLocks noGrp="1"/>
          </p:cNvSpPr>
          <p:nvPr>
            <p:ph type="body" sz="quarter" idx="60"/>
          </p:nvPr>
        </p:nvSpPr>
        <p:spPr>
          <a:xfrm>
            <a:off x="488950" y="609329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0" name="Text Placeholder 23"/>
          <p:cNvSpPr>
            <a:spLocks noGrp="1"/>
          </p:cNvSpPr>
          <p:nvPr>
            <p:ph type="body" sz="quarter" idx="61"/>
          </p:nvPr>
        </p:nvSpPr>
        <p:spPr>
          <a:xfrm>
            <a:off x="488950"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8" name="Text Placeholder 23"/>
          <p:cNvSpPr>
            <a:spLocks noGrp="1"/>
          </p:cNvSpPr>
          <p:nvPr>
            <p:ph type="body" sz="quarter" idx="62"/>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9" name="Text Placeholder 23"/>
          <p:cNvSpPr>
            <a:spLocks noGrp="1"/>
          </p:cNvSpPr>
          <p:nvPr>
            <p:ph type="body" sz="quarter" idx="63"/>
          </p:nvPr>
        </p:nvSpPr>
        <p:spPr>
          <a:xfrm>
            <a:off x="4889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30" name="Text Placeholder 23"/>
          <p:cNvSpPr>
            <a:spLocks noGrp="1"/>
          </p:cNvSpPr>
          <p:nvPr>
            <p:ph type="body" sz="quarter" idx="64"/>
          </p:nvPr>
        </p:nvSpPr>
        <p:spPr>
          <a:xfrm>
            <a:off x="5025050" y="1341437"/>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48033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profile">
    <p:spTree>
      <p:nvGrpSpPr>
        <p:cNvPr id="1" name=""/>
        <p:cNvGrpSpPr/>
        <p:nvPr/>
      </p:nvGrpSpPr>
      <p:grpSpPr>
        <a:xfrm>
          <a:off x="0" y="0"/>
          <a:ext cx="0" cy="0"/>
          <a:chOff x="0" y="0"/>
          <a:chExt cx="0" cy="0"/>
        </a:xfrm>
      </p:grpSpPr>
      <p:sp>
        <p:nvSpPr>
          <p:cNvPr id="13" name="Content Placeholder 2"/>
          <p:cNvSpPr>
            <a:spLocks noGrp="1"/>
          </p:cNvSpPr>
          <p:nvPr>
            <p:ph idx="1"/>
          </p:nvPr>
        </p:nvSpPr>
        <p:spPr>
          <a:xfrm>
            <a:off x="488950" y="1341438"/>
            <a:ext cx="4392613"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22" name="Text Placeholder 21"/>
          <p:cNvSpPr>
            <a:spLocks noGrp="1"/>
          </p:cNvSpPr>
          <p:nvPr>
            <p:ph type="body" sz="quarter" idx="35"/>
          </p:nvPr>
        </p:nvSpPr>
        <p:spPr>
          <a:xfrm>
            <a:off x="5024437" y="1557338"/>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18" name="Content Placeholder 2"/>
          <p:cNvSpPr>
            <a:spLocks noGrp="1"/>
          </p:cNvSpPr>
          <p:nvPr>
            <p:ph sz="half" idx="31"/>
          </p:nvPr>
        </p:nvSpPr>
        <p:spPr>
          <a:xfrm>
            <a:off x="5024437" y="1557338"/>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22"/>
          <p:cNvSpPr>
            <a:spLocks noGrp="1"/>
          </p:cNvSpPr>
          <p:nvPr>
            <p:ph type="body" sz="quarter" idx="33"/>
          </p:nvPr>
        </p:nvSpPr>
        <p:spPr>
          <a:xfrm>
            <a:off x="5024437" y="3573934"/>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4" name="Text Placeholder 7"/>
          <p:cNvSpPr>
            <a:spLocks noGrp="1"/>
          </p:cNvSpPr>
          <p:nvPr>
            <p:ph type="body" sz="quarter" idx="40"/>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6" name="Text Placeholder 21"/>
          <p:cNvSpPr>
            <a:spLocks noGrp="1"/>
          </p:cNvSpPr>
          <p:nvPr>
            <p:ph type="body" sz="quarter" idx="42"/>
          </p:nvPr>
        </p:nvSpPr>
        <p:spPr>
          <a:xfrm>
            <a:off x="5024437" y="4076700"/>
            <a:ext cx="43920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1" name="Content Placeholder 2"/>
          <p:cNvSpPr>
            <a:spLocks noGrp="1"/>
          </p:cNvSpPr>
          <p:nvPr>
            <p:ph sz="half" idx="43"/>
          </p:nvPr>
        </p:nvSpPr>
        <p:spPr>
          <a:xfrm>
            <a:off x="5024437" y="4076699"/>
            <a:ext cx="43920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2"/>
          <p:cNvSpPr>
            <a:spLocks noGrp="1"/>
          </p:cNvSpPr>
          <p:nvPr>
            <p:ph type="body" sz="quarter" idx="44"/>
          </p:nvPr>
        </p:nvSpPr>
        <p:spPr>
          <a:xfrm>
            <a:off x="5024437" y="6093295"/>
            <a:ext cx="4392000" cy="142404"/>
          </a:xfrm>
          <a:noFill/>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4" name="Text Placeholder 23"/>
          <p:cNvSpPr>
            <a:spLocks noGrp="1"/>
          </p:cNvSpPr>
          <p:nvPr>
            <p:ph type="body" sz="quarter" idx="45"/>
          </p:nvPr>
        </p:nvSpPr>
        <p:spPr>
          <a:xfrm>
            <a:off x="5024437"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5" name="Text Placeholder 23"/>
          <p:cNvSpPr>
            <a:spLocks noGrp="1"/>
          </p:cNvSpPr>
          <p:nvPr>
            <p:ph type="body" sz="quarter" idx="46"/>
          </p:nvPr>
        </p:nvSpPr>
        <p:spPr>
          <a:xfrm>
            <a:off x="5024437" y="3860800"/>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906063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42950" y="1981200"/>
            <a:ext cx="8420100" cy="4114800"/>
          </a:xfrm>
        </p:spPr>
        <p:txBody>
          <a:bodyPr/>
          <a:lstStyle/>
          <a:p>
            <a:pPr lvl="0"/>
            <a:endParaRPr lang="en-US" noProof="0" dirty="0" smtClean="0"/>
          </a:p>
        </p:txBody>
      </p:sp>
      <p:sp>
        <p:nvSpPr>
          <p:cNvPr id="4" name="Rectangle 4"/>
          <p:cNvSpPr>
            <a:spLocks noGrp="1" noChangeArrowheads="1"/>
          </p:cNvSpPr>
          <p:nvPr>
            <p:ph type="dt" sz="half" idx="10"/>
          </p:nvPr>
        </p:nvSpPr>
        <p:spPr>
          <a:xfrm>
            <a:off x="495300" y="6356350"/>
            <a:ext cx="2311400" cy="365125"/>
          </a:xfrm>
          <a:prstGeom prst="rect">
            <a:avLst/>
          </a:prstGeom>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3384550" y="6356350"/>
            <a:ext cx="3136900" cy="365125"/>
          </a:xfrm>
          <a:prstGeom prst="rect">
            <a:avLst/>
          </a:prstGeom>
        </p:spPr>
        <p:txBody>
          <a:bodyPr/>
          <a:lstStyle>
            <a:lvl1pPr>
              <a:defRPr dirty="0"/>
            </a:lvl1pPr>
          </a:lstStyle>
          <a:p>
            <a:pPr>
              <a:defRPr/>
            </a:pPr>
            <a:endParaRPr lang="en-US" dirty="0"/>
          </a:p>
        </p:txBody>
      </p:sp>
    </p:spTree>
    <p:extLst>
      <p:ext uri="{BB962C8B-B14F-4D97-AF65-F5344CB8AC3E}">
        <p14:creationId xmlns:p14="http://schemas.microsoft.com/office/powerpoint/2010/main" val="406073025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0" y="6356353"/>
            <a:ext cx="2311400" cy="365125"/>
          </a:xfrm>
          <a:prstGeom prst="rect">
            <a:avLst/>
          </a:prstGeom>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5" name="Footer Placeholder 4"/>
          <p:cNvSpPr>
            <a:spLocks noGrp="1"/>
          </p:cNvSpPr>
          <p:nvPr>
            <p:ph type="ftr" sz="quarter" idx="11"/>
          </p:nvPr>
        </p:nvSpPr>
        <p:spPr>
          <a:xfrm>
            <a:off x="3384550" y="6356353"/>
            <a:ext cx="3136900" cy="365125"/>
          </a:xfrm>
          <a:prstGeom prst="rect">
            <a:avLst/>
          </a:prstGeom>
        </p:spPr>
        <p:txBody>
          <a:bodyPr/>
          <a:lstStyle/>
          <a:p>
            <a:pPr fontAlgn="base">
              <a:spcBef>
                <a:spcPct val="0"/>
              </a:spcBef>
              <a:spcAft>
                <a:spcPct val="0"/>
              </a:spcAft>
            </a:pP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99684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profile 2">
    <p:spTree>
      <p:nvGrpSpPr>
        <p:cNvPr id="1" name=""/>
        <p:cNvGrpSpPr/>
        <p:nvPr/>
      </p:nvGrpSpPr>
      <p:grpSpPr>
        <a:xfrm>
          <a:off x="0" y="0"/>
          <a:ext cx="0" cy="0"/>
          <a:chOff x="0" y="0"/>
          <a:chExt cx="0" cy="0"/>
        </a:xfrm>
      </p:grpSpPr>
      <p:sp>
        <p:nvSpPr>
          <p:cNvPr id="15" name="Content Placeholder 2"/>
          <p:cNvSpPr>
            <a:spLocks noGrp="1"/>
          </p:cNvSpPr>
          <p:nvPr>
            <p:ph idx="1"/>
          </p:nvPr>
        </p:nvSpPr>
        <p:spPr>
          <a:xfrm>
            <a:off x="488950" y="1341438"/>
            <a:ext cx="5903913"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23" name="Text Placeholder 7"/>
          <p:cNvSpPr>
            <a:spLocks noGrp="1"/>
          </p:cNvSpPr>
          <p:nvPr>
            <p:ph type="body" sz="quarter" idx="41"/>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5" name="Text Placeholder 21"/>
          <p:cNvSpPr>
            <a:spLocks noGrp="1"/>
          </p:cNvSpPr>
          <p:nvPr>
            <p:ph type="body" sz="quarter" idx="35"/>
          </p:nvPr>
        </p:nvSpPr>
        <p:spPr>
          <a:xfrm>
            <a:off x="6537050" y="1557338"/>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6" name="Content Placeholder 2"/>
          <p:cNvSpPr>
            <a:spLocks noGrp="1"/>
          </p:cNvSpPr>
          <p:nvPr>
            <p:ph sz="half" idx="31"/>
          </p:nvPr>
        </p:nvSpPr>
        <p:spPr>
          <a:xfrm>
            <a:off x="6537050" y="1557338"/>
            <a:ext cx="2879726"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2"/>
          <p:cNvSpPr>
            <a:spLocks noGrp="1"/>
          </p:cNvSpPr>
          <p:nvPr>
            <p:ph type="body" sz="quarter" idx="33"/>
          </p:nvPr>
        </p:nvSpPr>
        <p:spPr>
          <a:xfrm>
            <a:off x="6537050" y="357393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9" name="Text Placeholder 21"/>
          <p:cNvSpPr>
            <a:spLocks noGrp="1"/>
          </p:cNvSpPr>
          <p:nvPr>
            <p:ph type="body" sz="quarter" idx="43"/>
          </p:nvPr>
        </p:nvSpPr>
        <p:spPr>
          <a:xfrm>
            <a:off x="6537050" y="4076700"/>
            <a:ext cx="2879726"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0" name="Content Placeholder 2"/>
          <p:cNvSpPr>
            <a:spLocks noGrp="1"/>
          </p:cNvSpPr>
          <p:nvPr>
            <p:ph sz="half" idx="44"/>
          </p:nvPr>
        </p:nvSpPr>
        <p:spPr>
          <a:xfrm>
            <a:off x="6537050" y="4076699"/>
            <a:ext cx="2879726"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2"/>
          <p:cNvSpPr>
            <a:spLocks noGrp="1"/>
          </p:cNvSpPr>
          <p:nvPr>
            <p:ph type="body" sz="quarter" idx="45"/>
          </p:nvPr>
        </p:nvSpPr>
        <p:spPr>
          <a:xfrm>
            <a:off x="6537050" y="6093295"/>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3" name="Text Placeholder 23"/>
          <p:cNvSpPr>
            <a:spLocks noGrp="1"/>
          </p:cNvSpPr>
          <p:nvPr>
            <p:ph type="body" sz="quarter" idx="46"/>
          </p:nvPr>
        </p:nvSpPr>
        <p:spPr>
          <a:xfrm>
            <a:off x="6537050" y="1341438"/>
            <a:ext cx="288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14" name="Text Placeholder 23"/>
          <p:cNvSpPr>
            <a:spLocks noGrp="1"/>
          </p:cNvSpPr>
          <p:nvPr>
            <p:ph type="body" sz="quarter" idx="47"/>
          </p:nvPr>
        </p:nvSpPr>
        <p:spPr>
          <a:xfrm>
            <a:off x="6537050" y="3860800"/>
            <a:ext cx="28800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83780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13" name="Text Placeholder 7"/>
          <p:cNvSpPr>
            <a:spLocks noGrp="1"/>
          </p:cNvSpPr>
          <p:nvPr>
            <p:ph type="body" sz="quarter" idx="4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5" name="Text Placeholder 21"/>
          <p:cNvSpPr>
            <a:spLocks noGrp="1"/>
          </p:cNvSpPr>
          <p:nvPr>
            <p:ph type="body" sz="quarter" idx="35"/>
          </p:nvPr>
        </p:nvSpPr>
        <p:spPr>
          <a:xfrm>
            <a:off x="5024437" y="1557338"/>
            <a:ext cx="4392000" cy="467995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4" name="Content Placeholder 2"/>
          <p:cNvSpPr>
            <a:spLocks noGrp="1"/>
          </p:cNvSpPr>
          <p:nvPr>
            <p:ph sz="half" idx="31"/>
          </p:nvPr>
        </p:nvSpPr>
        <p:spPr>
          <a:xfrm>
            <a:off x="5024437" y="1557338"/>
            <a:ext cx="4392000"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2"/>
          <p:cNvSpPr>
            <a:spLocks noGrp="1"/>
          </p:cNvSpPr>
          <p:nvPr>
            <p:ph type="body" sz="quarter" idx="33"/>
          </p:nvPr>
        </p:nvSpPr>
        <p:spPr>
          <a:xfrm>
            <a:off x="5024437" y="6093296"/>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7" name="Text Placeholder 21"/>
          <p:cNvSpPr>
            <a:spLocks noGrp="1"/>
          </p:cNvSpPr>
          <p:nvPr>
            <p:ph type="body" sz="quarter" idx="42"/>
          </p:nvPr>
        </p:nvSpPr>
        <p:spPr>
          <a:xfrm>
            <a:off x="488950" y="1557339"/>
            <a:ext cx="4392000" cy="467995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8" name="Content Placeholder 2"/>
          <p:cNvSpPr>
            <a:spLocks noGrp="1"/>
          </p:cNvSpPr>
          <p:nvPr>
            <p:ph sz="half" idx="43"/>
          </p:nvPr>
        </p:nvSpPr>
        <p:spPr>
          <a:xfrm>
            <a:off x="488950" y="1557338"/>
            <a:ext cx="4392000"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2"/>
          <p:cNvSpPr>
            <a:spLocks noGrp="1"/>
          </p:cNvSpPr>
          <p:nvPr>
            <p:ph type="body" sz="quarter" idx="45"/>
          </p:nvPr>
        </p:nvSpPr>
        <p:spPr>
          <a:xfrm>
            <a:off x="488950" y="6093296"/>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2" name="Text Placeholder 23"/>
          <p:cNvSpPr>
            <a:spLocks noGrp="1"/>
          </p:cNvSpPr>
          <p:nvPr>
            <p:ph type="body" sz="quarter" idx="46"/>
          </p:nvPr>
        </p:nvSpPr>
        <p:spPr>
          <a:xfrm>
            <a:off x="5024437"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16" name="Text Placeholder 23"/>
          <p:cNvSpPr>
            <a:spLocks noGrp="1"/>
          </p:cNvSpPr>
          <p:nvPr>
            <p:ph type="body" sz="quarter" idx="47"/>
          </p:nvPr>
        </p:nvSpPr>
        <p:spPr>
          <a:xfrm>
            <a:off x="488950"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49075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ext one box">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13" name="Text Placeholder 7"/>
          <p:cNvSpPr>
            <a:spLocks noGrp="1"/>
          </p:cNvSpPr>
          <p:nvPr>
            <p:ph type="body" sz="quarter" idx="44"/>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5" name="Text Placeholder 21"/>
          <p:cNvSpPr>
            <a:spLocks noGrp="1"/>
          </p:cNvSpPr>
          <p:nvPr>
            <p:ph type="body" sz="quarter" idx="35"/>
          </p:nvPr>
        </p:nvSpPr>
        <p:spPr>
          <a:xfrm>
            <a:off x="5024437" y="1557338"/>
            <a:ext cx="4392000" cy="467995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4" name="Content Placeholder 2"/>
          <p:cNvSpPr>
            <a:spLocks noGrp="1"/>
          </p:cNvSpPr>
          <p:nvPr>
            <p:ph sz="half" idx="31"/>
          </p:nvPr>
        </p:nvSpPr>
        <p:spPr>
          <a:xfrm>
            <a:off x="5024437" y="1557338"/>
            <a:ext cx="4392000"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2"/>
          <p:cNvSpPr>
            <a:spLocks noGrp="1"/>
          </p:cNvSpPr>
          <p:nvPr>
            <p:ph type="body" sz="quarter" idx="33"/>
          </p:nvPr>
        </p:nvSpPr>
        <p:spPr>
          <a:xfrm>
            <a:off x="5024437" y="6093296"/>
            <a:ext cx="43920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2" name="Text Placeholder 23"/>
          <p:cNvSpPr>
            <a:spLocks noGrp="1"/>
          </p:cNvSpPr>
          <p:nvPr>
            <p:ph type="body" sz="quarter" idx="46"/>
          </p:nvPr>
        </p:nvSpPr>
        <p:spPr>
          <a:xfrm>
            <a:off x="5024437" y="1341439"/>
            <a:ext cx="4392613"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14" name="Content Placeholder 2"/>
          <p:cNvSpPr>
            <a:spLocks noGrp="1"/>
          </p:cNvSpPr>
          <p:nvPr>
            <p:ph idx="1"/>
          </p:nvPr>
        </p:nvSpPr>
        <p:spPr>
          <a:xfrm>
            <a:off x="488950" y="1341438"/>
            <a:ext cx="4392613" cy="4895850"/>
          </a:xfrm>
        </p:spPr>
        <p:txBody>
          <a:bodyPr/>
          <a:lstStyle>
            <a:lvl1pPr>
              <a:defRPr sz="1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0386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20" name="Text Placeholder 7"/>
          <p:cNvSpPr>
            <a:spLocks noGrp="1"/>
          </p:cNvSpPr>
          <p:nvPr>
            <p:ph type="body" sz="quarter" idx="40"/>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23" name="Text Placeholder 21"/>
          <p:cNvSpPr>
            <a:spLocks noGrp="1"/>
          </p:cNvSpPr>
          <p:nvPr>
            <p:ph type="body" sz="quarter" idx="35"/>
          </p:nvPr>
        </p:nvSpPr>
        <p:spPr>
          <a:xfrm>
            <a:off x="488950" y="1557338"/>
            <a:ext cx="89281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4" name="Content Placeholder 2"/>
          <p:cNvSpPr>
            <a:spLocks noGrp="1"/>
          </p:cNvSpPr>
          <p:nvPr>
            <p:ph sz="half" idx="31"/>
          </p:nvPr>
        </p:nvSpPr>
        <p:spPr>
          <a:xfrm>
            <a:off x="488950" y="1557338"/>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2"/>
          <p:cNvSpPr>
            <a:spLocks noGrp="1"/>
          </p:cNvSpPr>
          <p:nvPr>
            <p:ph type="body" sz="quarter" idx="33"/>
          </p:nvPr>
        </p:nvSpPr>
        <p:spPr>
          <a:xfrm>
            <a:off x="488950" y="3573934"/>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27" name="Text Placeholder 21"/>
          <p:cNvSpPr>
            <a:spLocks noGrp="1"/>
          </p:cNvSpPr>
          <p:nvPr>
            <p:ph type="body" sz="quarter" idx="42"/>
          </p:nvPr>
        </p:nvSpPr>
        <p:spPr>
          <a:xfrm>
            <a:off x="488950" y="4076700"/>
            <a:ext cx="8928100" cy="215900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8" name="Content Placeholder 2"/>
          <p:cNvSpPr>
            <a:spLocks noGrp="1"/>
          </p:cNvSpPr>
          <p:nvPr>
            <p:ph sz="half" idx="43"/>
          </p:nvPr>
        </p:nvSpPr>
        <p:spPr>
          <a:xfrm>
            <a:off x="488950" y="4076699"/>
            <a:ext cx="8928100" cy="2016000"/>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2"/>
          <p:cNvSpPr>
            <a:spLocks noGrp="1"/>
          </p:cNvSpPr>
          <p:nvPr>
            <p:ph type="body" sz="quarter" idx="44"/>
          </p:nvPr>
        </p:nvSpPr>
        <p:spPr>
          <a:xfrm>
            <a:off x="488950" y="6093295"/>
            <a:ext cx="8928100"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2" name="Text Placeholder 23"/>
          <p:cNvSpPr>
            <a:spLocks noGrp="1"/>
          </p:cNvSpPr>
          <p:nvPr>
            <p:ph type="body" sz="quarter" idx="45"/>
          </p:nvPr>
        </p:nvSpPr>
        <p:spPr>
          <a:xfrm>
            <a:off x="488951" y="1341439"/>
            <a:ext cx="89281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13" name="Text Placeholder 23"/>
          <p:cNvSpPr>
            <a:spLocks noGrp="1"/>
          </p:cNvSpPr>
          <p:nvPr>
            <p:ph type="body" sz="quarter" idx="46"/>
          </p:nvPr>
        </p:nvSpPr>
        <p:spPr>
          <a:xfrm>
            <a:off x="488951" y="3860800"/>
            <a:ext cx="8928100"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86282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488950" y="405607"/>
            <a:ext cx="8208000" cy="630000"/>
          </a:xfrm>
        </p:spPr>
        <p:txBody>
          <a:bodyPr/>
          <a:lstStyle/>
          <a:p>
            <a:r>
              <a:rPr lang="en-US" smtClean="0"/>
              <a:t>Click to edit Master title style</a:t>
            </a:r>
            <a:endParaRPr lang="en-GB"/>
          </a:p>
        </p:txBody>
      </p:sp>
      <p:sp>
        <p:nvSpPr>
          <p:cNvPr id="17" name="Text Placeholder 7"/>
          <p:cNvSpPr>
            <a:spLocks noGrp="1"/>
          </p:cNvSpPr>
          <p:nvPr>
            <p:ph type="body" sz="quarter" idx="52"/>
          </p:nvPr>
        </p:nvSpPr>
        <p:spPr>
          <a:xfrm>
            <a:off x="488950" y="6237288"/>
            <a:ext cx="8207375" cy="360362"/>
          </a:xfrm>
          <a:noFill/>
          <a:ln w="9525">
            <a:noFill/>
            <a:miter lim="800000"/>
            <a:headEnd/>
            <a:tailEnd/>
          </a:ln>
        </p:spPr>
        <p:txBody>
          <a:bodyPr anchor="b"/>
          <a:lstStyle>
            <a:lvl1pPr>
              <a:spcBef>
                <a:spcPts val="0"/>
              </a:spcBef>
              <a:defRPr lang="en-US" sz="600" i="1" kern="1200" dirty="0" smtClean="0">
                <a:solidFill>
                  <a:schemeClr val="bg1">
                    <a:lumMod val="50000"/>
                  </a:schemeClr>
                </a:solidFill>
                <a:latin typeface="Verdana" pitchFamily="34" charset="0"/>
                <a:ea typeface="+mn-ea"/>
                <a:cs typeface="+mn-cs"/>
              </a:defRPr>
            </a:lvl1pPr>
            <a:lvl2pPr>
              <a:spcBef>
                <a:spcPts val="0"/>
              </a:spcBef>
              <a:defRPr sz="600"/>
            </a:lvl2pPr>
            <a:lvl3pPr>
              <a:spcBef>
                <a:spcPts val="0"/>
              </a:spcBef>
              <a:defRPr sz="600"/>
            </a:lvl3pPr>
            <a:lvl4pPr>
              <a:spcBef>
                <a:spcPts val="0"/>
              </a:spcBef>
              <a:defRPr sz="600"/>
            </a:lvl4pPr>
            <a:lvl5pPr>
              <a:spcBef>
                <a:spcPts val="0"/>
              </a:spcBef>
              <a:defRPr sz="600"/>
            </a:lvl5pPr>
          </a:lstStyle>
          <a:p>
            <a:pPr lvl="0"/>
            <a:r>
              <a:rPr lang="en-US" smtClean="0"/>
              <a:t>Click to edit Master text styles</a:t>
            </a:r>
          </a:p>
        </p:txBody>
      </p:sp>
      <p:sp>
        <p:nvSpPr>
          <p:cNvPr id="19" name="Text Placeholder 21"/>
          <p:cNvSpPr>
            <a:spLocks noGrp="1"/>
          </p:cNvSpPr>
          <p:nvPr>
            <p:ph type="body" sz="quarter" idx="35"/>
          </p:nvPr>
        </p:nvSpPr>
        <p:spPr>
          <a:xfrm>
            <a:off x="6537324" y="1557338"/>
            <a:ext cx="2879726" cy="467995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20" name="Content Placeholder 2"/>
          <p:cNvSpPr>
            <a:spLocks noGrp="1"/>
          </p:cNvSpPr>
          <p:nvPr>
            <p:ph sz="half" idx="31"/>
          </p:nvPr>
        </p:nvSpPr>
        <p:spPr>
          <a:xfrm>
            <a:off x="6537324" y="1557338"/>
            <a:ext cx="2879726"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22"/>
          <p:cNvSpPr>
            <a:spLocks noGrp="1"/>
          </p:cNvSpPr>
          <p:nvPr>
            <p:ph type="body" sz="quarter" idx="53"/>
          </p:nvPr>
        </p:nvSpPr>
        <p:spPr>
          <a:xfrm>
            <a:off x="6537324" y="6093296"/>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5" name="Text Placeholder 21"/>
          <p:cNvSpPr>
            <a:spLocks noGrp="1"/>
          </p:cNvSpPr>
          <p:nvPr>
            <p:ph type="body" sz="quarter" idx="55"/>
          </p:nvPr>
        </p:nvSpPr>
        <p:spPr>
          <a:xfrm>
            <a:off x="3513138" y="1557338"/>
            <a:ext cx="2879726" cy="467995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36" name="Content Placeholder 2"/>
          <p:cNvSpPr>
            <a:spLocks noGrp="1"/>
          </p:cNvSpPr>
          <p:nvPr>
            <p:ph sz="half" idx="56"/>
          </p:nvPr>
        </p:nvSpPr>
        <p:spPr>
          <a:xfrm>
            <a:off x="3513138" y="1557338"/>
            <a:ext cx="2879726"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7" name="Text Placeholder 22"/>
          <p:cNvSpPr>
            <a:spLocks noGrp="1"/>
          </p:cNvSpPr>
          <p:nvPr>
            <p:ph type="body" sz="quarter" idx="57"/>
          </p:nvPr>
        </p:nvSpPr>
        <p:spPr>
          <a:xfrm>
            <a:off x="3513138" y="609488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39" name="Text Placeholder 21"/>
          <p:cNvSpPr>
            <a:spLocks noGrp="1"/>
          </p:cNvSpPr>
          <p:nvPr>
            <p:ph type="body" sz="quarter" idx="59"/>
          </p:nvPr>
        </p:nvSpPr>
        <p:spPr>
          <a:xfrm>
            <a:off x="488952" y="1557338"/>
            <a:ext cx="2879726" cy="4679950"/>
          </a:xfrm>
          <a:solidFill>
            <a:schemeClr val="bg1">
              <a:lumMod val="95000"/>
            </a:schemeClr>
          </a:solidFill>
        </p:spPr>
        <p:txBody>
          <a:bodyPr/>
          <a:lstStyle>
            <a:lvl1pPr>
              <a:defRPr/>
            </a:lvl1pPr>
            <a:lvl2pPr>
              <a:defRPr/>
            </a:lvl2pPr>
          </a:lstStyle>
          <a:p>
            <a:pPr lvl="0"/>
            <a:r>
              <a:rPr lang="en-US" smtClean="0"/>
              <a:t>Click to edit Master text styles</a:t>
            </a:r>
          </a:p>
        </p:txBody>
      </p:sp>
      <p:sp>
        <p:nvSpPr>
          <p:cNvPr id="40" name="Content Placeholder 2"/>
          <p:cNvSpPr>
            <a:spLocks noGrp="1"/>
          </p:cNvSpPr>
          <p:nvPr>
            <p:ph sz="half" idx="60"/>
          </p:nvPr>
        </p:nvSpPr>
        <p:spPr>
          <a:xfrm>
            <a:off x="488952" y="1557338"/>
            <a:ext cx="2879726" cy="4535958"/>
          </a:xfrm>
          <a:noFill/>
        </p:spPr>
        <p:txBody>
          <a:bodyPr lIns="72000" tIns="72000" rIns="72000" bIns="72000"/>
          <a:lstStyle>
            <a:lvl1pPr>
              <a:defRPr sz="900" i="0"/>
            </a:lvl1pPr>
            <a:lvl2pPr>
              <a:defRPr sz="800"/>
            </a:lvl2pPr>
            <a:lvl3pPr>
              <a:defRPr sz="8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1" name="Text Placeholder 22"/>
          <p:cNvSpPr>
            <a:spLocks noGrp="1"/>
          </p:cNvSpPr>
          <p:nvPr>
            <p:ph type="body" sz="quarter" idx="61"/>
          </p:nvPr>
        </p:nvSpPr>
        <p:spPr>
          <a:xfrm>
            <a:off x="488952" y="6094884"/>
            <a:ext cx="2879726" cy="142404"/>
          </a:xfrm>
          <a:noFill/>
          <a:ln w="9525">
            <a:noFill/>
            <a:miter lim="800000"/>
            <a:headEnd/>
            <a:tailEnd/>
          </a:ln>
        </p:spPr>
        <p:txBody>
          <a:bodyPr lIns="72000" rIns="72000" bIns="36000" rtlCol="0" anchor="b"/>
          <a:lstStyle>
            <a:lvl1pPr>
              <a:defRPr kumimoji="0" lang="en-US" sz="600" b="0" i="1" u="none" strike="noStrike" kern="1200" cap="none" spc="0" normalizeH="0" baseline="0" noProof="0" dirty="0" smtClean="0">
                <a:ln>
                  <a:noFill/>
                </a:ln>
                <a:solidFill>
                  <a:schemeClr val="bg1">
                    <a:lumMod val="50000"/>
                  </a:schemeClr>
                </a:solidFill>
                <a:effectLst/>
                <a:uLnTx/>
                <a:uFillTx/>
                <a:latin typeface="Verdana" pitchFamily="34" charset="0"/>
                <a:ea typeface="+mn-ea"/>
                <a:cs typeface="+mn-cs"/>
              </a:defRPr>
            </a:lvl1pPr>
          </a:lstStyle>
          <a:p>
            <a:pPr lvl="0"/>
            <a:r>
              <a:rPr lang="en-US" smtClean="0"/>
              <a:t>Click to edit Master text styles</a:t>
            </a:r>
          </a:p>
        </p:txBody>
      </p:sp>
      <p:sp>
        <p:nvSpPr>
          <p:cNvPr id="16" name="Text Placeholder 23"/>
          <p:cNvSpPr>
            <a:spLocks noGrp="1"/>
          </p:cNvSpPr>
          <p:nvPr>
            <p:ph type="body" sz="quarter" idx="45"/>
          </p:nvPr>
        </p:nvSpPr>
        <p:spPr>
          <a:xfrm>
            <a:off x="6537324"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1" name="Text Placeholder 23"/>
          <p:cNvSpPr>
            <a:spLocks noGrp="1"/>
          </p:cNvSpPr>
          <p:nvPr>
            <p:ph type="body" sz="quarter" idx="46"/>
          </p:nvPr>
        </p:nvSpPr>
        <p:spPr>
          <a:xfrm>
            <a:off x="3513138"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
        <p:nvSpPr>
          <p:cNvPr id="22" name="Text Placeholder 23"/>
          <p:cNvSpPr>
            <a:spLocks noGrp="1"/>
          </p:cNvSpPr>
          <p:nvPr>
            <p:ph type="body" sz="quarter" idx="62"/>
          </p:nvPr>
        </p:nvSpPr>
        <p:spPr>
          <a:xfrm>
            <a:off x="488952" y="1341438"/>
            <a:ext cx="2879726" cy="215900"/>
          </a:xfrm>
          <a:noFill/>
          <a:ln w="9525">
            <a:noFill/>
            <a:miter lim="800000"/>
            <a:headEnd/>
            <a:tailEnd/>
          </a:ln>
        </p:spPr>
        <p:txBody>
          <a:bodyPr/>
          <a:lstStyle>
            <a:lvl1pPr>
              <a:defRPr lang="en-US" sz="1000" i="1" kern="1200" dirty="0" smtClean="0">
                <a:solidFill>
                  <a:schemeClr val="tx2"/>
                </a:solidFill>
                <a:latin typeface="Verdana" pitchFamily="34" charset="0"/>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337020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8950" y="406400"/>
            <a:ext cx="8207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88950" y="1341438"/>
            <a:ext cx="89281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8" name="Picture 6" descr="RB_logo_RGB.tif"/>
          <p:cNvPicPr>
            <a:picLocks noChangeAspect="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8891588" y="406400"/>
            <a:ext cx="5207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488950" y="1125538"/>
            <a:ext cx="89281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030" name="Rectangle 7"/>
          <p:cNvSpPr>
            <a:spLocks noChangeArrowheads="1"/>
          </p:cNvSpPr>
          <p:nvPr/>
        </p:nvSpPr>
        <p:spPr bwMode="gray">
          <a:xfrm>
            <a:off x="9202738" y="6473825"/>
            <a:ext cx="2016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fld id="{AB34564C-C98A-4424-8A40-DFE310D72596}" type="slidenum">
              <a:rPr lang="en-GB" sz="800" b="1">
                <a:solidFill>
                  <a:srgbClr val="7F7F7F"/>
                </a:solidFill>
                <a:latin typeface="Myriad" pitchFamily="2" charset="0"/>
              </a:rPr>
              <a:pPr algn="r"/>
              <a:t>‹#›</a:t>
            </a:fld>
            <a:endParaRPr lang="en-GB" sz="800" b="1" dirty="0">
              <a:solidFill>
                <a:srgbClr val="7F7F7F"/>
              </a:solidFill>
              <a:latin typeface="Myriad" pitchFamily="2"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56" r:id="rId20"/>
    <p:sldLayoutId id="2147483940" r:id="rId21"/>
    <p:sldLayoutId id="2147483941" r:id="rId22"/>
    <p:sldLayoutId id="2147483942" r:id="rId23"/>
    <p:sldLayoutId id="2147483943" r:id="rId24"/>
    <p:sldLayoutId id="2147483944" r:id="rId25"/>
    <p:sldLayoutId id="2147483957" r:id="rId26"/>
    <p:sldLayoutId id="2147483945" r:id="rId27"/>
    <p:sldLayoutId id="2147483946" r:id="rId28"/>
    <p:sldLayoutId id="2147483947" r:id="rId29"/>
    <p:sldLayoutId id="2147483948" r:id="rId30"/>
    <p:sldLayoutId id="2147483949" r:id="rId31"/>
    <p:sldLayoutId id="2147483950" r:id="rId32"/>
    <p:sldLayoutId id="2147483951" r:id="rId33"/>
    <p:sldLayoutId id="2147483952" r:id="rId34"/>
    <p:sldLayoutId id="2147483953" r:id="rId35"/>
    <p:sldLayoutId id="2147483958" r:id="rId36"/>
    <p:sldLayoutId id="2147483959" r:id="rId37"/>
    <p:sldLayoutId id="2147483960" r:id="rId38"/>
    <p:sldLayoutId id="2147483961" r:id="rId39"/>
    <p:sldLayoutId id="2147483963" r:id="rId40"/>
    <p:sldLayoutId id="2147483964" r:id="rId41"/>
  </p:sldLayoutIdLst>
  <p:hf sldNum="0" hdr="0" ftr="0" dt="0"/>
  <p:txStyles>
    <p:titleStyle>
      <a:lvl1pPr algn="l" rtl="0" eaLnBrk="0" fontAlgn="base" hangingPunct="0">
        <a:spcBef>
          <a:spcPct val="0"/>
        </a:spcBef>
        <a:spcAft>
          <a:spcPct val="0"/>
        </a:spcAft>
        <a:defRPr sz="2400" kern="1200">
          <a:solidFill>
            <a:schemeClr val="tx2"/>
          </a:solidFill>
          <a:latin typeface="Myriad Light" pitchFamily="2" charset="0"/>
          <a:ea typeface="+mj-ea"/>
          <a:cs typeface="+mj-cs"/>
        </a:defRPr>
      </a:lvl1pPr>
      <a:lvl2pPr algn="l" rtl="0" eaLnBrk="0" fontAlgn="base" hangingPunct="0">
        <a:spcBef>
          <a:spcPct val="0"/>
        </a:spcBef>
        <a:spcAft>
          <a:spcPct val="0"/>
        </a:spcAft>
        <a:defRPr sz="2400">
          <a:solidFill>
            <a:schemeClr val="tx2"/>
          </a:solidFill>
          <a:latin typeface="Myriad Light" pitchFamily="2" charset="0"/>
        </a:defRPr>
      </a:lvl2pPr>
      <a:lvl3pPr algn="l" rtl="0" eaLnBrk="0" fontAlgn="base" hangingPunct="0">
        <a:spcBef>
          <a:spcPct val="0"/>
        </a:spcBef>
        <a:spcAft>
          <a:spcPct val="0"/>
        </a:spcAft>
        <a:defRPr sz="2400">
          <a:solidFill>
            <a:schemeClr val="tx2"/>
          </a:solidFill>
          <a:latin typeface="Myriad Light" pitchFamily="2" charset="0"/>
        </a:defRPr>
      </a:lvl3pPr>
      <a:lvl4pPr algn="l" rtl="0" eaLnBrk="0" fontAlgn="base" hangingPunct="0">
        <a:spcBef>
          <a:spcPct val="0"/>
        </a:spcBef>
        <a:spcAft>
          <a:spcPct val="0"/>
        </a:spcAft>
        <a:defRPr sz="2400">
          <a:solidFill>
            <a:schemeClr val="tx2"/>
          </a:solidFill>
          <a:latin typeface="Myriad Light" pitchFamily="2" charset="0"/>
        </a:defRPr>
      </a:lvl4pPr>
      <a:lvl5pPr algn="l" rtl="0" eaLnBrk="0" fontAlgn="base" hangingPunct="0">
        <a:spcBef>
          <a:spcPct val="0"/>
        </a:spcBef>
        <a:spcAft>
          <a:spcPct val="0"/>
        </a:spcAft>
        <a:defRPr sz="2400">
          <a:solidFill>
            <a:schemeClr val="tx2"/>
          </a:solidFill>
          <a:latin typeface="Myriad Light" pitchFamily="2"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lnSpc>
          <a:spcPct val="110000"/>
        </a:lnSpc>
        <a:spcBef>
          <a:spcPts val="600"/>
        </a:spcBef>
        <a:spcAft>
          <a:spcPct val="0"/>
        </a:spcAft>
        <a:buFont typeface="Arial" charset="0"/>
        <a:defRPr sz="900" i="1" kern="1200">
          <a:solidFill>
            <a:schemeClr val="tx2"/>
          </a:solidFill>
          <a:latin typeface="Verdana" pitchFamily="34" charset="0"/>
          <a:ea typeface="+mn-ea"/>
          <a:cs typeface="+mn-cs"/>
        </a:defRPr>
      </a:lvl1pPr>
      <a:lvl2pPr marL="182563" indent="-182563" algn="l" rtl="0" eaLnBrk="0" fontAlgn="base" hangingPunct="0">
        <a:lnSpc>
          <a:spcPct val="110000"/>
        </a:lnSpc>
        <a:spcBef>
          <a:spcPts val="600"/>
        </a:spcBef>
        <a:spcAft>
          <a:spcPct val="0"/>
        </a:spcAft>
        <a:buClr>
          <a:schemeClr val="tx2"/>
        </a:buClr>
        <a:buFont typeface="Wingdings" pitchFamily="2" charset="2"/>
        <a:buChar char="§"/>
        <a:defRPr sz="800" kern="1200">
          <a:solidFill>
            <a:schemeClr val="tx1"/>
          </a:solidFill>
          <a:latin typeface="Verdana" pitchFamily="34" charset="0"/>
          <a:ea typeface="+mn-ea"/>
          <a:cs typeface="+mn-cs"/>
        </a:defRPr>
      </a:lvl2pPr>
      <a:lvl3pPr marL="355600" indent="-173038" algn="l" rtl="0" eaLnBrk="0" fontAlgn="base" hangingPunct="0">
        <a:lnSpc>
          <a:spcPct val="110000"/>
        </a:lnSpc>
        <a:spcBef>
          <a:spcPts val="300"/>
        </a:spcBef>
        <a:spcAft>
          <a:spcPct val="0"/>
        </a:spcAft>
        <a:buClr>
          <a:schemeClr val="tx2"/>
        </a:buClr>
        <a:buFont typeface="Verdana" pitchFamily="34" charset="0"/>
        <a:buChar char="–"/>
        <a:defRPr sz="800" kern="1200">
          <a:solidFill>
            <a:schemeClr val="tx1"/>
          </a:solidFill>
          <a:latin typeface="Verdana" pitchFamily="34" charset="0"/>
          <a:ea typeface="+mn-ea"/>
          <a:cs typeface="+mn-cs"/>
        </a:defRPr>
      </a:lvl3pPr>
      <a:lvl4pPr marL="538163" indent="-182563" algn="l" rtl="0" eaLnBrk="0" fontAlgn="base" hangingPunct="0">
        <a:lnSpc>
          <a:spcPct val="110000"/>
        </a:lnSpc>
        <a:spcBef>
          <a:spcPts val="300"/>
        </a:spcBef>
        <a:spcAft>
          <a:spcPct val="0"/>
        </a:spcAft>
        <a:buClr>
          <a:schemeClr val="tx2"/>
        </a:buClr>
        <a:buFont typeface="Arial" charset="0"/>
        <a:buChar char="•"/>
        <a:defRPr sz="800" kern="1200">
          <a:solidFill>
            <a:schemeClr val="tx1"/>
          </a:solidFill>
          <a:latin typeface="Verdana" pitchFamily="34" charset="0"/>
          <a:ea typeface="+mn-ea"/>
          <a:cs typeface="+mn-cs"/>
        </a:defRPr>
      </a:lvl4pPr>
      <a:lvl5pPr marL="720725" indent="-182563" algn="l" rtl="0" eaLnBrk="0" fontAlgn="base" hangingPunct="0">
        <a:lnSpc>
          <a:spcPct val="110000"/>
        </a:lnSpc>
        <a:spcBef>
          <a:spcPts val="300"/>
        </a:spcBef>
        <a:spcAft>
          <a:spcPct val="0"/>
        </a:spcAft>
        <a:buClr>
          <a:schemeClr val="tx2"/>
        </a:buClr>
        <a:buFont typeface="Verdana" pitchFamily="34" charset="0"/>
        <a:buChar char="–"/>
        <a:defRPr sz="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hyperlink" Target="https://www.merriam-webster.com/dictionary/preserve#h1"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Number"/>
          <p:cNvSpPr txBox="1">
            <a:spLocks noChangeArrowheads="1"/>
          </p:cNvSpPr>
          <p:nvPr/>
        </p:nvSpPr>
        <p:spPr bwMode="auto">
          <a:xfrm>
            <a:off x="8007350" y="6061864"/>
            <a:ext cx="567531" cy="100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n-GB" sz="650" dirty="0">
                <a:solidFill>
                  <a:srgbClr val="FFFFFF"/>
                </a:solidFill>
                <a:latin typeface="Myriad" pitchFamily="2" charset="0"/>
              </a:rPr>
              <a:t>1</a:t>
            </a:r>
          </a:p>
        </p:txBody>
      </p:sp>
      <p:sp>
        <p:nvSpPr>
          <p:cNvPr id="4" name="Title 3"/>
          <p:cNvSpPr>
            <a:spLocks noGrp="1"/>
          </p:cNvSpPr>
          <p:nvPr>
            <p:ph type="ctrTitle"/>
          </p:nvPr>
        </p:nvSpPr>
        <p:spPr>
          <a:xfrm>
            <a:off x="1333146" y="3415255"/>
            <a:ext cx="7772780" cy="877094"/>
          </a:xfrm>
        </p:spPr>
        <p:txBody>
          <a:bodyPr/>
          <a:lstStyle/>
          <a:p>
            <a:pPr eaLnBrk="1" hangingPunct="1">
              <a:defRPr/>
            </a:pPr>
            <a:r>
              <a:rPr sz="2400" dirty="0" smtClean="0"/>
              <a:t>Adapting Agricultural Planning and Production to Prepare for Extreme Weather Uncertainties</a:t>
            </a:r>
            <a:endParaRPr sz="2400" dirty="0"/>
          </a:p>
        </p:txBody>
      </p:sp>
      <p:sp>
        <p:nvSpPr>
          <p:cNvPr id="5" name="Subtitle 4"/>
          <p:cNvSpPr>
            <a:spLocks noGrp="1"/>
          </p:cNvSpPr>
          <p:nvPr>
            <p:ph type="subTitle" idx="1"/>
          </p:nvPr>
        </p:nvSpPr>
        <p:spPr>
          <a:xfrm>
            <a:off x="1333146" y="4282593"/>
            <a:ext cx="7772780" cy="438547"/>
          </a:xfrm>
        </p:spPr>
        <p:txBody>
          <a:bodyPr/>
          <a:lstStyle/>
          <a:p>
            <a:pPr algn="l" eaLnBrk="1" hangingPunct="1">
              <a:defRPr/>
            </a:pPr>
            <a:r>
              <a:rPr dirty="0" smtClean="0"/>
              <a:t>	</a:t>
            </a:r>
            <a:endParaRPr dirty="0"/>
          </a:p>
        </p:txBody>
      </p:sp>
      <p:sp>
        <p:nvSpPr>
          <p:cNvPr id="6" name="Text Placeholder 5"/>
          <p:cNvSpPr>
            <a:spLocks noGrp="1"/>
          </p:cNvSpPr>
          <p:nvPr>
            <p:ph type="body" sz="quarter" idx="10"/>
          </p:nvPr>
        </p:nvSpPr>
        <p:spPr>
          <a:xfrm>
            <a:off x="5475514" y="4864897"/>
            <a:ext cx="3145929" cy="643572"/>
          </a:xfrm>
        </p:spPr>
        <p:txBody>
          <a:bodyPr anchor="b" anchorCtr="0"/>
          <a:lstStyle/>
          <a:p>
            <a:pPr marL="0" indent="0" eaLnBrk="1" hangingPunct="1">
              <a:lnSpc>
                <a:spcPct val="100000"/>
              </a:lnSpc>
              <a:spcBef>
                <a:spcPts val="0"/>
              </a:spcBef>
              <a:defRPr/>
            </a:pPr>
            <a:r>
              <a:rPr sz="1100" b="1" i="0" dirty="0">
                <a:solidFill>
                  <a:schemeClr val="tx1"/>
                </a:solidFill>
              </a:rPr>
              <a:t>Prepared by Stephen P. Nicholson</a:t>
            </a:r>
          </a:p>
          <a:p>
            <a:pPr marL="0" indent="0" eaLnBrk="1" hangingPunct="1">
              <a:lnSpc>
                <a:spcPct val="100000"/>
              </a:lnSpc>
              <a:spcBef>
                <a:spcPts val="0"/>
              </a:spcBef>
              <a:defRPr/>
            </a:pPr>
            <a:r>
              <a:rPr lang="en-GB" sz="1100" b="1" i="0" dirty="0">
                <a:solidFill>
                  <a:schemeClr val="tx1"/>
                </a:solidFill>
              </a:rPr>
              <a:t>Vice President – RaboReasearch Food &amp; Agribusiness</a:t>
            </a:r>
          </a:p>
          <a:p>
            <a:pPr marL="0" indent="0" eaLnBrk="1" hangingPunct="1">
              <a:lnSpc>
                <a:spcPct val="100000"/>
              </a:lnSpc>
              <a:spcBef>
                <a:spcPts val="0"/>
              </a:spcBef>
              <a:defRPr/>
            </a:pPr>
            <a:r>
              <a:rPr lang="en-GB" sz="1100" b="1" i="0" dirty="0" smtClean="0">
                <a:solidFill>
                  <a:schemeClr val="tx1"/>
                </a:solidFill>
              </a:rPr>
              <a:t>Senior Analyst/Grains and Oilseeds</a:t>
            </a:r>
            <a:endParaRPr lang="en-GB" sz="1100" b="1" i="0" dirty="0">
              <a:solidFill>
                <a:schemeClr val="tx1"/>
              </a:solidFill>
            </a:endParaRPr>
          </a:p>
          <a:p>
            <a:pPr marL="0" indent="0" eaLnBrk="1" hangingPunct="1">
              <a:lnSpc>
                <a:spcPct val="100000"/>
              </a:lnSpc>
              <a:spcBef>
                <a:spcPts val="0"/>
              </a:spcBef>
              <a:defRPr/>
            </a:pPr>
            <a:r>
              <a:rPr lang="en-GB" sz="1100" b="1" i="0" dirty="0" smtClean="0">
                <a:solidFill>
                  <a:schemeClr val="tx1"/>
                </a:solidFill>
              </a:rPr>
              <a:t>January 2020</a:t>
            </a:r>
            <a:endParaRPr sz="1100" b="1" i="0" dirty="0">
              <a:solidFill>
                <a:schemeClr val="tx1"/>
              </a:solidFill>
            </a:endParaRPr>
          </a:p>
        </p:txBody>
      </p:sp>
      <p:sp>
        <p:nvSpPr>
          <p:cNvPr id="9" name="AutoShape 6" descr="https://static.wixstatic.com/media/3af06f_8a6ab5c60f3664c01922028f3a73d87e.jpg/v1/fill/w_360,h_207,al_c,q_80,usm_0.66_1.00_0.01/3af06f_8a6ab5c60f3664c01922028f3a73d87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2" descr="Image result for Corn and 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146" y="495401"/>
            <a:ext cx="7652302" cy="2908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76535" y="5478090"/>
            <a:ext cx="1592703" cy="1050261"/>
          </a:xfrm>
          <a:prstGeom prst="rect">
            <a:avLst/>
          </a:prstGeom>
        </p:spPr>
      </p:pic>
    </p:spTree>
    <p:extLst>
      <p:ext uri="{BB962C8B-B14F-4D97-AF65-F5344CB8AC3E}">
        <p14:creationId xmlns:p14="http://schemas.microsoft.com/office/powerpoint/2010/main" val="849998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45" y="585242"/>
            <a:ext cx="7984721" cy="471488"/>
          </a:xfrm>
        </p:spPr>
        <p:txBody>
          <a:bodyPr>
            <a:normAutofit/>
          </a:bodyPr>
          <a:lstStyle/>
          <a:p>
            <a:pPr algn="l"/>
            <a:r>
              <a:rPr lang="en-US" dirty="0" smtClean="0">
                <a:latin typeface="Verdana" panose="020B0604030504040204" pitchFamily="34" charset="0"/>
                <a:ea typeface="Verdana" panose="020B0604030504040204" pitchFamily="34" charset="0"/>
                <a:cs typeface="Arial" pitchFamily="34" charset="0"/>
              </a:rPr>
              <a:t>Long-term Adjustments by Producers</a:t>
            </a:r>
            <a:endParaRPr lang="en-US" dirty="0">
              <a:latin typeface="Verdana" panose="020B0604030504040204" pitchFamily="34" charset="0"/>
              <a:ea typeface="Verdana" panose="020B0604030504040204" pitchFamily="34" charset="0"/>
              <a:cs typeface="Arial" pitchFamily="34" charset="0"/>
            </a:endParaRPr>
          </a:p>
        </p:txBody>
      </p:sp>
      <p:sp>
        <p:nvSpPr>
          <p:cNvPr id="6" name="Content Placeholder 5"/>
          <p:cNvSpPr>
            <a:spLocks noGrp="1"/>
          </p:cNvSpPr>
          <p:nvPr>
            <p:ph idx="1"/>
          </p:nvPr>
        </p:nvSpPr>
        <p:spPr>
          <a:xfrm>
            <a:off x="4950343" y="4496072"/>
            <a:ext cx="3572539" cy="1022477"/>
          </a:xfrm>
        </p:spPr>
        <p:txBody>
          <a:bodyPr>
            <a:normAutofit/>
          </a:bodyPr>
          <a:lstStyle/>
          <a:p>
            <a:pPr lvl="2">
              <a:buFont typeface="Arial" panose="020B0604020202020204" pitchFamily="34" charset="0"/>
              <a:buChar char="•"/>
            </a:pPr>
            <a:endParaRPr lang="en-US" sz="914" b="1" dirty="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975" b="1" dirty="0">
              <a:latin typeface="Arial" panose="020B0604020202020204" pitchFamily="34" charset="0"/>
              <a:cs typeface="Arial" panose="020B0604020202020204" pitchFamily="34" charset="0"/>
            </a:endParaRPr>
          </a:p>
          <a:p>
            <a:pPr marL="216694" lvl="3" indent="0">
              <a:buNone/>
            </a:pPr>
            <a:endParaRPr lang="en-US" sz="975" b="1" dirty="0">
              <a:latin typeface="Arial" panose="020B0604020202020204" pitchFamily="34" charset="0"/>
              <a:cs typeface="Arial" panose="020B0604020202020204" pitchFamily="34" charset="0"/>
            </a:endParaRPr>
          </a:p>
          <a:p>
            <a:pPr marL="216694" lvl="3" indent="0">
              <a:buNone/>
            </a:pPr>
            <a:endParaRPr lang="en-US" sz="1279" b="1"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279" b="1" dirty="0">
              <a:latin typeface="Arial" panose="020B0604020202020204" pitchFamily="34" charset="0"/>
              <a:cs typeface="Arial" panose="020B0604020202020204" pitchFamily="34" charset="0"/>
            </a:endParaRPr>
          </a:p>
          <a:p>
            <a:pPr marL="327943" lvl="4" indent="0">
              <a:buNone/>
            </a:pPr>
            <a:endParaRPr lang="en-US" sz="1279"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463" b="1" dirty="0">
              <a:latin typeface="Arial" panose="020B0604020202020204" pitchFamily="34" charset="0"/>
              <a:cs typeface="Arial" panose="020B0604020202020204" pitchFamily="34" charset="0"/>
            </a:endParaRPr>
          </a:p>
          <a:p>
            <a:pPr marL="0" indent="0"/>
            <a:endParaRPr lang="en-US" sz="1463"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7150" y="1252537"/>
            <a:ext cx="9791700" cy="4352925"/>
          </a:xfrm>
          <a:prstGeom prst="rect">
            <a:avLst/>
          </a:prstGeom>
        </p:spPr>
      </p:pic>
      <p:sp>
        <p:nvSpPr>
          <p:cNvPr id="7" name="TextBox 6"/>
          <p:cNvSpPr txBox="1"/>
          <p:nvPr/>
        </p:nvSpPr>
        <p:spPr>
          <a:xfrm>
            <a:off x="583704" y="6237312"/>
            <a:ext cx="6534976" cy="195814"/>
          </a:xfrm>
          <a:prstGeom prst="rect">
            <a:avLst/>
          </a:prstGeom>
          <a:noFill/>
        </p:spPr>
        <p:txBody>
          <a:bodyPr wrap="none" lIns="72000" tIns="36000" rIns="72000" bIns="36000" rtlCol="0" anchor="ctr" anchorCtr="0">
            <a:spAutoFit/>
          </a:bodyPr>
          <a:lstStyle/>
          <a:p>
            <a:r>
              <a:rPr lang="en-US" sz="800" dirty="0" smtClean="0">
                <a:latin typeface="Arial" panose="020B0604020202020204" pitchFamily="34" charset="0"/>
                <a:cs typeface="Arial" panose="020B0604020202020204" pitchFamily="34" charset="0"/>
              </a:rPr>
              <a:t>Source: National Agricultural Statistics Service, Purdue University, Agricultural Sustainability Institute,  Patterson Clark, Politico Pro DataPoint</a:t>
            </a:r>
          </a:p>
        </p:txBody>
      </p:sp>
    </p:spTree>
    <p:extLst>
      <p:ext uri="{BB962C8B-B14F-4D97-AF65-F5344CB8AC3E}">
        <p14:creationId xmlns:p14="http://schemas.microsoft.com/office/powerpoint/2010/main" val="640333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45" y="585242"/>
            <a:ext cx="7984721" cy="471488"/>
          </a:xfrm>
        </p:spPr>
        <p:txBody>
          <a:bodyPr>
            <a:normAutofit/>
          </a:bodyPr>
          <a:lstStyle/>
          <a:p>
            <a:pPr algn="l"/>
            <a:r>
              <a:rPr lang="en-US" dirty="0" smtClean="0">
                <a:latin typeface="Verdana" panose="020B0604030504040204" pitchFamily="34" charset="0"/>
                <a:ea typeface="Verdana" panose="020B0604030504040204" pitchFamily="34" charset="0"/>
                <a:cs typeface="Arial" pitchFamily="34" charset="0"/>
              </a:rPr>
              <a:t>Long-term Adjustments by Producers</a:t>
            </a:r>
            <a:endParaRPr lang="en-US" dirty="0">
              <a:latin typeface="Verdana" panose="020B0604030504040204" pitchFamily="34" charset="0"/>
              <a:ea typeface="Verdana" panose="020B0604030504040204" pitchFamily="34" charset="0"/>
              <a:cs typeface="Arial" pitchFamily="34" charset="0"/>
            </a:endParaRPr>
          </a:p>
        </p:txBody>
      </p:sp>
      <p:sp>
        <p:nvSpPr>
          <p:cNvPr id="6" name="Content Placeholder 5"/>
          <p:cNvSpPr>
            <a:spLocks noGrp="1"/>
          </p:cNvSpPr>
          <p:nvPr>
            <p:ph idx="1"/>
          </p:nvPr>
        </p:nvSpPr>
        <p:spPr>
          <a:xfrm>
            <a:off x="4950343" y="4496072"/>
            <a:ext cx="3572539" cy="1022477"/>
          </a:xfrm>
        </p:spPr>
        <p:txBody>
          <a:bodyPr>
            <a:normAutofit/>
          </a:bodyPr>
          <a:lstStyle/>
          <a:p>
            <a:pPr lvl="2">
              <a:buFont typeface="Arial" panose="020B0604020202020204" pitchFamily="34" charset="0"/>
              <a:buChar char="•"/>
            </a:pPr>
            <a:endParaRPr lang="en-US" sz="914" b="1" dirty="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975" b="1" dirty="0">
              <a:latin typeface="Arial" panose="020B0604020202020204" pitchFamily="34" charset="0"/>
              <a:cs typeface="Arial" panose="020B0604020202020204" pitchFamily="34" charset="0"/>
            </a:endParaRPr>
          </a:p>
          <a:p>
            <a:pPr marL="216694" lvl="3" indent="0">
              <a:buNone/>
            </a:pPr>
            <a:endParaRPr lang="en-US" sz="975" b="1" dirty="0">
              <a:latin typeface="Arial" panose="020B0604020202020204" pitchFamily="34" charset="0"/>
              <a:cs typeface="Arial" panose="020B0604020202020204" pitchFamily="34" charset="0"/>
            </a:endParaRPr>
          </a:p>
          <a:p>
            <a:pPr marL="216694" lvl="3" indent="0">
              <a:buNone/>
            </a:pPr>
            <a:endParaRPr lang="en-US" sz="1279" b="1"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279" b="1" dirty="0">
              <a:latin typeface="Arial" panose="020B0604020202020204" pitchFamily="34" charset="0"/>
              <a:cs typeface="Arial" panose="020B0604020202020204" pitchFamily="34" charset="0"/>
            </a:endParaRPr>
          </a:p>
          <a:p>
            <a:pPr marL="327943" lvl="4" indent="0">
              <a:buNone/>
            </a:pPr>
            <a:endParaRPr lang="en-US" sz="1279"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463" b="1" dirty="0">
              <a:latin typeface="Arial" panose="020B0604020202020204" pitchFamily="34" charset="0"/>
              <a:cs typeface="Arial" panose="020B0604020202020204" pitchFamily="34" charset="0"/>
            </a:endParaRPr>
          </a:p>
          <a:p>
            <a:pPr marL="0" indent="0"/>
            <a:endParaRPr lang="en-US" sz="1463"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1925" y="1228725"/>
            <a:ext cx="9582150" cy="4400550"/>
          </a:xfrm>
          <a:prstGeom prst="rect">
            <a:avLst/>
          </a:prstGeom>
        </p:spPr>
      </p:pic>
      <p:sp>
        <p:nvSpPr>
          <p:cNvPr id="7" name="TextBox 6"/>
          <p:cNvSpPr txBox="1"/>
          <p:nvPr/>
        </p:nvSpPr>
        <p:spPr>
          <a:xfrm>
            <a:off x="704528" y="6252385"/>
            <a:ext cx="6534976" cy="195814"/>
          </a:xfrm>
          <a:prstGeom prst="rect">
            <a:avLst/>
          </a:prstGeom>
          <a:noFill/>
        </p:spPr>
        <p:txBody>
          <a:bodyPr wrap="none" lIns="72000" tIns="36000" rIns="72000" bIns="36000" rtlCol="0" anchor="ctr" anchorCtr="0">
            <a:spAutoFit/>
          </a:bodyPr>
          <a:lstStyle/>
          <a:p>
            <a:r>
              <a:rPr lang="en-US" sz="800" dirty="0" smtClean="0">
                <a:latin typeface="Arial" panose="020B0604020202020204" pitchFamily="34" charset="0"/>
                <a:cs typeface="Arial" panose="020B0604020202020204" pitchFamily="34" charset="0"/>
              </a:rPr>
              <a:t>Source: National Agricultural Statistics Service, Purdue University, Agricultural Sustainability Institute,  Patterson Clark, Politico Pro DataPoint</a:t>
            </a:r>
          </a:p>
        </p:txBody>
      </p:sp>
    </p:spTree>
    <p:extLst>
      <p:ext uri="{BB962C8B-B14F-4D97-AF65-F5344CB8AC3E}">
        <p14:creationId xmlns:p14="http://schemas.microsoft.com/office/powerpoint/2010/main" val="2053952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45" y="585242"/>
            <a:ext cx="7984721" cy="471488"/>
          </a:xfrm>
        </p:spPr>
        <p:txBody>
          <a:bodyPr>
            <a:normAutofit/>
          </a:bodyPr>
          <a:lstStyle/>
          <a:p>
            <a:pPr algn="l"/>
            <a:r>
              <a:rPr lang="en-US" dirty="0" smtClean="0">
                <a:latin typeface="Verdana" panose="020B0604030504040204" pitchFamily="34" charset="0"/>
                <a:ea typeface="Verdana" panose="020B0604030504040204" pitchFamily="34" charset="0"/>
                <a:cs typeface="Arial" pitchFamily="34" charset="0"/>
              </a:rPr>
              <a:t>Long-term Adjustments by Producers</a:t>
            </a:r>
            <a:endParaRPr lang="en-US" dirty="0">
              <a:latin typeface="Verdana" panose="020B0604030504040204" pitchFamily="34" charset="0"/>
              <a:ea typeface="Verdana" panose="020B0604030504040204" pitchFamily="34" charset="0"/>
              <a:cs typeface="Arial" pitchFamily="34" charset="0"/>
            </a:endParaRPr>
          </a:p>
        </p:txBody>
      </p:sp>
      <p:sp>
        <p:nvSpPr>
          <p:cNvPr id="2" name="TextBox 1"/>
          <p:cNvSpPr txBox="1"/>
          <p:nvPr/>
        </p:nvSpPr>
        <p:spPr>
          <a:xfrm>
            <a:off x="632520" y="1197333"/>
            <a:ext cx="4680520" cy="5243349"/>
          </a:xfrm>
          <a:prstGeom prst="rect">
            <a:avLst/>
          </a:prstGeom>
          <a:noFill/>
        </p:spPr>
        <p:txBody>
          <a:bodyPr wrap="square" lIns="72000" tIns="36000" rIns="72000" bIns="36000" rtlCol="0" anchor="ctr" anchorCtr="0">
            <a:spAutoFit/>
          </a:bodyPr>
          <a:lstStyle/>
          <a:p>
            <a:pPr marL="173038" indent="-173038">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Precession agriculture</a:t>
            </a:r>
          </a:p>
          <a:p>
            <a:pPr marL="630238" lvl="1" indent="-173038">
              <a:buFont typeface="Arial" panose="020B0604020202020204" pitchFamily="34" charset="0"/>
              <a:buChar char="•"/>
              <a:tabLst>
                <a:tab pos="630238" algn="l"/>
              </a:tabLst>
            </a:pPr>
            <a:r>
              <a:rPr lang="en-US" sz="1400" dirty="0" smtClean="0">
                <a:latin typeface="Arial" panose="020B0604020202020204" pitchFamily="34" charset="0"/>
                <a:cs typeface="Arial" panose="020B0604020202020204" pitchFamily="34" charset="0"/>
              </a:rPr>
              <a:t>Managing inputs</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Optimize yields</a:t>
            </a:r>
          </a:p>
          <a:p>
            <a:pPr marL="171450" indent="-1714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Farmland improvement</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Cover Crops</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Tiling</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Buffer Strips</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Terraces</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Re-establishment of waterways</a:t>
            </a:r>
          </a:p>
          <a:p>
            <a:pPr marL="171450" indent="-1714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Improving Soil Health</a:t>
            </a:r>
          </a:p>
          <a:p>
            <a:pPr marL="171450" indent="-1714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Renewable Energy</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Solar Panels</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Methane Digesters</a:t>
            </a:r>
          </a:p>
          <a:p>
            <a:pPr marL="171450" indent="-1714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Repurposing Farmland</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Return to Permanent Pasture</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Return to natural state—wetlands, timber, e.g. hunting</a:t>
            </a:r>
          </a:p>
          <a:p>
            <a:pPr marL="171450" indent="-1714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Diversifying </a:t>
            </a:r>
            <a:r>
              <a:rPr lang="en-US" sz="1400" b="1" dirty="0">
                <a:latin typeface="Arial" panose="020B0604020202020204" pitchFamily="34" charset="0"/>
                <a:cs typeface="Arial" panose="020B0604020202020204" pitchFamily="34" charset="0"/>
              </a:rPr>
              <a:t>F</a:t>
            </a:r>
            <a:r>
              <a:rPr lang="en-US" sz="1400" b="1" dirty="0" smtClean="0">
                <a:latin typeface="Arial" panose="020B0604020202020204" pitchFamily="34" charset="0"/>
                <a:cs typeface="Arial" panose="020B0604020202020204" pitchFamily="34" charset="0"/>
              </a:rPr>
              <a:t>arming </a:t>
            </a:r>
            <a:r>
              <a:rPr lang="en-US" sz="1400" b="1" dirty="0">
                <a:latin typeface="Arial" panose="020B0604020202020204" pitchFamily="34" charset="0"/>
                <a:cs typeface="Arial" panose="020B0604020202020204" pitchFamily="34" charset="0"/>
              </a:rPr>
              <a:t>O</a:t>
            </a:r>
            <a:r>
              <a:rPr lang="en-US" sz="1400" b="1" dirty="0" smtClean="0">
                <a:latin typeface="Arial" panose="020B0604020202020204" pitchFamily="34" charset="0"/>
                <a:cs typeface="Arial" panose="020B0604020202020204" pitchFamily="34" charset="0"/>
              </a:rPr>
              <a:t>peration</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Integrating livestock with crop production systems</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Increasing crop rotations—less mono-culture cropping system</a:t>
            </a:r>
          </a:p>
          <a:p>
            <a:pPr marL="171450" indent="-1714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Water Reclamation in Livestock Operations</a:t>
            </a:r>
          </a:p>
          <a:p>
            <a:pPr marL="171450" indent="-1714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Minimizing Water Use in Irrigation  </a:t>
            </a:r>
          </a:p>
          <a:p>
            <a:pPr lvl="1"/>
            <a:endParaRPr lang="en-US" sz="1400" dirty="0" smtClean="0">
              <a:latin typeface="Arial" panose="020B0604020202020204" pitchFamily="34" charset="0"/>
              <a:cs typeface="Arial" panose="020B0604020202020204" pitchFamily="34" charset="0"/>
            </a:endParaRPr>
          </a:p>
        </p:txBody>
      </p:sp>
      <p:pic>
        <p:nvPicPr>
          <p:cNvPr id="2050" name="Picture 2" descr="Image result for solar panels in agricultur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7688" y="2042035"/>
            <a:ext cx="3788817" cy="2139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140928" y="4797152"/>
            <a:ext cx="2466975" cy="1847850"/>
          </a:xfrm>
          <a:prstGeom prst="rect">
            <a:avLst/>
          </a:prstGeom>
        </p:spPr>
      </p:pic>
      <p:pic>
        <p:nvPicPr>
          <p:cNvPr id="8" name="Picture 7"/>
          <p:cNvPicPr>
            <a:picLocks noChangeAspect="1"/>
          </p:cNvPicPr>
          <p:nvPr/>
        </p:nvPicPr>
        <p:blipFill>
          <a:blip r:embed="rId5"/>
          <a:stretch>
            <a:fillRect/>
          </a:stretch>
        </p:blipFill>
        <p:spPr>
          <a:xfrm>
            <a:off x="5025008" y="3725303"/>
            <a:ext cx="2950255" cy="2087305"/>
          </a:xfrm>
          <a:prstGeom prst="rect">
            <a:avLst/>
          </a:prstGeom>
        </p:spPr>
      </p:pic>
      <p:pic>
        <p:nvPicPr>
          <p:cNvPr id="4" name="Picture 3"/>
          <p:cNvPicPr>
            <a:picLocks noChangeAspect="1"/>
          </p:cNvPicPr>
          <p:nvPr/>
        </p:nvPicPr>
        <p:blipFill>
          <a:blip r:embed="rId6"/>
          <a:stretch>
            <a:fillRect/>
          </a:stretch>
        </p:blipFill>
        <p:spPr>
          <a:xfrm>
            <a:off x="4016896" y="1299925"/>
            <a:ext cx="2828925" cy="1619250"/>
          </a:xfrm>
          <a:prstGeom prst="rect">
            <a:avLst/>
          </a:prstGeom>
        </p:spPr>
      </p:pic>
    </p:spTree>
    <p:extLst>
      <p:ext uri="{BB962C8B-B14F-4D97-AF65-F5344CB8AC3E}">
        <p14:creationId xmlns:p14="http://schemas.microsoft.com/office/powerpoint/2010/main" val="2125105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45" y="585242"/>
            <a:ext cx="7984721" cy="471488"/>
          </a:xfrm>
        </p:spPr>
        <p:txBody>
          <a:bodyPr>
            <a:normAutofit/>
          </a:bodyPr>
          <a:lstStyle/>
          <a:p>
            <a:pPr algn="l"/>
            <a:r>
              <a:rPr lang="en-US" dirty="0" smtClean="0">
                <a:latin typeface="Verdana" panose="020B0604030504040204" pitchFamily="34" charset="0"/>
                <a:ea typeface="Verdana" panose="020B0604030504040204" pitchFamily="34" charset="0"/>
                <a:cs typeface="Arial" pitchFamily="34" charset="0"/>
              </a:rPr>
              <a:t>Concluding Thoughts and Observations</a:t>
            </a:r>
            <a:endParaRPr lang="en-US" dirty="0">
              <a:latin typeface="Verdana" panose="020B0604030504040204" pitchFamily="34" charset="0"/>
              <a:ea typeface="Verdana" panose="020B0604030504040204" pitchFamily="34" charset="0"/>
              <a:cs typeface="Arial" pitchFamily="34" charset="0"/>
            </a:endParaRPr>
          </a:p>
        </p:txBody>
      </p:sp>
      <p:sp>
        <p:nvSpPr>
          <p:cNvPr id="6" name="Content Placeholder 5"/>
          <p:cNvSpPr>
            <a:spLocks noGrp="1"/>
          </p:cNvSpPr>
          <p:nvPr>
            <p:ph idx="1"/>
          </p:nvPr>
        </p:nvSpPr>
        <p:spPr>
          <a:xfrm>
            <a:off x="4950343" y="4496072"/>
            <a:ext cx="3572539" cy="1022477"/>
          </a:xfrm>
        </p:spPr>
        <p:txBody>
          <a:bodyPr>
            <a:normAutofit/>
          </a:bodyPr>
          <a:lstStyle/>
          <a:p>
            <a:pPr lvl="2">
              <a:buFont typeface="Arial" panose="020B0604020202020204" pitchFamily="34" charset="0"/>
              <a:buChar char="•"/>
            </a:pPr>
            <a:endParaRPr lang="en-US" sz="914" b="1" dirty="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975" b="1" dirty="0">
              <a:latin typeface="Arial" panose="020B0604020202020204" pitchFamily="34" charset="0"/>
              <a:cs typeface="Arial" panose="020B0604020202020204" pitchFamily="34" charset="0"/>
            </a:endParaRPr>
          </a:p>
          <a:p>
            <a:pPr marL="216694" lvl="3" indent="0">
              <a:buNone/>
            </a:pPr>
            <a:endParaRPr lang="en-US" sz="975" b="1" dirty="0">
              <a:latin typeface="Arial" panose="020B0604020202020204" pitchFamily="34" charset="0"/>
              <a:cs typeface="Arial" panose="020B0604020202020204" pitchFamily="34" charset="0"/>
            </a:endParaRPr>
          </a:p>
          <a:p>
            <a:pPr marL="216694" lvl="3" indent="0">
              <a:buNone/>
            </a:pPr>
            <a:endParaRPr lang="en-US" sz="1279" b="1"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279" b="1" dirty="0">
              <a:latin typeface="Arial" panose="020B0604020202020204" pitchFamily="34" charset="0"/>
              <a:cs typeface="Arial" panose="020B0604020202020204" pitchFamily="34" charset="0"/>
            </a:endParaRPr>
          </a:p>
          <a:p>
            <a:pPr marL="327943" lvl="4" indent="0">
              <a:buNone/>
            </a:pPr>
            <a:endParaRPr lang="en-US" sz="1279"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463" b="1" dirty="0">
              <a:latin typeface="Arial" panose="020B0604020202020204" pitchFamily="34" charset="0"/>
              <a:cs typeface="Arial" panose="020B0604020202020204" pitchFamily="34" charset="0"/>
            </a:endParaRPr>
          </a:p>
          <a:p>
            <a:pPr marL="0" indent="0"/>
            <a:endParaRPr lang="en-US" sz="1463" b="1" dirty="0">
              <a:latin typeface="Arial" panose="020B0604020202020204" pitchFamily="34" charset="0"/>
              <a:cs typeface="Arial" panose="020B0604020202020204" pitchFamily="34" charset="0"/>
            </a:endParaRPr>
          </a:p>
        </p:txBody>
      </p:sp>
      <p:sp>
        <p:nvSpPr>
          <p:cNvPr id="2" name="TextBox 1"/>
          <p:cNvSpPr txBox="1"/>
          <p:nvPr/>
        </p:nvSpPr>
        <p:spPr>
          <a:xfrm>
            <a:off x="704528" y="1412776"/>
            <a:ext cx="8786643" cy="4843240"/>
          </a:xfrm>
          <a:prstGeom prst="rect">
            <a:avLst/>
          </a:prstGeom>
          <a:noFill/>
        </p:spPr>
        <p:txBody>
          <a:bodyPr wrap="square" lIns="72000" tIns="36000" rIns="72000" bIns="36000" rtlCol="0" anchor="ctr" anchorCtr="0">
            <a:spAutoFit/>
          </a:bodyPr>
          <a:lstStyle/>
          <a:p>
            <a:pPr marL="171450" indent="-1714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Long-Term Profitability Challenges and Tight Margins for Row-Crop Production </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Producers will be stretched to make investment</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Investment in sustainability, conversation etc. will need to show positive economic returns.</a:t>
            </a:r>
            <a:endParaRPr lang="en-US" sz="16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Support of </a:t>
            </a:r>
            <a:r>
              <a:rPr lang="en-US" sz="1600" b="1" dirty="0">
                <a:latin typeface="Arial" panose="020B0604020202020204" pitchFamily="34" charset="0"/>
                <a:cs typeface="Arial" panose="020B0604020202020204" pitchFamily="34" charset="0"/>
              </a:rPr>
              <a:t>G</a:t>
            </a:r>
            <a:r>
              <a:rPr lang="en-US" sz="1600" b="1" dirty="0" smtClean="0">
                <a:latin typeface="Arial" panose="020B0604020202020204" pitchFamily="34" charset="0"/>
                <a:cs typeface="Arial" panose="020B0604020202020204" pitchFamily="34" charset="0"/>
              </a:rPr>
              <a:t>rassroots Farm Groups—Peer Conversation</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Farmers and ranchers know their weather is changing</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Farmers are more concerned about moving forward than assigning blame</a:t>
            </a:r>
            <a:r>
              <a:rPr lang="en-US" sz="1600" dirty="0" smtClean="0">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Knowledge and idea exchange</a:t>
            </a:r>
          </a:p>
          <a:p>
            <a:pPr marL="171450" indent="-171450">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We </a:t>
            </a:r>
            <a:r>
              <a:rPr lang="en-US" sz="1600" b="1" dirty="0">
                <a:latin typeface="Arial" panose="020B0604020202020204" pitchFamily="34" charset="0"/>
                <a:cs typeface="Arial" panose="020B0604020202020204" pitchFamily="34" charset="0"/>
              </a:rPr>
              <a:t>N</a:t>
            </a:r>
            <a:r>
              <a:rPr lang="en-US" sz="1600" b="1" dirty="0" smtClean="0">
                <a:latin typeface="Arial" panose="020B0604020202020204" pitchFamily="34" charset="0"/>
                <a:cs typeface="Arial" panose="020B0604020202020204" pitchFamily="34" charset="0"/>
              </a:rPr>
              <a:t>eed </a:t>
            </a:r>
            <a:r>
              <a:rPr lang="en-US" sz="1600" b="1" dirty="0">
                <a:latin typeface="Arial" panose="020B0604020202020204" pitchFamily="34" charset="0"/>
                <a:cs typeface="Arial" panose="020B0604020202020204" pitchFamily="34" charset="0"/>
              </a:rPr>
              <a:t>D</a:t>
            </a:r>
            <a:r>
              <a:rPr lang="en-US" sz="1600" b="1" dirty="0" smtClean="0">
                <a:latin typeface="Arial" panose="020B0604020202020204" pitchFamily="34" charset="0"/>
                <a:cs typeface="Arial" panose="020B0604020202020204" pitchFamily="34" charset="0"/>
              </a:rPr>
              <a:t>ata</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Data is needed to measure progress </a:t>
            </a: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What data do we need to collect </a:t>
            </a:r>
          </a:p>
          <a:p>
            <a:pPr marL="628650" lvl="1"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How do we </a:t>
            </a:r>
            <a:r>
              <a:rPr lang="en-US" sz="1400" dirty="0" smtClean="0">
                <a:latin typeface="Arial" panose="020B0604020202020204" pitchFamily="34" charset="0"/>
                <a:cs typeface="Arial" panose="020B0604020202020204" pitchFamily="34" charset="0"/>
              </a:rPr>
              <a:t>collect</a:t>
            </a:r>
          </a:p>
          <a:p>
            <a:pPr marL="628650" lvl="1" indent="-1714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What are producers’ conservation practices</a:t>
            </a:r>
            <a:endParaRPr lang="en-US" sz="16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Research and Resource Support</a:t>
            </a:r>
          </a:p>
          <a:p>
            <a:pPr marL="630238" lvl="1" indent="-173038">
              <a:buFont typeface="Arial" panose="020B0604020202020204" pitchFamily="34" charset="0"/>
              <a:buChar char="•"/>
            </a:pPr>
            <a:r>
              <a:rPr lang="en-US" sz="1400" dirty="0" smtClean="0">
                <a:latin typeface="Arial" panose="020B0604020202020204" pitchFamily="34" charset="0"/>
                <a:cs typeface="Arial" panose="020B0604020202020204" pitchFamily="34" charset="0"/>
              </a:rPr>
              <a:t>Air, water, soil conversation programs; i.e. EQUIP)</a:t>
            </a:r>
          </a:p>
          <a:p>
            <a:pPr marL="630238" lvl="1" indent="-173038">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Conservation Reserve Program (CRP)</a:t>
            </a:r>
          </a:p>
          <a:p>
            <a:pPr marL="630238" lvl="1" indent="-173038">
              <a:buFont typeface="Arial" panose="020B0604020202020204" pitchFamily="34" charset="0"/>
              <a:buChar char="•"/>
            </a:pPr>
            <a:r>
              <a:rPr lang="en-US" sz="1400" dirty="0" smtClean="0">
                <a:latin typeface="Arial" panose="020B0604020202020204" pitchFamily="34" charset="0"/>
                <a:cs typeface="Arial" panose="020B0604020202020204" pitchFamily="34" charset="0"/>
              </a:rPr>
              <a:t>Rural infrastructure, e.g. internet needed to access technology</a:t>
            </a:r>
          </a:p>
          <a:p>
            <a:pPr marL="630238" lvl="1" indent="-173038">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Continue support of crop insurance</a:t>
            </a:r>
            <a:endParaRPr lang="en-US" sz="16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Public/Private collaboration and education</a:t>
            </a:r>
          </a:p>
          <a:p>
            <a:pPr marL="630238" lvl="1" indent="-173038">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 some cases this is already taking place, e.g. NCRS, food companies, producers</a:t>
            </a:r>
          </a:p>
          <a:p>
            <a:pPr marL="630238" lvl="1" indent="-173038">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environment is there to make forward progress</a:t>
            </a:r>
            <a:endParaRPr lang="en-US" sz="1600" dirty="0" smtClean="0">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All stakeholders must realize there is a cost</a:t>
            </a:r>
          </a:p>
        </p:txBody>
      </p:sp>
    </p:spTree>
    <p:extLst>
      <p:ext uri="{BB962C8B-B14F-4D97-AF65-F5344CB8AC3E}">
        <p14:creationId xmlns:p14="http://schemas.microsoft.com/office/powerpoint/2010/main" val="1718859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dirty="0" smtClean="0">
                <a:latin typeface="+mn-lt"/>
              </a:rPr>
              <a:t>Contact Information</a:t>
            </a:r>
          </a:p>
        </p:txBody>
      </p:sp>
      <p:sp>
        <p:nvSpPr>
          <p:cNvPr id="2" name="TextBox 1"/>
          <p:cNvSpPr txBox="1"/>
          <p:nvPr/>
        </p:nvSpPr>
        <p:spPr>
          <a:xfrm>
            <a:off x="472044" y="1988840"/>
            <a:ext cx="8568952" cy="2781137"/>
          </a:xfrm>
          <a:prstGeom prst="rect">
            <a:avLst/>
          </a:prstGeom>
          <a:noFill/>
        </p:spPr>
        <p:txBody>
          <a:bodyPr wrap="square" lIns="72000" tIns="36000" rIns="72000" bIns="36000" rtlCol="0" anchor="ctr" anchorCtr="0">
            <a:spAutoFit/>
          </a:bodyPr>
          <a:lstStyle/>
          <a:p>
            <a:r>
              <a:rPr lang="en-US" sz="1600" dirty="0" smtClean="0">
                <a:latin typeface="Verdana" pitchFamily="34" charset="0"/>
              </a:rPr>
              <a:t>Stephen P. Nicholson</a:t>
            </a:r>
          </a:p>
          <a:p>
            <a:r>
              <a:rPr lang="en-US" sz="1600" dirty="0" smtClean="0">
                <a:latin typeface="Verdana" pitchFamily="34" charset="0"/>
              </a:rPr>
              <a:t>Rabo-AgriFinance</a:t>
            </a:r>
          </a:p>
          <a:p>
            <a:r>
              <a:rPr lang="en-US" sz="1600" dirty="0" smtClean="0">
                <a:latin typeface="Verdana" pitchFamily="34" charset="0"/>
              </a:rPr>
              <a:t>Vice President-RaboResearch Food &amp; Agribusiness </a:t>
            </a:r>
          </a:p>
          <a:p>
            <a:r>
              <a:rPr lang="en-US" sz="1600" dirty="0" smtClean="0">
                <a:latin typeface="Verdana" pitchFamily="34" charset="0"/>
              </a:rPr>
              <a:t>   Senior Grains and Oilseed Analyst</a:t>
            </a:r>
          </a:p>
          <a:p>
            <a:r>
              <a:rPr lang="en-US" sz="1600" dirty="0" smtClean="0">
                <a:latin typeface="Verdana" pitchFamily="34" charset="0"/>
              </a:rPr>
              <a:t>14767 N. Outer Road, Suite #400</a:t>
            </a:r>
            <a:endParaRPr lang="en-US" sz="1600" dirty="0">
              <a:latin typeface="Verdana" pitchFamily="34" charset="0"/>
            </a:endParaRPr>
          </a:p>
          <a:p>
            <a:r>
              <a:rPr lang="en-US" sz="1600" dirty="0" smtClean="0">
                <a:latin typeface="Verdana" pitchFamily="34" charset="0"/>
              </a:rPr>
              <a:t>Chesterfield, MO 63017  U.S.A.</a:t>
            </a:r>
          </a:p>
          <a:p>
            <a:endParaRPr lang="en-US" sz="1600" dirty="0" smtClean="0">
              <a:latin typeface="Verdana" pitchFamily="34" charset="0"/>
            </a:endParaRPr>
          </a:p>
          <a:p>
            <a:r>
              <a:rPr lang="en-US" sz="1600" dirty="0" smtClean="0">
                <a:latin typeface="Verdana" pitchFamily="34" charset="0"/>
              </a:rPr>
              <a:t>314-317-8278 (office)</a:t>
            </a:r>
          </a:p>
          <a:p>
            <a:r>
              <a:rPr lang="en-US" sz="1600" dirty="0" smtClean="0">
                <a:latin typeface="Verdana" pitchFamily="34" charset="0"/>
              </a:rPr>
              <a:t>314-452-2479 (cell)</a:t>
            </a:r>
          </a:p>
          <a:p>
            <a:endParaRPr lang="en-US" sz="1600" dirty="0" smtClean="0">
              <a:latin typeface="Verdana" pitchFamily="34" charset="0"/>
            </a:endParaRPr>
          </a:p>
          <a:p>
            <a:r>
              <a:rPr lang="en-US" sz="1600" dirty="0" smtClean="0">
                <a:latin typeface="Verdana" pitchFamily="34" charset="0"/>
              </a:rPr>
              <a:t>Stephen.Nicholson@raboag.com</a:t>
            </a:r>
          </a:p>
        </p:txBody>
      </p:sp>
    </p:spTree>
    <p:extLst>
      <p:ext uri="{BB962C8B-B14F-4D97-AF65-F5344CB8AC3E}">
        <p14:creationId xmlns:p14="http://schemas.microsoft.com/office/powerpoint/2010/main" val="1309745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Banking &amp; Securities Disclosure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427038" y="1772841"/>
            <a:ext cx="8944966" cy="1306768"/>
          </a:xfrm>
          <a:prstGeom prst="rect">
            <a:avLst/>
          </a:prstGeom>
        </p:spPr>
        <p:txBody>
          <a:bodyPr wrap="square">
            <a:spAutoFit/>
          </a:bodyPr>
          <a:lstStyle/>
          <a:p>
            <a:pPr>
              <a:lnSpc>
                <a:spcPct val="115000"/>
              </a:lnSpc>
              <a:spcAft>
                <a:spcPts val="488"/>
              </a:spcAft>
            </a:pPr>
            <a:r>
              <a:rPr lang="en-GB" sz="650" i="1" dirty="0">
                <a:latin typeface="Verdana" panose="020B0604030504040204" pitchFamily="34" charset="0"/>
                <a:ea typeface="Times New Roman" panose="02020603050405020304" pitchFamily="18" charset="0"/>
              </a:rPr>
              <a:t>This document has been prepared exclusively for your benefit and does not carry any right of publication or disclosure other than to Coöperatieve Rabobank U.A. (“Rabobank”), registered in Amsterdam. Neither this document nor any of its contents may be distributed, reproduced or used for any other purpose without the prior written consent of Rabobank. The information in this document reflects prevailing market conditions and our judgement as of this date, all of which may be subject to change. This document is based on public information. The information and opinions contained in this document have been compiled or derived from sources believed to be reliable, without independent verification. The information and opinions contained in this document are indicative and for discussion purposes only. No rights may be derived from any potential offers, transactions, commercial ideas et cetera contained in this document. This document does not constitute an offer or invitation. This document shall not form the basis of or cannot be relied upon in connection with any contract or commitment whatsoever. The information in this document is not intended and may not be understood as an advice (including without limitation an advice within the meaning of article 1:1 and article 4:23 of the Dutch Financial Supervision Act). This document is governed by Dutch law. The competent court in Amsterdam, The Netherlands has exclusive jurisdiction to settle any dispute which may arise out of or in connection with this document and/or any discussions or negotiations based on it. This report has been published in line with Rabobank’s long-term commitment to international food and agribusiness. It is one of a series of publications undertaken by the global department of Food &amp; Agribusiness Research and Advisory. </a:t>
            </a:r>
            <a:endParaRPr lang="en-US" sz="2600" dirty="0">
              <a:latin typeface="Calibri" panose="020F0502020204030204" pitchFamily="34" charset="0"/>
              <a:ea typeface="Times New Roman" panose="02020603050405020304" pitchFamily="18" charset="0"/>
            </a:endParaRPr>
          </a:p>
          <a:p>
            <a:pPr>
              <a:lnSpc>
                <a:spcPct val="115000"/>
              </a:lnSpc>
              <a:spcAft>
                <a:spcPts val="488"/>
              </a:spcAft>
            </a:pPr>
            <a:r>
              <a:rPr lang="en-GB" sz="650" i="1" dirty="0">
                <a:latin typeface="Verdana" panose="020B0604030504040204" pitchFamily="34" charset="0"/>
                <a:ea typeface="Times New Roman" panose="02020603050405020304" pitchFamily="18" charset="0"/>
              </a:rPr>
              <a:t>©2016 - All Rights Reserved.</a:t>
            </a:r>
            <a:endParaRPr lang="en-US" sz="26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16577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45" y="585242"/>
            <a:ext cx="7984721" cy="471488"/>
          </a:xfrm>
        </p:spPr>
        <p:txBody>
          <a:bodyPr>
            <a:normAutofit fontScale="90000"/>
          </a:bodyPr>
          <a:lstStyle/>
          <a:p>
            <a:pPr algn="l"/>
            <a:r>
              <a:rPr lang="en-US" dirty="0" smtClean="0">
                <a:latin typeface="Verdana" panose="020B0604030504040204" pitchFamily="34" charset="0"/>
                <a:ea typeface="Verdana" panose="020B0604030504040204" pitchFamily="34" charset="0"/>
                <a:cs typeface="Arial" pitchFamily="34" charset="0"/>
              </a:rPr>
              <a:t>Since the Beginning of Agriculture Farmers &amp; Ranchers have had to Adapt to Changing Climate Conditions</a:t>
            </a:r>
            <a:endParaRPr lang="en-US" dirty="0">
              <a:latin typeface="Verdana" panose="020B0604030504040204" pitchFamily="34" charset="0"/>
              <a:ea typeface="Verdana" panose="020B0604030504040204" pitchFamily="34" charset="0"/>
              <a:cs typeface="Arial" pitchFamily="34" charset="0"/>
            </a:endParaRPr>
          </a:p>
        </p:txBody>
      </p:sp>
      <p:sp>
        <p:nvSpPr>
          <p:cNvPr id="6" name="Content Placeholder 5"/>
          <p:cNvSpPr>
            <a:spLocks noGrp="1"/>
          </p:cNvSpPr>
          <p:nvPr>
            <p:ph idx="1"/>
          </p:nvPr>
        </p:nvSpPr>
        <p:spPr>
          <a:xfrm>
            <a:off x="4950343" y="4496072"/>
            <a:ext cx="3572539" cy="1022477"/>
          </a:xfrm>
        </p:spPr>
        <p:txBody>
          <a:bodyPr>
            <a:normAutofit/>
          </a:bodyPr>
          <a:lstStyle/>
          <a:p>
            <a:pPr lvl="2">
              <a:buFont typeface="Arial" panose="020B0604020202020204" pitchFamily="34" charset="0"/>
              <a:buChar char="•"/>
            </a:pPr>
            <a:endParaRPr lang="en-US" sz="914" b="1" dirty="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975" b="1" dirty="0">
              <a:latin typeface="Arial" panose="020B0604020202020204" pitchFamily="34" charset="0"/>
              <a:cs typeface="Arial" panose="020B0604020202020204" pitchFamily="34" charset="0"/>
            </a:endParaRPr>
          </a:p>
          <a:p>
            <a:pPr marL="216694" lvl="3" indent="0">
              <a:buNone/>
            </a:pPr>
            <a:endParaRPr lang="en-US" sz="975" b="1" dirty="0">
              <a:latin typeface="Arial" panose="020B0604020202020204" pitchFamily="34" charset="0"/>
              <a:cs typeface="Arial" panose="020B0604020202020204" pitchFamily="34" charset="0"/>
            </a:endParaRPr>
          </a:p>
          <a:p>
            <a:pPr marL="216694" lvl="3" indent="0">
              <a:buNone/>
            </a:pPr>
            <a:endParaRPr lang="en-US" sz="1279" b="1"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279" b="1" dirty="0">
              <a:latin typeface="Arial" panose="020B0604020202020204" pitchFamily="34" charset="0"/>
              <a:cs typeface="Arial" panose="020B0604020202020204" pitchFamily="34" charset="0"/>
            </a:endParaRPr>
          </a:p>
          <a:p>
            <a:pPr marL="327943" lvl="4" indent="0">
              <a:buNone/>
            </a:pPr>
            <a:endParaRPr lang="en-US" sz="1279"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463" b="1" dirty="0">
              <a:latin typeface="Arial" panose="020B0604020202020204" pitchFamily="34" charset="0"/>
              <a:cs typeface="Arial" panose="020B0604020202020204" pitchFamily="34" charset="0"/>
            </a:endParaRPr>
          </a:p>
          <a:p>
            <a:pPr marL="0" indent="0"/>
            <a:endParaRPr lang="en-US" sz="1463" b="1" dirty="0">
              <a:latin typeface="Arial" panose="020B0604020202020204" pitchFamily="34" charset="0"/>
              <a:cs typeface="Arial" panose="020B0604020202020204" pitchFamily="34" charset="0"/>
            </a:endParaRPr>
          </a:p>
        </p:txBody>
      </p:sp>
      <p:pic>
        <p:nvPicPr>
          <p:cNvPr id="2056" name="Picture 8" descr="Image result for Farming and drou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45" y="1168238"/>
            <a:ext cx="59626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Farming and drou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260" y="4279411"/>
            <a:ext cx="3499148" cy="233443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Floods of 20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0521" y="4177349"/>
            <a:ext cx="4044696" cy="227514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Agriculture and weath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2719" y="2699593"/>
            <a:ext cx="4170136" cy="249230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Agriculture and weat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98" y="2204864"/>
            <a:ext cx="2857500" cy="19873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armer and the weath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92610" y="4582539"/>
            <a:ext cx="2917384" cy="16424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armer and the weath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9097" y="1445187"/>
            <a:ext cx="3177711"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12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15398" y="773286"/>
            <a:ext cx="8265720" cy="306620"/>
          </a:xfrm>
        </p:spPr>
        <p:txBody>
          <a:bodyPr/>
          <a:lstStyle/>
          <a:p>
            <a:r>
              <a:rPr lang="en-US" dirty="0" smtClean="0">
                <a:solidFill>
                  <a:srgbClr val="1B4298"/>
                </a:solidFill>
                <a:latin typeface="+mn-lt"/>
              </a:rPr>
              <a:t>U.S. Corn Yields</a:t>
            </a:r>
            <a:br>
              <a:rPr lang="en-US" dirty="0" smtClean="0">
                <a:solidFill>
                  <a:srgbClr val="1B4298"/>
                </a:solidFill>
                <a:latin typeface="+mn-lt"/>
              </a:rPr>
            </a:br>
            <a:r>
              <a:rPr lang="en-US" sz="1400" dirty="0" smtClean="0">
                <a:solidFill>
                  <a:srgbClr val="1B4298"/>
                </a:solidFill>
                <a:latin typeface="+mn-lt"/>
              </a:rPr>
              <a:t>Over time U.S. corn yield deviation from trend has decreased.</a:t>
            </a:r>
            <a:r>
              <a:rPr lang="en-US" sz="1400" dirty="0">
                <a:solidFill>
                  <a:srgbClr val="1B4298"/>
                </a:solidFill>
                <a:latin typeface="+mn-lt"/>
              </a:rPr>
              <a:t> </a:t>
            </a:r>
            <a:r>
              <a:rPr lang="en-US" sz="1400" dirty="0" smtClean="0">
                <a:solidFill>
                  <a:srgbClr val="1B4298"/>
                </a:solidFill>
                <a:latin typeface="+mn-lt"/>
              </a:rPr>
              <a:t>Producers have continued to increase productivity in the face of more difficult weather and climate conditions</a:t>
            </a:r>
          </a:p>
        </p:txBody>
      </p:sp>
      <p:graphicFrame>
        <p:nvGraphicFramePr>
          <p:cNvPr id="2" name="Object 2"/>
          <p:cNvGraphicFramePr>
            <a:graphicFrameLocks noGrp="1" noChangeAspect="1"/>
          </p:cNvGraphicFramePr>
          <p:nvPr>
            <p:ph type="chart" idx="1"/>
            <p:extLst>
              <p:ext uri="{D42A27DB-BD31-4B8C-83A1-F6EECF244321}">
                <p14:modId xmlns:p14="http://schemas.microsoft.com/office/powerpoint/2010/main" val="1612826749"/>
              </p:ext>
            </p:extLst>
          </p:nvPr>
        </p:nvGraphicFramePr>
        <p:xfrm>
          <a:off x="463113" y="1448132"/>
          <a:ext cx="8666351" cy="4933196"/>
        </p:xfrm>
        <a:graphic>
          <a:graphicData uri="http://schemas.openxmlformats.org/drawingml/2006/chart">
            <c:chart xmlns:c="http://schemas.openxmlformats.org/drawingml/2006/chart" xmlns:r="http://schemas.openxmlformats.org/officeDocument/2006/relationships" r:id="rId2"/>
          </a:graphicData>
        </a:graphic>
      </p:graphicFrame>
      <p:sp>
        <p:nvSpPr>
          <p:cNvPr id="21508" name="Rectangle 4"/>
          <p:cNvSpPr>
            <a:spLocks noChangeArrowheads="1"/>
          </p:cNvSpPr>
          <p:nvPr/>
        </p:nvSpPr>
        <p:spPr bwMode="auto">
          <a:xfrm>
            <a:off x="776536" y="1261005"/>
            <a:ext cx="1523306"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975" b="1" dirty="0">
                <a:latin typeface="Arial" panose="020B0604020202020204" pitchFamily="34" charset="0"/>
                <a:cs typeface="Arial" panose="020B0604020202020204" pitchFamily="34" charset="0"/>
              </a:rPr>
              <a:t>Bushels  per Acre</a:t>
            </a:r>
          </a:p>
        </p:txBody>
      </p:sp>
      <p:sp>
        <p:nvSpPr>
          <p:cNvPr id="3" name="Rectangle 2"/>
          <p:cNvSpPr/>
          <p:nvPr/>
        </p:nvSpPr>
        <p:spPr>
          <a:xfrm>
            <a:off x="7689304" y="1261337"/>
            <a:ext cx="1245854" cy="242374"/>
          </a:xfrm>
          <a:prstGeom prst="rect">
            <a:avLst/>
          </a:prstGeom>
        </p:spPr>
        <p:txBody>
          <a:bodyPr wrap="none">
            <a:spAutoFit/>
          </a:bodyPr>
          <a:lstStyle/>
          <a:p>
            <a:pPr eaLnBrk="0" hangingPunct="0">
              <a:spcBef>
                <a:spcPct val="50000"/>
              </a:spcBef>
            </a:pPr>
            <a:r>
              <a:rPr lang="en-US" sz="975" b="1" dirty="0">
                <a:latin typeface="Arial" panose="020B0604020202020204" pitchFamily="34" charset="0"/>
                <a:cs typeface="Arial" panose="020B0604020202020204" pitchFamily="34" charset="0"/>
              </a:rPr>
              <a:t>Bushels  per Acre</a:t>
            </a:r>
          </a:p>
        </p:txBody>
      </p:sp>
      <p:sp>
        <p:nvSpPr>
          <p:cNvPr id="6" name="Rectangle 5"/>
          <p:cNvSpPr/>
          <p:nvPr/>
        </p:nvSpPr>
        <p:spPr>
          <a:xfrm>
            <a:off x="5169024" y="1503711"/>
            <a:ext cx="216024" cy="3869505"/>
          </a:xfrm>
          <a:prstGeom prst="rect">
            <a:avLst/>
          </a:prstGeom>
          <a:solidFill>
            <a:schemeClr val="bg1">
              <a:lumMod val="95000"/>
              <a:alpha val="50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 name="TextBox 3"/>
          <p:cNvSpPr txBox="1"/>
          <p:nvPr/>
        </p:nvSpPr>
        <p:spPr>
          <a:xfrm>
            <a:off x="503704" y="6470216"/>
            <a:ext cx="2604413" cy="195814"/>
          </a:xfrm>
          <a:prstGeom prst="rect">
            <a:avLst/>
          </a:prstGeom>
          <a:noFill/>
        </p:spPr>
        <p:txBody>
          <a:bodyPr wrap="none" lIns="72000" tIns="36000" rIns="72000" bIns="36000" rtlCol="0" anchor="ctr" anchorCtr="0">
            <a:spAutoFit/>
          </a:bodyPr>
          <a:lstStyle/>
          <a:p>
            <a:r>
              <a:rPr lang="en-US" sz="800" dirty="0" smtClean="0">
                <a:latin typeface="Verdana" pitchFamily="34" charset="0"/>
              </a:rPr>
              <a:t>Note: Shaded bar indicate major U.S. droughts</a:t>
            </a:r>
          </a:p>
        </p:txBody>
      </p:sp>
    </p:spTree>
    <p:extLst>
      <p:ext uri="{BB962C8B-B14F-4D97-AF65-F5344CB8AC3E}">
        <p14:creationId xmlns:p14="http://schemas.microsoft.com/office/powerpoint/2010/main" val="274789931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45" y="585242"/>
            <a:ext cx="7984721" cy="471488"/>
          </a:xfrm>
        </p:spPr>
        <p:txBody>
          <a:bodyPr>
            <a:normAutofit/>
          </a:bodyPr>
          <a:lstStyle/>
          <a:p>
            <a:pPr algn="l"/>
            <a:r>
              <a:rPr lang="en-US" dirty="0" smtClean="0">
                <a:latin typeface="Verdana" panose="020B0604030504040204" pitchFamily="34" charset="0"/>
                <a:ea typeface="Verdana" panose="020B0604030504040204" pitchFamily="34" charset="0"/>
                <a:cs typeface="Arial" pitchFamily="34" charset="0"/>
              </a:rPr>
              <a:t>Still Struggling over Definitions of Overused Terms</a:t>
            </a:r>
            <a:endParaRPr lang="en-US" dirty="0">
              <a:latin typeface="Verdana" panose="020B0604030504040204" pitchFamily="34" charset="0"/>
              <a:ea typeface="Verdana" panose="020B0604030504040204" pitchFamily="34" charset="0"/>
              <a:cs typeface="Arial" pitchFamily="34" charset="0"/>
            </a:endParaRPr>
          </a:p>
        </p:txBody>
      </p:sp>
      <p:sp>
        <p:nvSpPr>
          <p:cNvPr id="6" name="Content Placeholder 5"/>
          <p:cNvSpPr>
            <a:spLocks noGrp="1"/>
          </p:cNvSpPr>
          <p:nvPr>
            <p:ph idx="1"/>
          </p:nvPr>
        </p:nvSpPr>
        <p:spPr>
          <a:xfrm>
            <a:off x="4950343" y="4496072"/>
            <a:ext cx="3572539" cy="1022477"/>
          </a:xfrm>
        </p:spPr>
        <p:txBody>
          <a:bodyPr>
            <a:normAutofit/>
          </a:bodyPr>
          <a:lstStyle/>
          <a:p>
            <a:pPr lvl="2">
              <a:buFont typeface="Arial" panose="020B0604020202020204" pitchFamily="34" charset="0"/>
              <a:buChar char="•"/>
            </a:pPr>
            <a:endParaRPr lang="en-US" sz="914" b="1" dirty="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975" b="1" dirty="0">
              <a:latin typeface="Arial" panose="020B0604020202020204" pitchFamily="34" charset="0"/>
              <a:cs typeface="Arial" panose="020B0604020202020204" pitchFamily="34" charset="0"/>
            </a:endParaRPr>
          </a:p>
          <a:p>
            <a:pPr marL="216694" lvl="3" indent="0">
              <a:buNone/>
            </a:pPr>
            <a:endParaRPr lang="en-US" sz="975" b="1" dirty="0">
              <a:latin typeface="Arial" panose="020B0604020202020204" pitchFamily="34" charset="0"/>
              <a:cs typeface="Arial" panose="020B0604020202020204" pitchFamily="34" charset="0"/>
            </a:endParaRPr>
          </a:p>
          <a:p>
            <a:pPr marL="216694" lvl="3" indent="0">
              <a:buNone/>
            </a:pPr>
            <a:endParaRPr lang="en-US" sz="1279" b="1"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279" b="1" dirty="0">
              <a:latin typeface="Arial" panose="020B0604020202020204" pitchFamily="34" charset="0"/>
              <a:cs typeface="Arial" panose="020B0604020202020204" pitchFamily="34" charset="0"/>
            </a:endParaRPr>
          </a:p>
          <a:p>
            <a:pPr marL="327943" lvl="4" indent="0">
              <a:buNone/>
            </a:pPr>
            <a:endParaRPr lang="en-US" sz="1279"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463" b="1" dirty="0">
              <a:latin typeface="Arial" panose="020B0604020202020204" pitchFamily="34" charset="0"/>
              <a:cs typeface="Arial" panose="020B0604020202020204" pitchFamily="34" charset="0"/>
            </a:endParaRPr>
          </a:p>
          <a:p>
            <a:pPr marL="0" indent="0"/>
            <a:endParaRPr lang="en-US" sz="1463" b="1" dirty="0">
              <a:latin typeface="Arial" panose="020B0604020202020204" pitchFamily="34" charset="0"/>
              <a:cs typeface="Arial" panose="020B0604020202020204" pitchFamily="34" charset="0"/>
            </a:endParaRPr>
          </a:p>
        </p:txBody>
      </p:sp>
      <p:sp>
        <p:nvSpPr>
          <p:cNvPr id="2" name="TextBox 1"/>
          <p:cNvSpPr txBox="1"/>
          <p:nvPr/>
        </p:nvSpPr>
        <p:spPr>
          <a:xfrm>
            <a:off x="818247" y="1196752"/>
            <a:ext cx="7416824" cy="5458793"/>
          </a:xfrm>
          <a:prstGeom prst="rect">
            <a:avLst/>
          </a:prstGeom>
          <a:noFill/>
        </p:spPr>
        <p:txBody>
          <a:bodyPr wrap="square" lIns="72000" tIns="36000" rIns="72000" bIns="36000" rtlCol="0" anchor="ctr" anchorCtr="0">
            <a:spAutoFit/>
          </a:bodyPr>
          <a:lstStyle/>
          <a:p>
            <a:r>
              <a:rPr lang="en-US" sz="1200" b="1" dirty="0" smtClean="0">
                <a:latin typeface="Arial" panose="020B0604020202020204" pitchFamily="34" charset="0"/>
                <a:cs typeface="Arial" panose="020B0604020202020204" pitchFamily="34" charset="0"/>
              </a:rPr>
              <a:t>Sustainability</a:t>
            </a: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685800" lvl="1" indent="-228600">
              <a:buAutoNum type="arabicPeriod"/>
            </a:pPr>
            <a:r>
              <a:rPr lang="en-US" sz="1100" dirty="0" smtClean="0">
                <a:latin typeface="Arial" panose="020B0604020202020204" pitchFamily="34" charset="0"/>
                <a:cs typeface="Arial" panose="020B0604020202020204" pitchFamily="34" charset="0"/>
              </a:rPr>
              <a:t>Capable of bring sustained</a:t>
            </a:r>
          </a:p>
          <a:p>
            <a:pPr marL="690563" lvl="1" indent="-233363"/>
            <a:r>
              <a:rPr lang="en-US" sz="1100" dirty="0" smtClean="0">
                <a:latin typeface="Arial" panose="020B0604020202020204" pitchFamily="34" charset="0"/>
                <a:cs typeface="Arial" panose="020B0604020202020204" pitchFamily="34" charset="0"/>
              </a:rPr>
              <a:t>2.a  of, relating to, or being a method of harvesting or using a resource so that the resource is not depleted of permanently damaged; sustainable techniques, sustainable agriculture</a:t>
            </a:r>
          </a:p>
          <a:p>
            <a:pPr lvl="1"/>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b. of or relating to a lifestyle involving the use of sustainable methods, sustainable society </a:t>
            </a:r>
            <a:endParaRPr lang="en-US" sz="1100" dirty="0">
              <a:latin typeface="Arial" panose="020B0604020202020204" pitchFamily="34" charset="0"/>
              <a:cs typeface="Arial" panose="020B0604020202020204" pitchFamily="34" charset="0"/>
            </a:endParaRPr>
          </a:p>
          <a:p>
            <a:pPr lvl="1"/>
            <a:endParaRPr lang="en-US" sz="1100"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Stewardship</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685800" lvl="1" indent="-228600">
              <a:buFont typeface="+mj-lt"/>
              <a:buAutoNum type="arabicPeriod"/>
            </a:pPr>
            <a:r>
              <a:rPr lang="en-US" sz="1100" dirty="0">
                <a:latin typeface="Arial" panose="020B0604020202020204" pitchFamily="34" charset="0"/>
                <a:cs typeface="Arial" panose="020B0604020202020204" pitchFamily="34" charset="0"/>
              </a:rPr>
              <a:t>the office, duties, and obligations of a steward</a:t>
            </a:r>
          </a:p>
          <a:p>
            <a:pPr marL="685800" lvl="1" indent="-228600">
              <a:buFont typeface="+mj-lt"/>
              <a:buAutoNum type="arabicPeriod"/>
            </a:pPr>
            <a:r>
              <a:rPr lang="en-US" sz="1100" dirty="0">
                <a:latin typeface="Arial" panose="020B0604020202020204" pitchFamily="34" charset="0"/>
                <a:cs typeface="Arial" panose="020B0604020202020204" pitchFamily="34" charset="0"/>
              </a:rPr>
              <a:t>The conducting, supervising, of managing or something especially: the careful and responsible management of something entrusted to one’s care, stewardship of natural resources</a:t>
            </a:r>
            <a:r>
              <a:rPr lang="en-US" sz="1100" dirty="0" smtClean="0">
                <a:latin typeface="Arial" panose="020B0604020202020204" pitchFamily="34" charset="0"/>
                <a:cs typeface="Arial" panose="020B0604020202020204" pitchFamily="34" charset="0"/>
              </a:rPr>
              <a:t>.</a:t>
            </a:r>
          </a:p>
          <a:p>
            <a:pPr marL="685800" lvl="1" indent="-228600">
              <a:buFont typeface="+mj-lt"/>
              <a:buAutoNum type="arabicPeriod"/>
            </a:pPr>
            <a:endParaRPr lang="en-US" sz="1100" dirty="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Conservation</a:t>
            </a:r>
            <a:endParaRPr lang="en-US" sz="1200" b="1" dirty="0">
              <a:latin typeface="Arial" panose="020B0604020202020204" pitchFamily="34" charset="0"/>
              <a:cs typeface="Arial" panose="020B0604020202020204" pitchFamily="34" charset="0"/>
            </a:endParaRPr>
          </a:p>
          <a:p>
            <a:pPr lvl="1"/>
            <a:endParaRPr lang="en-US" sz="1100" dirty="0" smtClean="0">
              <a:latin typeface="Arial" panose="020B0604020202020204" pitchFamily="34" charset="0"/>
              <a:cs typeface="Arial" panose="020B0604020202020204" pitchFamily="34" charset="0"/>
            </a:endParaRPr>
          </a:p>
          <a:p>
            <a:pPr lvl="1"/>
            <a:r>
              <a:rPr lang="en-GB" sz="1100" b="1" dirty="0" smtClean="0">
                <a:latin typeface="Arial" panose="020B0604020202020204" pitchFamily="34" charset="0"/>
                <a:cs typeface="Arial" panose="020B0604020202020204" pitchFamily="34" charset="0"/>
              </a:rPr>
              <a:t>1</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a careful preservation and protection of </a:t>
            </a:r>
            <a:r>
              <a:rPr lang="en-GB" sz="1100" dirty="0" smtClean="0">
                <a:latin typeface="Arial" panose="020B0604020202020204" pitchFamily="34" charset="0"/>
                <a:cs typeface="Arial" panose="020B0604020202020204" pitchFamily="34" charset="0"/>
              </a:rPr>
              <a:t>something </a:t>
            </a:r>
            <a:r>
              <a:rPr lang="en-GB" sz="1100" i="1" dirty="0" smtClean="0">
                <a:latin typeface="Arial" panose="020B0604020202020204" pitchFamily="34" charset="0"/>
                <a:cs typeface="Arial" panose="020B0604020202020204" pitchFamily="34" charset="0"/>
              </a:rPr>
              <a:t>especially</a:t>
            </a:r>
            <a:r>
              <a:rPr lang="en-GB" sz="1100" b="1" dirty="0" smtClean="0">
                <a:latin typeface="Arial" panose="020B0604020202020204" pitchFamily="34" charset="0"/>
                <a:cs typeface="Arial" panose="020B0604020202020204" pitchFamily="34" charset="0"/>
              </a:rPr>
              <a:t>:</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planned management of a natural resource to prevent exploitation, destruction, or </a:t>
            </a:r>
            <a:r>
              <a:rPr lang="en-GB" sz="1100" dirty="0" smtClean="0">
                <a:latin typeface="Arial" panose="020B0604020202020204" pitchFamily="34" charset="0"/>
                <a:cs typeface="Arial" panose="020B0604020202020204" pitchFamily="34" charset="0"/>
              </a:rPr>
              <a:t>neglect</a:t>
            </a:r>
            <a:endParaRPr lang="en-GB" sz="1100" dirty="0">
              <a:latin typeface="Arial" panose="020B0604020202020204" pitchFamily="34" charset="0"/>
              <a:cs typeface="Arial" panose="020B0604020202020204" pitchFamily="34" charset="0"/>
            </a:endParaRPr>
          </a:p>
          <a:p>
            <a:pPr lvl="1"/>
            <a:r>
              <a:rPr lang="en-GB" sz="1100" b="1" dirty="0">
                <a:latin typeface="Arial" panose="020B0604020202020204" pitchFamily="34" charset="0"/>
                <a:cs typeface="Arial" panose="020B0604020202020204" pitchFamily="34" charset="0"/>
              </a:rPr>
              <a:t>2: </a:t>
            </a:r>
            <a:r>
              <a:rPr lang="en-GB" sz="1100" dirty="0">
                <a:latin typeface="Arial" panose="020B0604020202020204" pitchFamily="34" charset="0"/>
                <a:cs typeface="Arial" panose="020B0604020202020204" pitchFamily="34" charset="0"/>
              </a:rPr>
              <a:t>the preservation of a physical quantity during transformations or </a:t>
            </a:r>
            <a:r>
              <a:rPr lang="en-GB" sz="1100" dirty="0" smtClean="0">
                <a:latin typeface="Arial" panose="020B0604020202020204" pitchFamily="34" charset="0"/>
                <a:cs typeface="Arial" panose="020B0604020202020204" pitchFamily="34" charset="0"/>
              </a:rPr>
              <a:t>reactions</a:t>
            </a:r>
          </a:p>
          <a:p>
            <a:pPr lvl="1"/>
            <a:endParaRPr lang="en-GB" sz="1100" dirty="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Preservation</a:t>
            </a:r>
          </a:p>
          <a:p>
            <a:endParaRPr lang="en-GB" sz="1100" dirty="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act, process, or result of </a:t>
            </a:r>
            <a:r>
              <a:rPr lang="en-GB" sz="1100" dirty="0">
                <a:latin typeface="Arial" panose="020B0604020202020204" pitchFamily="34" charset="0"/>
                <a:cs typeface="Arial" panose="020B0604020202020204" pitchFamily="34" charset="0"/>
                <a:hlinkClick r:id="rId3"/>
              </a:rPr>
              <a:t>preserving</a:t>
            </a:r>
            <a:r>
              <a:rPr lang="en-GB" sz="1100" dirty="0">
                <a:latin typeface="Arial" panose="020B0604020202020204" pitchFamily="34" charset="0"/>
                <a:cs typeface="Arial" panose="020B0604020202020204" pitchFamily="34" charset="0"/>
              </a:rPr>
              <a:t> something: such as</a:t>
            </a:r>
          </a:p>
          <a:p>
            <a:pPr lvl="1"/>
            <a:r>
              <a:rPr lang="en-GB" sz="1100" b="1" dirty="0">
                <a:latin typeface="Arial" panose="020B0604020202020204" pitchFamily="34" charset="0"/>
                <a:cs typeface="Arial" panose="020B0604020202020204" pitchFamily="34" charset="0"/>
              </a:rPr>
              <a:t>a: </a:t>
            </a:r>
            <a:r>
              <a:rPr lang="en-GB" sz="1100" dirty="0">
                <a:latin typeface="Arial" panose="020B0604020202020204" pitchFamily="34" charset="0"/>
                <a:cs typeface="Arial" panose="020B0604020202020204" pitchFamily="34" charset="0"/>
              </a:rPr>
              <a:t>the activity or process of keeping something valued alive, intact, or free from damage or </a:t>
            </a:r>
            <a:r>
              <a:rPr lang="en-GB" sz="1100" dirty="0" smtClean="0">
                <a:latin typeface="Arial" panose="020B0604020202020204" pitchFamily="34" charset="0"/>
                <a:cs typeface="Arial" panose="020B0604020202020204" pitchFamily="34" charset="0"/>
              </a:rPr>
              <a:t>decay</a:t>
            </a:r>
            <a:endParaRPr lang="en-GB" sz="1100" dirty="0">
              <a:latin typeface="Arial" panose="020B0604020202020204" pitchFamily="34" charset="0"/>
              <a:cs typeface="Arial" panose="020B0604020202020204" pitchFamily="34" charset="0"/>
            </a:endParaRPr>
          </a:p>
          <a:p>
            <a:pPr lvl="1"/>
            <a:r>
              <a:rPr lang="en-GB" sz="1100" b="1" dirty="0">
                <a:latin typeface="Arial" panose="020B0604020202020204" pitchFamily="34" charset="0"/>
                <a:cs typeface="Arial" panose="020B0604020202020204" pitchFamily="34" charset="0"/>
              </a:rPr>
              <a:t>b: </a:t>
            </a:r>
            <a:r>
              <a:rPr lang="en-GB" sz="1100" dirty="0">
                <a:latin typeface="Arial" panose="020B0604020202020204" pitchFamily="34" charset="0"/>
                <a:cs typeface="Arial" panose="020B0604020202020204" pitchFamily="34" charset="0"/>
              </a:rPr>
              <a:t>the preparation of food for future use (as by canning, pickling, or freezing) to prevent </a:t>
            </a:r>
            <a:r>
              <a:rPr lang="en-GB" sz="1100" dirty="0" smtClean="0">
                <a:latin typeface="Arial" panose="020B0604020202020204" pitchFamily="34" charset="0"/>
                <a:cs typeface="Arial" panose="020B0604020202020204" pitchFamily="34" charset="0"/>
              </a:rPr>
              <a:t>spoilage</a:t>
            </a:r>
          </a:p>
          <a:p>
            <a:pPr lvl="1"/>
            <a:endParaRPr lang="en-GB" sz="1100" dirty="0">
              <a:latin typeface="Arial" panose="020B0604020202020204" pitchFamily="34" charset="0"/>
              <a:cs typeface="Arial" panose="020B0604020202020204" pitchFamily="34" charset="0"/>
            </a:endParaRPr>
          </a:p>
          <a:p>
            <a:r>
              <a:rPr lang="en-GB" sz="1200" b="1" dirty="0" smtClean="0">
                <a:latin typeface="Arial" panose="020B0604020202020204" pitchFamily="34" charset="0"/>
                <a:cs typeface="Arial" panose="020B0604020202020204" pitchFamily="34" charset="0"/>
              </a:rPr>
              <a:t>Resilience</a:t>
            </a:r>
          </a:p>
          <a:p>
            <a:endParaRPr lang="en-GB" sz="1200" b="1" dirty="0">
              <a:latin typeface="Arial" panose="020B0604020202020204" pitchFamily="34" charset="0"/>
              <a:cs typeface="Arial" panose="020B0604020202020204" pitchFamily="34" charset="0"/>
            </a:endParaRPr>
          </a:p>
          <a:p>
            <a:pPr lvl="1"/>
            <a:r>
              <a:rPr lang="en-GB" sz="1100" dirty="0" smtClean="0">
                <a:latin typeface="Arial" panose="020B0604020202020204" pitchFamily="34" charset="0"/>
                <a:cs typeface="Arial" panose="020B0604020202020204" pitchFamily="34" charset="0"/>
              </a:rPr>
              <a:t>1: the capability of a strained body to recover its size and shape after deformation caused especially by compressive stress</a:t>
            </a:r>
          </a:p>
          <a:p>
            <a:pPr lvl="1"/>
            <a:r>
              <a:rPr lang="en-GB" sz="1100" dirty="0" smtClean="0">
                <a:latin typeface="Arial" panose="020B0604020202020204" pitchFamily="34" charset="0"/>
                <a:cs typeface="Arial" panose="020B0604020202020204" pitchFamily="34" charset="0"/>
              </a:rPr>
              <a:t>2:  an ability to recover from or adjust easily to misfortune or change</a:t>
            </a:r>
            <a:endParaRPr lang="en-US" sz="1100" dirty="0" smtClean="0">
              <a:latin typeface="Arial" panose="020B0604020202020204" pitchFamily="34" charset="0"/>
              <a:cs typeface="Arial" panose="020B0604020202020204" pitchFamily="34" charset="0"/>
            </a:endParaRPr>
          </a:p>
          <a:p>
            <a:pPr lvl="1"/>
            <a:endParaRPr lang="en-US"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03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45" y="585242"/>
            <a:ext cx="7984721" cy="471488"/>
          </a:xfrm>
        </p:spPr>
        <p:txBody>
          <a:bodyPr>
            <a:normAutofit fontScale="90000"/>
          </a:bodyPr>
          <a:lstStyle/>
          <a:p>
            <a:pPr algn="l"/>
            <a:r>
              <a:rPr lang="en-US" dirty="0" smtClean="0">
                <a:latin typeface="Verdana" panose="020B0604030504040204" pitchFamily="34" charset="0"/>
                <a:ea typeface="Verdana" panose="020B0604030504040204" pitchFamily="34" charset="0"/>
                <a:cs typeface="Arial" pitchFamily="34" charset="0"/>
              </a:rPr>
              <a:t>Multi-Dimensional Issue—Not an Either/Or Proposition </a:t>
            </a:r>
            <a:endParaRPr lang="en-US" dirty="0">
              <a:latin typeface="Verdana" panose="020B0604030504040204" pitchFamily="34" charset="0"/>
              <a:ea typeface="Verdana" panose="020B0604030504040204" pitchFamily="34" charset="0"/>
              <a:cs typeface="Arial" pitchFamily="34" charset="0"/>
            </a:endParaRPr>
          </a:p>
        </p:txBody>
      </p:sp>
      <p:sp>
        <p:nvSpPr>
          <p:cNvPr id="6" name="Content Placeholder 5"/>
          <p:cNvSpPr>
            <a:spLocks noGrp="1"/>
          </p:cNvSpPr>
          <p:nvPr>
            <p:ph idx="1"/>
          </p:nvPr>
        </p:nvSpPr>
        <p:spPr>
          <a:xfrm>
            <a:off x="4950343" y="4496072"/>
            <a:ext cx="3572539" cy="1022477"/>
          </a:xfrm>
        </p:spPr>
        <p:txBody>
          <a:bodyPr>
            <a:normAutofit/>
          </a:bodyPr>
          <a:lstStyle/>
          <a:p>
            <a:pPr lvl="2">
              <a:buFont typeface="Arial" panose="020B0604020202020204" pitchFamily="34" charset="0"/>
              <a:buChar char="•"/>
            </a:pPr>
            <a:endParaRPr lang="en-US" sz="914" b="1" dirty="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975" b="1" dirty="0">
              <a:latin typeface="Arial" panose="020B0604020202020204" pitchFamily="34" charset="0"/>
              <a:cs typeface="Arial" panose="020B0604020202020204" pitchFamily="34" charset="0"/>
            </a:endParaRPr>
          </a:p>
          <a:p>
            <a:pPr marL="216694" lvl="3" indent="0">
              <a:buNone/>
            </a:pPr>
            <a:endParaRPr lang="en-US" sz="975" b="1" dirty="0">
              <a:latin typeface="Arial" panose="020B0604020202020204" pitchFamily="34" charset="0"/>
              <a:cs typeface="Arial" panose="020B0604020202020204" pitchFamily="34" charset="0"/>
            </a:endParaRPr>
          </a:p>
          <a:p>
            <a:pPr marL="216694" lvl="3" indent="0">
              <a:buNone/>
            </a:pPr>
            <a:endParaRPr lang="en-US" sz="1279" b="1"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279" b="1" dirty="0">
              <a:latin typeface="Arial" panose="020B0604020202020204" pitchFamily="34" charset="0"/>
              <a:cs typeface="Arial" panose="020B0604020202020204" pitchFamily="34" charset="0"/>
            </a:endParaRPr>
          </a:p>
          <a:p>
            <a:pPr marL="327943" lvl="4" indent="0">
              <a:buNone/>
            </a:pPr>
            <a:endParaRPr lang="en-US" sz="1279"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463" b="1" dirty="0">
              <a:latin typeface="Arial" panose="020B0604020202020204" pitchFamily="34" charset="0"/>
              <a:cs typeface="Arial" panose="020B0604020202020204" pitchFamily="34" charset="0"/>
            </a:endParaRPr>
          </a:p>
          <a:p>
            <a:pPr marL="0" indent="0"/>
            <a:endParaRPr lang="en-US" sz="1463" b="1" dirty="0">
              <a:latin typeface="Arial" panose="020B0604020202020204" pitchFamily="34" charset="0"/>
              <a:cs typeface="Arial" panose="020B0604020202020204" pitchFamily="34" charset="0"/>
            </a:endParaRPr>
          </a:p>
        </p:txBody>
      </p:sp>
      <p:sp>
        <p:nvSpPr>
          <p:cNvPr id="2" name="TextBox 1"/>
          <p:cNvSpPr txBox="1"/>
          <p:nvPr/>
        </p:nvSpPr>
        <p:spPr>
          <a:xfrm>
            <a:off x="423987" y="1916832"/>
            <a:ext cx="3384376" cy="2658026"/>
          </a:xfrm>
          <a:prstGeom prst="rect">
            <a:avLst/>
          </a:prstGeom>
          <a:noFill/>
        </p:spPr>
        <p:txBody>
          <a:bodyPr wrap="square" lIns="72000" tIns="36000" rIns="72000" bIns="36000" rtlCol="0" anchor="ctr" anchorCtr="0">
            <a:spAutoFit/>
          </a:bodyPr>
          <a:lstStyle/>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Environmental</a:t>
            </a:r>
          </a:p>
          <a:p>
            <a:pPr marL="914400" lvl="1" indent="-4572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Economic</a:t>
            </a:r>
          </a:p>
          <a:p>
            <a:pPr lvl="1"/>
            <a:endParaRPr lang="en-US" sz="2400" dirty="0" smtClean="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Community and Society</a:t>
            </a:r>
          </a:p>
          <a:p>
            <a:pPr lvl="1"/>
            <a:endParaRPr lang="en-US" sz="2400"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016896" y="1628800"/>
            <a:ext cx="5381419" cy="3444876"/>
          </a:xfrm>
          <a:prstGeom prst="rect">
            <a:avLst/>
          </a:prstGeom>
        </p:spPr>
      </p:pic>
    </p:spTree>
    <p:extLst>
      <p:ext uri="{BB962C8B-B14F-4D97-AF65-F5344CB8AC3E}">
        <p14:creationId xmlns:p14="http://schemas.microsoft.com/office/powerpoint/2010/main" val="3371050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farmland drainage syst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993" y="3789040"/>
            <a:ext cx="3475661" cy="26168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558845" y="585242"/>
            <a:ext cx="7984721" cy="471488"/>
          </a:xfrm>
        </p:spPr>
        <p:txBody>
          <a:bodyPr>
            <a:normAutofit/>
          </a:bodyPr>
          <a:lstStyle/>
          <a:p>
            <a:pPr algn="l"/>
            <a:r>
              <a:rPr lang="en-US" dirty="0" smtClean="0">
                <a:latin typeface="Verdana" panose="020B0604030504040204" pitchFamily="34" charset="0"/>
                <a:ea typeface="Verdana" panose="020B0604030504040204" pitchFamily="34" charset="0"/>
                <a:cs typeface="Arial" pitchFamily="34" charset="0"/>
              </a:rPr>
              <a:t>Short-term Adjustments by Producers</a:t>
            </a:r>
            <a:endParaRPr lang="en-US" dirty="0">
              <a:latin typeface="Verdana" panose="020B0604030504040204" pitchFamily="34" charset="0"/>
              <a:ea typeface="Verdana" panose="020B0604030504040204" pitchFamily="34" charset="0"/>
              <a:cs typeface="Arial" pitchFamily="34" charset="0"/>
            </a:endParaRPr>
          </a:p>
        </p:txBody>
      </p:sp>
      <p:sp>
        <p:nvSpPr>
          <p:cNvPr id="6" name="Content Placeholder 5"/>
          <p:cNvSpPr>
            <a:spLocks noGrp="1"/>
          </p:cNvSpPr>
          <p:nvPr>
            <p:ph idx="1"/>
          </p:nvPr>
        </p:nvSpPr>
        <p:spPr>
          <a:xfrm>
            <a:off x="4950343" y="4496072"/>
            <a:ext cx="3572539" cy="1022477"/>
          </a:xfrm>
        </p:spPr>
        <p:txBody>
          <a:bodyPr>
            <a:normAutofit/>
          </a:bodyPr>
          <a:lstStyle/>
          <a:p>
            <a:pPr lvl="2">
              <a:buFont typeface="Arial" panose="020B0604020202020204" pitchFamily="34" charset="0"/>
              <a:buChar char="•"/>
            </a:pPr>
            <a:endParaRPr lang="en-US" sz="914" b="1" dirty="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975" b="1" dirty="0">
              <a:latin typeface="Arial" panose="020B0604020202020204" pitchFamily="34" charset="0"/>
              <a:cs typeface="Arial" panose="020B0604020202020204" pitchFamily="34" charset="0"/>
            </a:endParaRPr>
          </a:p>
          <a:p>
            <a:pPr marL="216694" lvl="3" indent="0">
              <a:buNone/>
            </a:pPr>
            <a:endParaRPr lang="en-US" sz="975" b="1" dirty="0">
              <a:latin typeface="Arial" panose="020B0604020202020204" pitchFamily="34" charset="0"/>
              <a:cs typeface="Arial" panose="020B0604020202020204" pitchFamily="34" charset="0"/>
            </a:endParaRPr>
          </a:p>
          <a:p>
            <a:pPr marL="216694" lvl="3" indent="0">
              <a:buNone/>
            </a:pPr>
            <a:endParaRPr lang="en-US" sz="1279" b="1"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279" b="1" dirty="0">
              <a:latin typeface="Arial" panose="020B0604020202020204" pitchFamily="34" charset="0"/>
              <a:cs typeface="Arial" panose="020B0604020202020204" pitchFamily="34" charset="0"/>
            </a:endParaRPr>
          </a:p>
          <a:p>
            <a:pPr marL="327943" lvl="4" indent="0">
              <a:buNone/>
            </a:pPr>
            <a:endParaRPr lang="en-US" sz="1279"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463" b="1" dirty="0">
              <a:latin typeface="Arial" panose="020B0604020202020204" pitchFamily="34" charset="0"/>
              <a:cs typeface="Arial" panose="020B0604020202020204" pitchFamily="34" charset="0"/>
            </a:endParaRPr>
          </a:p>
          <a:p>
            <a:pPr marL="0" indent="0"/>
            <a:endParaRPr lang="en-US" sz="1463" b="1" dirty="0">
              <a:latin typeface="Arial" panose="020B0604020202020204" pitchFamily="34" charset="0"/>
              <a:cs typeface="Arial" panose="020B0604020202020204" pitchFamily="34" charset="0"/>
            </a:endParaRPr>
          </a:p>
        </p:txBody>
      </p:sp>
      <p:sp>
        <p:nvSpPr>
          <p:cNvPr id="2" name="TextBox 1"/>
          <p:cNvSpPr txBox="1"/>
          <p:nvPr/>
        </p:nvSpPr>
        <p:spPr>
          <a:xfrm>
            <a:off x="681629" y="1208638"/>
            <a:ext cx="4970219" cy="3150469"/>
          </a:xfrm>
          <a:prstGeom prst="rect">
            <a:avLst/>
          </a:prstGeom>
          <a:noFill/>
        </p:spPr>
        <p:txBody>
          <a:bodyPr wrap="square" lIns="72000" tIns="36000" rIns="72000" bIns="36000" rtlCol="0" anchor="ctr" anchorCtr="0">
            <a:spAutoFit/>
          </a:bodyPr>
          <a:lstStyle/>
          <a:p>
            <a:pPr marL="171450" indent="-1714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Cover Crops</a:t>
            </a:r>
          </a:p>
          <a:p>
            <a:pPr marL="171450" indent="-1714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Two schools of thought on expansion</a:t>
            </a:r>
          </a:p>
          <a:p>
            <a:pPr marL="628650" lvl="1"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Tight geographic footprint</a:t>
            </a:r>
          </a:p>
          <a:p>
            <a:pPr marL="628650" lvl="1"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Wide geographic footprint</a:t>
            </a:r>
          </a:p>
          <a:p>
            <a:pPr marL="171450" indent="-1714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Tillage practices</a:t>
            </a:r>
          </a:p>
          <a:p>
            <a:pPr marL="628650" lvl="1" indent="-171450">
              <a:buFont typeface="Arial" panose="020B0604020202020204" pitchFamily="34" charset="0"/>
              <a:buChar char="•"/>
            </a:pPr>
            <a:r>
              <a:rPr lang="en-US" sz="1600" dirty="0">
                <a:latin typeface="Verdana" pitchFamily="34" charset="0"/>
              </a:rPr>
              <a:t>No-Till</a:t>
            </a:r>
          </a:p>
          <a:p>
            <a:pPr marL="628650" lvl="1" indent="-171450">
              <a:buFont typeface="Arial" panose="020B0604020202020204" pitchFamily="34" charset="0"/>
              <a:buChar char="•"/>
            </a:pPr>
            <a:r>
              <a:rPr lang="en-US" sz="1600" dirty="0">
                <a:latin typeface="Verdana" pitchFamily="34" charset="0"/>
              </a:rPr>
              <a:t>Minimal-Till</a:t>
            </a:r>
          </a:p>
          <a:p>
            <a:pPr marL="628650" lvl="1" indent="-171450">
              <a:buFont typeface="Arial" panose="020B0604020202020204" pitchFamily="34" charset="0"/>
              <a:buChar char="•"/>
            </a:pPr>
            <a:r>
              <a:rPr lang="en-US" sz="1600" dirty="0">
                <a:latin typeface="Verdana" pitchFamily="34" charset="0"/>
              </a:rPr>
              <a:t>Strip </a:t>
            </a:r>
            <a:r>
              <a:rPr lang="en-US" sz="1600" dirty="0" smtClean="0">
                <a:latin typeface="Verdana" pitchFamily="34" charset="0"/>
              </a:rPr>
              <a:t>till</a:t>
            </a:r>
            <a:endParaRPr lang="en-US" sz="20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Purchasing farmland that drains well</a:t>
            </a:r>
          </a:p>
          <a:p>
            <a:pPr marL="171450" indent="-1714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Crop insurance</a:t>
            </a:r>
          </a:p>
          <a:p>
            <a:pPr marL="171450" indent="-171450">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Rotational grazing</a:t>
            </a:r>
          </a:p>
        </p:txBody>
      </p:sp>
      <p:pic>
        <p:nvPicPr>
          <p:cNvPr id="1028" name="Picture 4" descr="Image result for cover cro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986" y="1242877"/>
            <a:ext cx="3656057" cy="27420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20" y="4466336"/>
            <a:ext cx="5068439" cy="2040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886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8161" y="706617"/>
            <a:ext cx="7984721" cy="471488"/>
          </a:xfrm>
        </p:spPr>
        <p:txBody>
          <a:bodyPr>
            <a:normAutofit fontScale="90000"/>
          </a:bodyPr>
          <a:lstStyle/>
          <a:p>
            <a:pPr algn="l"/>
            <a:r>
              <a:rPr lang="en-US" dirty="0" smtClean="0">
                <a:latin typeface="Verdana" panose="020B0604030504040204" pitchFamily="34" charset="0"/>
                <a:ea typeface="Verdana" panose="020B0604030504040204" pitchFamily="34" charset="0"/>
                <a:cs typeface="Arial" pitchFamily="34" charset="0"/>
              </a:rPr>
              <a:t>Percent of Commodity Acreage with Cover Crops, 2017</a:t>
            </a:r>
            <a:br>
              <a:rPr lang="en-US" dirty="0" smtClean="0">
                <a:latin typeface="Verdana" panose="020B0604030504040204" pitchFamily="34" charset="0"/>
                <a:ea typeface="Verdana" panose="020B0604030504040204" pitchFamily="34" charset="0"/>
                <a:cs typeface="Arial" pitchFamily="34" charset="0"/>
              </a:rPr>
            </a:br>
            <a:r>
              <a:rPr lang="en-US" sz="2000" dirty="0" smtClean="0">
                <a:latin typeface="Verdana" panose="020B0604030504040204" pitchFamily="34" charset="0"/>
                <a:ea typeface="Verdana" panose="020B0604030504040204" pitchFamily="34" charset="0"/>
                <a:cs typeface="Arial" pitchFamily="34" charset="0"/>
              </a:rPr>
              <a:t>Maryland leads the Nation due Chesapeake Bay Restoration</a:t>
            </a:r>
            <a:endParaRPr lang="en-US" sz="2000" dirty="0">
              <a:latin typeface="Verdana" panose="020B0604030504040204" pitchFamily="34" charset="0"/>
              <a:ea typeface="Verdana" panose="020B0604030504040204" pitchFamily="34" charset="0"/>
              <a:cs typeface="Arial" pitchFamily="34" charset="0"/>
            </a:endParaRPr>
          </a:p>
        </p:txBody>
      </p:sp>
      <p:sp>
        <p:nvSpPr>
          <p:cNvPr id="6" name="Content Placeholder 5"/>
          <p:cNvSpPr>
            <a:spLocks noGrp="1"/>
          </p:cNvSpPr>
          <p:nvPr>
            <p:ph idx="1"/>
          </p:nvPr>
        </p:nvSpPr>
        <p:spPr>
          <a:xfrm>
            <a:off x="4950343" y="4496072"/>
            <a:ext cx="3572539" cy="1022477"/>
          </a:xfrm>
        </p:spPr>
        <p:txBody>
          <a:bodyPr>
            <a:normAutofit/>
          </a:bodyPr>
          <a:lstStyle/>
          <a:p>
            <a:pPr lvl="2">
              <a:buFont typeface="Arial" panose="020B0604020202020204" pitchFamily="34" charset="0"/>
              <a:buChar char="•"/>
            </a:pPr>
            <a:endParaRPr lang="en-US" sz="914" b="1" dirty="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975" b="1" dirty="0">
              <a:latin typeface="Arial" panose="020B0604020202020204" pitchFamily="34" charset="0"/>
              <a:cs typeface="Arial" panose="020B0604020202020204" pitchFamily="34" charset="0"/>
            </a:endParaRPr>
          </a:p>
          <a:p>
            <a:pPr marL="216694" lvl="3" indent="0">
              <a:buNone/>
            </a:pPr>
            <a:endParaRPr lang="en-US" sz="975" b="1" dirty="0">
              <a:latin typeface="Arial" panose="020B0604020202020204" pitchFamily="34" charset="0"/>
              <a:cs typeface="Arial" panose="020B0604020202020204" pitchFamily="34" charset="0"/>
            </a:endParaRPr>
          </a:p>
          <a:p>
            <a:pPr marL="216694" lvl="3" indent="0">
              <a:buNone/>
            </a:pPr>
            <a:endParaRPr lang="en-US" sz="1279" b="1"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279" b="1" dirty="0">
              <a:latin typeface="Arial" panose="020B0604020202020204" pitchFamily="34" charset="0"/>
              <a:cs typeface="Arial" panose="020B0604020202020204" pitchFamily="34" charset="0"/>
            </a:endParaRPr>
          </a:p>
          <a:p>
            <a:pPr marL="327943" lvl="4" indent="0">
              <a:buNone/>
            </a:pPr>
            <a:endParaRPr lang="en-US" sz="1279"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463" b="1" dirty="0">
              <a:latin typeface="Arial" panose="020B0604020202020204" pitchFamily="34" charset="0"/>
              <a:cs typeface="Arial" panose="020B0604020202020204" pitchFamily="34" charset="0"/>
            </a:endParaRPr>
          </a:p>
          <a:p>
            <a:pPr marL="0" indent="0"/>
            <a:endParaRPr lang="en-US" sz="1463"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784648" y="1412776"/>
            <a:ext cx="6573366" cy="4355193"/>
          </a:xfrm>
          <a:prstGeom prst="rect">
            <a:avLst/>
          </a:prstGeom>
        </p:spPr>
      </p:pic>
      <p:sp>
        <p:nvSpPr>
          <p:cNvPr id="4" name="TextBox 3"/>
          <p:cNvSpPr txBox="1"/>
          <p:nvPr/>
        </p:nvSpPr>
        <p:spPr>
          <a:xfrm>
            <a:off x="704528" y="6237312"/>
            <a:ext cx="6180713" cy="195814"/>
          </a:xfrm>
          <a:prstGeom prst="rect">
            <a:avLst/>
          </a:prstGeom>
          <a:noFill/>
        </p:spPr>
        <p:txBody>
          <a:bodyPr wrap="none" lIns="72000" tIns="36000" rIns="72000" bIns="36000" rtlCol="0" anchor="ctr" anchorCtr="0">
            <a:spAutoFit/>
          </a:bodyPr>
          <a:lstStyle/>
          <a:p>
            <a:r>
              <a:rPr lang="en-US" sz="800" dirty="0" smtClean="0">
                <a:latin typeface="Arial" panose="020B0604020202020204" pitchFamily="34" charset="0"/>
                <a:cs typeface="Arial" panose="020B0604020202020204" pitchFamily="34" charset="0"/>
              </a:rPr>
              <a:t>Source: Census of Agriculture; Rob Meyers, University of Missouri and NCR-SARE Program; Patterson Clark, Politico Pro DataPoint</a:t>
            </a:r>
          </a:p>
        </p:txBody>
      </p:sp>
    </p:spTree>
    <p:extLst>
      <p:ext uri="{BB962C8B-B14F-4D97-AF65-F5344CB8AC3E}">
        <p14:creationId xmlns:p14="http://schemas.microsoft.com/office/powerpoint/2010/main" val="2736343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45" y="585242"/>
            <a:ext cx="7984721" cy="471488"/>
          </a:xfrm>
        </p:spPr>
        <p:txBody>
          <a:bodyPr>
            <a:normAutofit fontScale="90000"/>
          </a:bodyPr>
          <a:lstStyle/>
          <a:p>
            <a:pPr algn="l"/>
            <a:r>
              <a:rPr lang="en-US" dirty="0" smtClean="0">
                <a:latin typeface="Verdana" panose="020B0604030504040204" pitchFamily="34" charset="0"/>
                <a:ea typeface="Verdana" panose="020B0604030504040204" pitchFamily="34" charset="0"/>
                <a:cs typeface="Arial" pitchFamily="34" charset="0"/>
              </a:rPr>
              <a:t>Growth in Cover Crop Adoption is Lead by the Corn Belts States, 2012-2017</a:t>
            </a:r>
            <a:endParaRPr lang="en-US" dirty="0">
              <a:latin typeface="Verdana" panose="020B0604030504040204" pitchFamily="34" charset="0"/>
              <a:ea typeface="Verdana" panose="020B0604030504040204" pitchFamily="34" charset="0"/>
              <a:cs typeface="Arial" pitchFamily="34" charset="0"/>
            </a:endParaRPr>
          </a:p>
        </p:txBody>
      </p:sp>
      <p:sp>
        <p:nvSpPr>
          <p:cNvPr id="6" name="Content Placeholder 5"/>
          <p:cNvSpPr>
            <a:spLocks noGrp="1"/>
          </p:cNvSpPr>
          <p:nvPr>
            <p:ph idx="1"/>
          </p:nvPr>
        </p:nvSpPr>
        <p:spPr>
          <a:xfrm>
            <a:off x="4950343" y="4496072"/>
            <a:ext cx="3572539" cy="1022477"/>
          </a:xfrm>
        </p:spPr>
        <p:txBody>
          <a:bodyPr>
            <a:normAutofit/>
          </a:bodyPr>
          <a:lstStyle/>
          <a:p>
            <a:pPr lvl="2">
              <a:buFont typeface="Arial" panose="020B0604020202020204" pitchFamily="34" charset="0"/>
              <a:buChar char="•"/>
            </a:pPr>
            <a:endParaRPr lang="en-US" sz="914" b="1" dirty="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975" b="1" dirty="0">
              <a:latin typeface="Arial" panose="020B0604020202020204" pitchFamily="34" charset="0"/>
              <a:cs typeface="Arial" panose="020B0604020202020204" pitchFamily="34" charset="0"/>
            </a:endParaRPr>
          </a:p>
          <a:p>
            <a:pPr marL="216694" lvl="3" indent="0">
              <a:buNone/>
            </a:pPr>
            <a:endParaRPr lang="en-US" sz="975" b="1" dirty="0">
              <a:latin typeface="Arial" panose="020B0604020202020204" pitchFamily="34" charset="0"/>
              <a:cs typeface="Arial" panose="020B0604020202020204" pitchFamily="34" charset="0"/>
            </a:endParaRPr>
          </a:p>
          <a:p>
            <a:pPr marL="216694" lvl="3" indent="0">
              <a:buNone/>
            </a:pPr>
            <a:endParaRPr lang="en-US" sz="1279" b="1"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279" b="1" dirty="0">
              <a:latin typeface="Arial" panose="020B0604020202020204" pitchFamily="34" charset="0"/>
              <a:cs typeface="Arial" panose="020B0604020202020204" pitchFamily="34" charset="0"/>
            </a:endParaRPr>
          </a:p>
          <a:p>
            <a:pPr marL="327943" lvl="4" indent="0">
              <a:buNone/>
            </a:pPr>
            <a:endParaRPr lang="en-US" sz="1279"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463" b="1" dirty="0">
              <a:latin typeface="Arial" panose="020B0604020202020204" pitchFamily="34" charset="0"/>
              <a:cs typeface="Arial" panose="020B0604020202020204" pitchFamily="34" charset="0"/>
            </a:endParaRPr>
          </a:p>
          <a:p>
            <a:pPr marL="0" indent="0"/>
            <a:endParaRPr lang="en-US" sz="1463"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280592" y="1340768"/>
            <a:ext cx="7585670" cy="5005928"/>
          </a:xfrm>
          <a:prstGeom prst="rect">
            <a:avLst/>
          </a:prstGeom>
        </p:spPr>
      </p:pic>
      <p:sp>
        <p:nvSpPr>
          <p:cNvPr id="7" name="TextBox 6"/>
          <p:cNvSpPr txBox="1"/>
          <p:nvPr/>
        </p:nvSpPr>
        <p:spPr>
          <a:xfrm>
            <a:off x="704528" y="6346696"/>
            <a:ext cx="6180713" cy="195814"/>
          </a:xfrm>
          <a:prstGeom prst="rect">
            <a:avLst/>
          </a:prstGeom>
          <a:noFill/>
        </p:spPr>
        <p:txBody>
          <a:bodyPr wrap="none" lIns="72000" tIns="36000" rIns="72000" bIns="36000" rtlCol="0" anchor="ctr" anchorCtr="0">
            <a:spAutoFit/>
          </a:bodyPr>
          <a:lstStyle/>
          <a:p>
            <a:r>
              <a:rPr lang="en-US" sz="800" dirty="0" smtClean="0">
                <a:latin typeface="Arial" panose="020B0604020202020204" pitchFamily="34" charset="0"/>
                <a:cs typeface="Arial" panose="020B0604020202020204" pitchFamily="34" charset="0"/>
              </a:rPr>
              <a:t>Source: Census of Agriculture; Rob Meyers, University of Missouri and NCR-SARE Program; Patterson Clark, Politico Pro DataPoint</a:t>
            </a:r>
          </a:p>
        </p:txBody>
      </p:sp>
    </p:spTree>
    <p:extLst>
      <p:ext uri="{BB962C8B-B14F-4D97-AF65-F5344CB8AC3E}">
        <p14:creationId xmlns:p14="http://schemas.microsoft.com/office/powerpoint/2010/main" val="3448780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45" y="585242"/>
            <a:ext cx="7984721" cy="471488"/>
          </a:xfrm>
        </p:spPr>
        <p:txBody>
          <a:bodyPr>
            <a:normAutofit fontScale="90000"/>
          </a:bodyPr>
          <a:lstStyle/>
          <a:p>
            <a:pPr algn="l"/>
            <a:r>
              <a:rPr lang="en-US" dirty="0" smtClean="0">
                <a:latin typeface="Verdana" panose="020B0604030504040204" pitchFamily="34" charset="0"/>
                <a:ea typeface="Verdana" panose="020B0604030504040204" pitchFamily="34" charset="0"/>
                <a:cs typeface="Arial" pitchFamily="34" charset="0"/>
              </a:rPr>
              <a:t>Farmers Used Conservation Tillage Methods on Nearly 75% of U.S. cropland in 2017</a:t>
            </a:r>
            <a:endParaRPr lang="en-US" dirty="0">
              <a:latin typeface="Verdana" panose="020B0604030504040204" pitchFamily="34" charset="0"/>
              <a:ea typeface="Verdana" panose="020B0604030504040204" pitchFamily="34" charset="0"/>
              <a:cs typeface="Arial" pitchFamily="34" charset="0"/>
            </a:endParaRPr>
          </a:p>
        </p:txBody>
      </p:sp>
      <p:sp>
        <p:nvSpPr>
          <p:cNvPr id="6" name="Content Placeholder 5"/>
          <p:cNvSpPr>
            <a:spLocks noGrp="1"/>
          </p:cNvSpPr>
          <p:nvPr>
            <p:ph idx="1"/>
          </p:nvPr>
        </p:nvSpPr>
        <p:spPr>
          <a:xfrm>
            <a:off x="4950343" y="4496072"/>
            <a:ext cx="3572539" cy="1022477"/>
          </a:xfrm>
        </p:spPr>
        <p:txBody>
          <a:bodyPr>
            <a:normAutofit/>
          </a:bodyPr>
          <a:lstStyle/>
          <a:p>
            <a:pPr lvl="2">
              <a:buFont typeface="Arial" panose="020B0604020202020204" pitchFamily="34" charset="0"/>
              <a:buChar char="•"/>
            </a:pPr>
            <a:endParaRPr lang="en-US" sz="914" b="1" dirty="0">
              <a:latin typeface="Arial" panose="020B0604020202020204" pitchFamily="34" charset="0"/>
              <a:cs typeface="Arial" panose="020B0604020202020204" pitchFamily="34" charset="0"/>
            </a:endParaRPr>
          </a:p>
          <a:p>
            <a:pPr lvl="3">
              <a:buFont typeface="Arial" panose="020B0604020202020204" pitchFamily="34" charset="0"/>
              <a:buChar char="•"/>
            </a:pPr>
            <a:endParaRPr lang="en-US" sz="975" b="1" dirty="0">
              <a:latin typeface="Arial" panose="020B0604020202020204" pitchFamily="34" charset="0"/>
              <a:cs typeface="Arial" panose="020B0604020202020204" pitchFamily="34" charset="0"/>
            </a:endParaRPr>
          </a:p>
          <a:p>
            <a:pPr marL="216694" lvl="3" indent="0">
              <a:buNone/>
            </a:pPr>
            <a:endParaRPr lang="en-US" sz="975" b="1" dirty="0">
              <a:latin typeface="Arial" panose="020B0604020202020204" pitchFamily="34" charset="0"/>
              <a:cs typeface="Arial" panose="020B0604020202020204" pitchFamily="34" charset="0"/>
            </a:endParaRPr>
          </a:p>
          <a:p>
            <a:pPr marL="216694" lvl="3" indent="0">
              <a:buNone/>
            </a:pPr>
            <a:endParaRPr lang="en-US" sz="1279" b="1"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279" b="1" dirty="0">
              <a:latin typeface="Arial" panose="020B0604020202020204" pitchFamily="34" charset="0"/>
              <a:cs typeface="Arial" panose="020B0604020202020204" pitchFamily="34" charset="0"/>
            </a:endParaRPr>
          </a:p>
          <a:p>
            <a:pPr marL="327943" lvl="4" indent="0">
              <a:buNone/>
            </a:pPr>
            <a:endParaRPr lang="en-US" sz="1279" b="1"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463" b="1" dirty="0">
              <a:latin typeface="Arial" panose="020B0604020202020204" pitchFamily="34" charset="0"/>
              <a:cs typeface="Arial" panose="020B0604020202020204" pitchFamily="34" charset="0"/>
            </a:endParaRPr>
          </a:p>
          <a:p>
            <a:pPr marL="0" indent="0"/>
            <a:endParaRPr lang="en-US" sz="1463" b="1"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1532721507"/>
              </p:ext>
            </p:extLst>
          </p:nvPr>
        </p:nvGraphicFramePr>
        <p:xfrm>
          <a:off x="992560" y="1340768"/>
          <a:ext cx="7704855"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4555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bobank template 2012">
  <a:themeElements>
    <a:clrScheme name="New Rabo colours">
      <a:dk1>
        <a:sysClr val="windowText" lastClr="000000"/>
      </a:dk1>
      <a:lt1>
        <a:srgbClr val="FFFFFF"/>
      </a:lt1>
      <a:dk2>
        <a:srgbClr val="1B4298"/>
      </a:dk2>
      <a:lt2>
        <a:srgbClr val="F8981D"/>
      </a:lt2>
      <a:accent1>
        <a:srgbClr val="3B6E8F"/>
      </a:accent1>
      <a:accent2>
        <a:srgbClr val="73C6A1"/>
      </a:accent2>
      <a:accent3>
        <a:srgbClr val="6799C8"/>
      </a:accent3>
      <a:accent4>
        <a:srgbClr val="BAA3AB"/>
      </a:accent4>
      <a:accent5>
        <a:srgbClr val="C93092"/>
      </a:accent5>
      <a:accent6>
        <a:srgbClr val="54075B"/>
      </a:accent6>
      <a:hlink>
        <a:srgbClr val="1B4298"/>
      </a:hlink>
      <a:folHlink>
        <a:srgbClr val="F8981D"/>
      </a:folHlink>
    </a:clrScheme>
    <a:fontScheme name="Rabobank">
      <a:majorFont>
        <a:latin typeface="Myriad SemiBol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solidFill>
            <a:schemeClr val="accent3"/>
          </a:solidFill>
        </a:ln>
      </a:spPr>
      <a:bodyPr lIns="72000" tIns="36000" rIns="72000" bIns="36000" rtlCol="0" anchor="ctr"/>
      <a:lstStyle>
        <a:defPPr algn="ctr">
          <a:defRPr sz="800" dirty="0" err="1" smtClean="0">
            <a:latin typeface="Verdan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nchor="ctr" anchorCtr="0">
        <a:spAutoFit/>
      </a:bodyPr>
      <a:lstStyle>
        <a:defPPr>
          <a:defRPr sz="800" dirty="0"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CFB43B9326B04B8856809E424F790D" ma:contentTypeVersion="1" ma:contentTypeDescription="Create a new document." ma:contentTypeScope="" ma:versionID="b3e96070bd5098f062869e134cfc8334">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D1F7A2D-916A-4918-9C91-F7F51CA8AE9E}">
  <ds:schemaRefs>
    <ds:schemaRef ds:uri="http://schemas.microsoft.com/office/2006/metadata/longProperties"/>
  </ds:schemaRefs>
</ds:datastoreItem>
</file>

<file path=customXml/itemProps2.xml><?xml version="1.0" encoding="utf-8"?>
<ds:datastoreItem xmlns:ds="http://schemas.openxmlformats.org/officeDocument/2006/customXml" ds:itemID="{4A221DE0-DC8C-4D20-8CE1-88A089AF3785}">
  <ds:schemaRefs>
    <ds:schemaRef ds:uri="http://schemas.microsoft.com/sharepoint/v3/contenttype/forms"/>
  </ds:schemaRefs>
</ds:datastoreItem>
</file>

<file path=customXml/itemProps3.xml><?xml version="1.0" encoding="utf-8"?>
<ds:datastoreItem xmlns:ds="http://schemas.openxmlformats.org/officeDocument/2006/customXml" ds:itemID="{18753DAA-7ABE-4233-81A1-35AE76126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0465001-957E-4CA8-A08B-040C3C842C56}">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53681</TotalTime>
  <Words>1125</Words>
  <Application>Microsoft Office PowerPoint</Application>
  <PresentationFormat>A4 Paper (210x297 mm)</PresentationFormat>
  <Paragraphs>198</Paragraphs>
  <Slides>15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Myriad</vt:lpstr>
      <vt:lpstr>Myriad Light</vt:lpstr>
      <vt:lpstr>Myriad-Italic</vt:lpstr>
      <vt:lpstr>Times</vt:lpstr>
      <vt:lpstr>Times New Roman</vt:lpstr>
      <vt:lpstr>Verdana</vt:lpstr>
      <vt:lpstr>Wingdings</vt:lpstr>
      <vt:lpstr>Rabobank template 2012</vt:lpstr>
      <vt:lpstr>Adapting Agricultural Planning and Production to Prepare for Extreme Weather Uncertainties</vt:lpstr>
      <vt:lpstr>Since the Beginning of Agriculture Farmers &amp; Ranchers have had to Adapt to Changing Climate Conditions</vt:lpstr>
      <vt:lpstr>U.S. Corn Yields Over time U.S. corn yield deviation from trend has decreased. Producers have continued to increase productivity in the face of more difficult weather and climate conditions</vt:lpstr>
      <vt:lpstr>Still Struggling over Definitions of Overused Terms</vt:lpstr>
      <vt:lpstr>Multi-Dimensional Issue—Not an Either/Or Proposition </vt:lpstr>
      <vt:lpstr>Short-term Adjustments by Producers</vt:lpstr>
      <vt:lpstr>Percent of Commodity Acreage with Cover Crops, 2017 Maryland leads the Nation due Chesapeake Bay Restoration</vt:lpstr>
      <vt:lpstr>Growth in Cover Crop Adoption is Lead by the Corn Belts States, 2012-2017</vt:lpstr>
      <vt:lpstr>Farmers Used Conservation Tillage Methods on Nearly 75% of U.S. cropland in 2017</vt:lpstr>
      <vt:lpstr>Long-term Adjustments by Producers</vt:lpstr>
      <vt:lpstr>Long-term Adjustments by Producers</vt:lpstr>
      <vt:lpstr>Long-term Adjustments by Producers</vt:lpstr>
      <vt:lpstr>Concluding Thoughts and Observations</vt:lpstr>
      <vt:lpstr>Contact Information</vt:lpstr>
      <vt:lpstr>Banking &amp; Securities Disclosure</vt:lpstr>
    </vt:vector>
  </TitlesOfParts>
  <Company>Rabobank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Leeds Jarrod</dc:creator>
  <cp:lastModifiedBy>Nicholson, S (Stephen)</cp:lastModifiedBy>
  <cp:revision>2548</cp:revision>
  <cp:lastPrinted>2020-01-08T20:27:30Z</cp:lastPrinted>
  <dcterms:created xsi:type="dcterms:W3CDTF">2012-08-30T11:11:44Z</dcterms:created>
  <dcterms:modified xsi:type="dcterms:W3CDTF">2020-02-19T19:57:20Z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lpwstr/>
  </property>
  <property fmtid="{D5CDD505-2E9C-101B-9397-08002B2CF9AE}" pid="3" name="Order">
    <vt:lpwstr>1700.00000000000</vt:lpwstr>
  </property>
  <property fmtid="{D5CDD505-2E9C-101B-9397-08002B2CF9AE}" pid="4" name="TemplateUrl">
    <vt:lpwstr/>
  </property>
  <property fmtid="{D5CDD505-2E9C-101B-9397-08002B2CF9AE}" pid="5" name="xd_ProgID">
    <vt:lpwstr/>
  </property>
</Properties>
</file>