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57D1AC-128F-4301-9CE4-23D665ED936C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9AE9F0-C141-4B6D-97CD-C7E574FED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204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4213"/>
            <a:ext cx="4572000" cy="3430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9A1256-AEB4-4267-82EE-5E1DEB99138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903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FF7C6-BB1C-4FB0-A0AE-273C4A92280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16633-3877-421F-BCF4-1343C8740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454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FF7C6-BB1C-4FB0-A0AE-273C4A92280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16633-3877-421F-BCF4-1343C8740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65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FF7C6-BB1C-4FB0-A0AE-273C4A92280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16633-3877-421F-BCF4-1343C8740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512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FF7C6-BB1C-4FB0-A0AE-273C4A92280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16633-3877-421F-BCF4-1343C8740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64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FF7C6-BB1C-4FB0-A0AE-273C4A92280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16633-3877-421F-BCF4-1343C8740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028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FF7C6-BB1C-4FB0-A0AE-273C4A92280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16633-3877-421F-BCF4-1343C8740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229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FF7C6-BB1C-4FB0-A0AE-273C4A92280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16633-3877-421F-BCF4-1343C8740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526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FF7C6-BB1C-4FB0-A0AE-273C4A92280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16633-3877-421F-BCF4-1343C8740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240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FF7C6-BB1C-4FB0-A0AE-273C4A92280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16633-3877-421F-BCF4-1343C8740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9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FF7C6-BB1C-4FB0-A0AE-273C4A92280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16633-3877-421F-BCF4-1343C8740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645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FF7C6-BB1C-4FB0-A0AE-273C4A92280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16633-3877-421F-BCF4-1343C8740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568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FF7C6-BB1C-4FB0-A0AE-273C4A92280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16633-3877-421F-BCF4-1343C8740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5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ocio.usda.gov/sites/default/files/docs/2012/DR%204600-002%20Procedures%20for%20Revocation%20or%20Denial%20of%20Access%20to%20National%20Security%20Information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Classified Information?</a:t>
            </a: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828800"/>
            <a:ext cx="8153400" cy="44958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can disclose classified information as part of a whistleblower disclosure, but you have to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follow the appropriate guidelines.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Edward Snowden has been in the news lately.  Some may consider their actions justified.  However, he has been indicted by federal prosecutors for his actions.</a:t>
            </a:r>
          </a:p>
          <a:p>
            <a:pPr marL="0" indent="0">
              <a:buNone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So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far as the U.S. Government is concerned, if you publicly disclose classified information,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it is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 crime. There is a real risk you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may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wind up in prison.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8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jessie.mcpeeke\AppData\Local\Microsoft\Windows\Temporary Internet Files\Content.IE5\S9ALLER9\MP900387752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3852" y="2590800"/>
            <a:ext cx="3657600" cy="2609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>
            <a:normAutofit/>
          </a:bodyPr>
          <a:lstStyle/>
          <a:p>
            <a:pPr algn="ctr"/>
            <a:r>
              <a:rPr lang="en-US" sz="2900" b="1" dirty="0" smtClean="0">
                <a:solidFill>
                  <a:schemeClr val="tx1"/>
                </a:solidFill>
              </a:rPr>
              <a:t>Proper Channels for Disclosing Classified or Restricted Information</a:t>
            </a:r>
            <a:endParaRPr lang="en-US" sz="29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600201"/>
            <a:ext cx="7924800" cy="4419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lassified/otherwise restricted information disclosures are protected disclosures if made </a:t>
            </a:r>
            <a:r>
              <a:rPr lang="en-US" sz="2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to the Office of Special Counsel (OSC), cleared individuals within OIG, or members of Congress in an appropriate manner.  USDA’s policy can be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found at: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Departmental Regulation-4600-002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800" b="1" dirty="0" smtClean="0"/>
          </a:p>
          <a:p>
            <a:pPr marL="0" indent="0">
              <a:buNone/>
            </a:pPr>
            <a:endParaRPr lang="en-US" sz="1800" b="1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800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800" b="1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800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800" b="1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800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800" b="1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800" b="1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800" b="1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The Bottom Line:  When done right, </a:t>
            </a:r>
            <a:r>
              <a:rPr lang="en-US" sz="2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disclosures</a:t>
            </a:r>
            <a:r>
              <a:rPr lang="en-US" sz="2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to appropriate officials are authorized, even if information is classified or protected by other statutes.</a:t>
            </a:r>
          </a:p>
        </p:txBody>
      </p:sp>
    </p:spTree>
    <p:extLst>
      <p:ext uri="{BB962C8B-B14F-4D97-AF65-F5344CB8AC3E}">
        <p14:creationId xmlns:p14="http://schemas.microsoft.com/office/powerpoint/2010/main" val="1560567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Classified Reporting within USDA</a:t>
            </a:r>
            <a:endParaRPr lang="en-US" sz="2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24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USDA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has two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secure telephone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lines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established to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directly receive classified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complaints containing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classified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information.  Both lines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are housed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within OIG.</a:t>
            </a: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phone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numbers will be posted in all USDA secure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facilities. These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phone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numbers are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816-926-7937 and 202-720-9731.  </a:t>
            </a: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If reporting classified information, the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complainant should directly state the classification level of the information which they are referencing in their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report. The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complainant can be assured that the OIG representative with whom they communicate will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have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appropriate clearance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9167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Presidential Policy Directive 19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(PPD-19)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PPD-19 was passed in October of 2012, which prohibits taking, failing to take or threatening to take a personnel action or making a decision impacting an employee’s eligibility for access to classified information in reprisal for making a protected disclosure.  </a:t>
            </a:r>
          </a:p>
          <a:p>
            <a:r>
              <a:rPr lang="en-US" dirty="0" smtClean="0"/>
              <a:t>USDA’s policy for implementation of PPD-19 is formalized in a Memorandum of Understanding between OIG and the Department’s Office of Homeland Security and Emergency Coordination.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36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PPD-19 continued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Applies only to personnel who hold a security clearance.</a:t>
            </a:r>
          </a:p>
          <a:p>
            <a:r>
              <a:rPr lang="en-US" dirty="0" smtClean="0"/>
              <a:t>Includes an internal review process conducted within OIG.</a:t>
            </a:r>
          </a:p>
          <a:p>
            <a:r>
              <a:rPr lang="en-US" dirty="0" smtClean="0"/>
              <a:t>Allows for an external appeal process using an External Review Panel comprised of three Inspectors General.</a:t>
            </a:r>
          </a:p>
          <a:p>
            <a:r>
              <a:rPr lang="en-US" dirty="0" smtClean="0"/>
              <a:t>PPD-19 is located on the Ombudsman website resource page.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10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376</Words>
  <Application>Microsoft Office PowerPoint</Application>
  <PresentationFormat>On-screen Show (4:3)</PresentationFormat>
  <Paragraphs>35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Classified Information?</vt:lpstr>
      <vt:lpstr>Proper Channels for Disclosing Classified or Restricted Information</vt:lpstr>
      <vt:lpstr>Classified Reporting within USDA</vt:lpstr>
      <vt:lpstr>Presidential Policy Directive 19  (PPD-19)</vt:lpstr>
      <vt:lpstr>PPD-19 continued</vt:lpstr>
    </vt:vector>
  </TitlesOfParts>
  <Company>USDA OIG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WLG</dc:creator>
  <cp:lastModifiedBy>GONZALES, WENDY</cp:lastModifiedBy>
  <cp:revision>3</cp:revision>
  <dcterms:created xsi:type="dcterms:W3CDTF">2014-07-01T13:06:09Z</dcterms:created>
  <dcterms:modified xsi:type="dcterms:W3CDTF">2017-06-06T14:26:07Z</dcterms:modified>
</cp:coreProperties>
</file>