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7" r:id="rId1"/>
    <p:sldMasterId id="2147483879" r:id="rId2"/>
  </p:sldMasterIdLst>
  <p:notesMasterIdLst>
    <p:notesMasterId r:id="rId19"/>
  </p:notesMasterIdLst>
  <p:sldIdLst>
    <p:sldId id="332" r:id="rId3"/>
    <p:sldId id="334" r:id="rId4"/>
    <p:sldId id="278" r:id="rId5"/>
    <p:sldId id="279" r:id="rId6"/>
    <p:sldId id="277" r:id="rId7"/>
    <p:sldId id="265" r:id="rId8"/>
    <p:sldId id="266" r:id="rId9"/>
    <p:sldId id="335" r:id="rId10"/>
    <p:sldId id="317" r:id="rId11"/>
    <p:sldId id="381" r:id="rId12"/>
    <p:sldId id="382" r:id="rId13"/>
    <p:sldId id="325" r:id="rId14"/>
    <p:sldId id="328" r:id="rId15"/>
    <p:sldId id="257" r:id="rId16"/>
    <p:sldId id="262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 autoAdjust="0"/>
    <p:restoredTop sz="94663"/>
  </p:normalViewPr>
  <p:slideViewPr>
    <p:cSldViewPr snapToGrid="0">
      <p:cViewPr varScale="1">
        <p:scale>
          <a:sx n="108" d="100"/>
          <a:sy n="108" d="100"/>
        </p:scale>
        <p:origin x="3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3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Variable Cost Constraints</a:t>
            </a:r>
          </a:p>
        </c:rich>
      </c:tx>
      <c:layout>
        <c:manualLayout>
          <c:xMode val="edge"/>
          <c:yMode val="edge"/>
          <c:x val="0.41176471888382377"/>
          <c:y val="1.9726808342505574E-2"/>
        </c:manualLayout>
      </c:layout>
      <c:overlay val="0"/>
      <c:spPr>
        <a:noFill/>
        <a:ln w="2434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715462709015305E-2"/>
          <c:y val="0.13808801213960548"/>
          <c:w val="0.87350194638591527"/>
          <c:h val="0.72989377845220027"/>
        </c:manualLayout>
      </c:layout>
      <c:scatterChart>
        <c:scatterStyle val="lineMarker"/>
        <c:varyColors val="0"/>
        <c:ser>
          <c:idx val="0"/>
          <c:order val="0"/>
          <c:tx>
            <c:strRef>
              <c:f>'graph data'!$B$3</c:f>
              <c:strCache>
                <c:ptCount val="1"/>
                <c:pt idx="0">
                  <c:v>Energy</c:v>
                </c:pt>
              </c:strCache>
            </c:strRef>
          </c:tx>
          <c:spPr>
            <a:ln w="24344"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prstDash val="solid"/>
            </a:ln>
          </c:spPr>
          <c:marker>
            <c:symbol val="none"/>
          </c:marker>
          <c:dLbls>
            <c:dLbl>
              <c:idx val="2"/>
              <c:layout>
                <c:manualLayout>
                  <c:x val="-8.1445304953753433E-2"/>
                  <c:y val="-8.1950839125701877E-2"/>
                </c:manualLayout>
              </c:layout>
              <c:spPr>
                <a:noFill/>
                <a:ln w="24344">
                  <a:noFill/>
                </a:ln>
              </c:spPr>
              <c:txPr>
                <a:bodyPr/>
                <a:lstStyle/>
                <a:p>
                  <a:pPr>
                    <a:defRPr sz="1439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AE-4B1F-9654-A7FC6912EB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'graph data'!$A$28:$A$204</c:f>
              <c:numCache>
                <c:formatCode>"$"#,##0.00</c:formatCode>
                <c:ptCount val="177"/>
                <c:pt idx="0">
                  <c:v>1.2</c:v>
                </c:pt>
                <c:pt idx="1">
                  <c:v>1.25</c:v>
                </c:pt>
                <c:pt idx="2">
                  <c:v>1.3</c:v>
                </c:pt>
                <c:pt idx="3">
                  <c:v>1.35</c:v>
                </c:pt>
                <c:pt idx="4">
                  <c:v>1.4</c:v>
                </c:pt>
                <c:pt idx="5">
                  <c:v>1.45</c:v>
                </c:pt>
                <c:pt idx="6">
                  <c:v>1.5</c:v>
                </c:pt>
                <c:pt idx="7">
                  <c:v>1.55</c:v>
                </c:pt>
                <c:pt idx="8">
                  <c:v>1.6</c:v>
                </c:pt>
                <c:pt idx="9">
                  <c:v>1.65</c:v>
                </c:pt>
                <c:pt idx="10">
                  <c:v>1.7</c:v>
                </c:pt>
                <c:pt idx="11">
                  <c:v>1.75</c:v>
                </c:pt>
                <c:pt idx="12">
                  <c:v>1.8</c:v>
                </c:pt>
                <c:pt idx="13">
                  <c:v>1.85</c:v>
                </c:pt>
                <c:pt idx="14">
                  <c:v>1.9</c:v>
                </c:pt>
                <c:pt idx="15">
                  <c:v>1.95</c:v>
                </c:pt>
                <c:pt idx="16">
                  <c:v>2</c:v>
                </c:pt>
                <c:pt idx="17">
                  <c:v>2.0499999999999998</c:v>
                </c:pt>
                <c:pt idx="18">
                  <c:v>2.1</c:v>
                </c:pt>
                <c:pt idx="19">
                  <c:v>2.15</c:v>
                </c:pt>
                <c:pt idx="20">
                  <c:v>2.2000000000000002</c:v>
                </c:pt>
                <c:pt idx="21">
                  <c:v>2.25</c:v>
                </c:pt>
                <c:pt idx="22">
                  <c:v>2.2999999999999998</c:v>
                </c:pt>
                <c:pt idx="23">
                  <c:v>2.35</c:v>
                </c:pt>
                <c:pt idx="24">
                  <c:v>2.4</c:v>
                </c:pt>
                <c:pt idx="25">
                  <c:v>2.4500000000000002</c:v>
                </c:pt>
                <c:pt idx="26">
                  <c:v>2.5</c:v>
                </c:pt>
                <c:pt idx="27">
                  <c:v>2.5499999999999998</c:v>
                </c:pt>
                <c:pt idx="28">
                  <c:v>2.6</c:v>
                </c:pt>
                <c:pt idx="29">
                  <c:v>2.65</c:v>
                </c:pt>
                <c:pt idx="30">
                  <c:v>2.7</c:v>
                </c:pt>
                <c:pt idx="31">
                  <c:v>2.75</c:v>
                </c:pt>
                <c:pt idx="32">
                  <c:v>2.8</c:v>
                </c:pt>
                <c:pt idx="33">
                  <c:v>2.85</c:v>
                </c:pt>
                <c:pt idx="34">
                  <c:v>2.9</c:v>
                </c:pt>
                <c:pt idx="35">
                  <c:v>2.95</c:v>
                </c:pt>
                <c:pt idx="36">
                  <c:v>3</c:v>
                </c:pt>
                <c:pt idx="37">
                  <c:v>3.05</c:v>
                </c:pt>
                <c:pt idx="38">
                  <c:v>3.1</c:v>
                </c:pt>
                <c:pt idx="39">
                  <c:v>3.15</c:v>
                </c:pt>
                <c:pt idx="40">
                  <c:v>3.2</c:v>
                </c:pt>
                <c:pt idx="41">
                  <c:v>3.25</c:v>
                </c:pt>
                <c:pt idx="42">
                  <c:v>3.3</c:v>
                </c:pt>
                <c:pt idx="43">
                  <c:v>3.35</c:v>
                </c:pt>
                <c:pt idx="44">
                  <c:v>3.4</c:v>
                </c:pt>
                <c:pt idx="45">
                  <c:v>3.45</c:v>
                </c:pt>
                <c:pt idx="46">
                  <c:v>3.5</c:v>
                </c:pt>
                <c:pt idx="47">
                  <c:v>3.55</c:v>
                </c:pt>
                <c:pt idx="48">
                  <c:v>3.6</c:v>
                </c:pt>
                <c:pt idx="49">
                  <c:v>3.65</c:v>
                </c:pt>
                <c:pt idx="50">
                  <c:v>3.7</c:v>
                </c:pt>
                <c:pt idx="51">
                  <c:v>3.75</c:v>
                </c:pt>
                <c:pt idx="52">
                  <c:v>3.8</c:v>
                </c:pt>
                <c:pt idx="53">
                  <c:v>3.85</c:v>
                </c:pt>
                <c:pt idx="54">
                  <c:v>3.9</c:v>
                </c:pt>
                <c:pt idx="55">
                  <c:v>3.95</c:v>
                </c:pt>
                <c:pt idx="56">
                  <c:v>4</c:v>
                </c:pt>
                <c:pt idx="57">
                  <c:v>4.05</c:v>
                </c:pt>
                <c:pt idx="58">
                  <c:v>4.0999999999999996</c:v>
                </c:pt>
                <c:pt idx="59">
                  <c:v>4.1500000000000004</c:v>
                </c:pt>
                <c:pt idx="60">
                  <c:v>4.2</c:v>
                </c:pt>
                <c:pt idx="61">
                  <c:v>4.25</c:v>
                </c:pt>
                <c:pt idx="62">
                  <c:v>4.3</c:v>
                </c:pt>
                <c:pt idx="63">
                  <c:v>4.3499999999999996</c:v>
                </c:pt>
                <c:pt idx="64">
                  <c:v>4.4000000000000004</c:v>
                </c:pt>
                <c:pt idx="65">
                  <c:v>4.45</c:v>
                </c:pt>
                <c:pt idx="66">
                  <c:v>4.5</c:v>
                </c:pt>
                <c:pt idx="67">
                  <c:v>4.55</c:v>
                </c:pt>
                <c:pt idx="68">
                  <c:v>4.5999999999999996</c:v>
                </c:pt>
                <c:pt idx="69">
                  <c:v>4.6500000000000004</c:v>
                </c:pt>
                <c:pt idx="70">
                  <c:v>4.7</c:v>
                </c:pt>
                <c:pt idx="71">
                  <c:v>4.75</c:v>
                </c:pt>
                <c:pt idx="72">
                  <c:v>4.8</c:v>
                </c:pt>
                <c:pt idx="73">
                  <c:v>4.8499999999999996</c:v>
                </c:pt>
                <c:pt idx="74">
                  <c:v>4.9000000000000004</c:v>
                </c:pt>
                <c:pt idx="75">
                  <c:v>4.95</c:v>
                </c:pt>
                <c:pt idx="76">
                  <c:v>5</c:v>
                </c:pt>
                <c:pt idx="77">
                  <c:v>5.05</c:v>
                </c:pt>
                <c:pt idx="78">
                  <c:v>5.0999999999999996</c:v>
                </c:pt>
                <c:pt idx="79">
                  <c:v>5.15</c:v>
                </c:pt>
                <c:pt idx="80">
                  <c:v>5.2</c:v>
                </c:pt>
                <c:pt idx="81">
                  <c:v>5.25</c:v>
                </c:pt>
                <c:pt idx="82">
                  <c:v>5.3</c:v>
                </c:pt>
                <c:pt idx="83">
                  <c:v>5.35</c:v>
                </c:pt>
                <c:pt idx="84">
                  <c:v>5.4</c:v>
                </c:pt>
                <c:pt idx="85">
                  <c:v>5.45</c:v>
                </c:pt>
                <c:pt idx="86">
                  <c:v>5.5</c:v>
                </c:pt>
                <c:pt idx="87">
                  <c:v>5.55</c:v>
                </c:pt>
                <c:pt idx="88">
                  <c:v>5.6</c:v>
                </c:pt>
                <c:pt idx="89">
                  <c:v>5.65</c:v>
                </c:pt>
                <c:pt idx="90">
                  <c:v>5.7</c:v>
                </c:pt>
                <c:pt idx="91">
                  <c:v>5.75</c:v>
                </c:pt>
                <c:pt idx="92">
                  <c:v>5.8</c:v>
                </c:pt>
                <c:pt idx="93">
                  <c:v>5.85</c:v>
                </c:pt>
                <c:pt idx="94">
                  <c:v>5.9</c:v>
                </c:pt>
                <c:pt idx="95">
                  <c:v>5.95</c:v>
                </c:pt>
                <c:pt idx="96">
                  <c:v>6</c:v>
                </c:pt>
                <c:pt idx="97">
                  <c:v>6.05</c:v>
                </c:pt>
                <c:pt idx="98">
                  <c:v>6.1</c:v>
                </c:pt>
                <c:pt idx="99">
                  <c:v>6.15</c:v>
                </c:pt>
                <c:pt idx="100">
                  <c:v>6.2</c:v>
                </c:pt>
                <c:pt idx="101">
                  <c:v>6.25</c:v>
                </c:pt>
                <c:pt idx="102">
                  <c:v>6.3</c:v>
                </c:pt>
                <c:pt idx="103">
                  <c:v>6.35</c:v>
                </c:pt>
                <c:pt idx="104">
                  <c:v>6.4</c:v>
                </c:pt>
                <c:pt idx="105">
                  <c:v>6.45</c:v>
                </c:pt>
                <c:pt idx="106">
                  <c:v>6.5</c:v>
                </c:pt>
                <c:pt idx="107">
                  <c:v>6.55</c:v>
                </c:pt>
                <c:pt idx="108">
                  <c:v>6.6</c:v>
                </c:pt>
                <c:pt idx="109">
                  <c:v>6.65</c:v>
                </c:pt>
                <c:pt idx="110">
                  <c:v>6.7</c:v>
                </c:pt>
                <c:pt idx="111">
                  <c:v>6.75</c:v>
                </c:pt>
                <c:pt idx="112">
                  <c:v>6.8</c:v>
                </c:pt>
                <c:pt idx="113">
                  <c:v>6.85</c:v>
                </c:pt>
                <c:pt idx="114">
                  <c:v>6.9</c:v>
                </c:pt>
                <c:pt idx="115">
                  <c:v>6.95</c:v>
                </c:pt>
                <c:pt idx="116">
                  <c:v>7</c:v>
                </c:pt>
                <c:pt idx="117">
                  <c:v>7.05</c:v>
                </c:pt>
                <c:pt idx="118">
                  <c:v>7.1</c:v>
                </c:pt>
                <c:pt idx="119">
                  <c:v>7.15</c:v>
                </c:pt>
                <c:pt idx="120">
                  <c:v>7.2</c:v>
                </c:pt>
                <c:pt idx="121">
                  <c:v>7.25</c:v>
                </c:pt>
                <c:pt idx="122">
                  <c:v>7.3</c:v>
                </c:pt>
                <c:pt idx="123">
                  <c:v>7.35</c:v>
                </c:pt>
                <c:pt idx="124">
                  <c:v>7.4</c:v>
                </c:pt>
                <c:pt idx="125">
                  <c:v>7.45</c:v>
                </c:pt>
                <c:pt idx="126">
                  <c:v>7.5</c:v>
                </c:pt>
                <c:pt idx="127">
                  <c:v>7.55</c:v>
                </c:pt>
                <c:pt idx="128">
                  <c:v>7.6</c:v>
                </c:pt>
                <c:pt idx="129">
                  <c:v>7.65</c:v>
                </c:pt>
                <c:pt idx="130">
                  <c:v>7.7</c:v>
                </c:pt>
                <c:pt idx="131">
                  <c:v>7.75</c:v>
                </c:pt>
                <c:pt idx="132">
                  <c:v>7.8</c:v>
                </c:pt>
                <c:pt idx="133">
                  <c:v>7.85</c:v>
                </c:pt>
                <c:pt idx="134">
                  <c:v>7.9</c:v>
                </c:pt>
                <c:pt idx="135">
                  <c:v>7.95</c:v>
                </c:pt>
                <c:pt idx="136">
                  <c:v>8</c:v>
                </c:pt>
                <c:pt idx="137">
                  <c:v>8.0500000000000007</c:v>
                </c:pt>
                <c:pt idx="138">
                  <c:v>8.1</c:v>
                </c:pt>
                <c:pt idx="139">
                  <c:v>8.15</c:v>
                </c:pt>
                <c:pt idx="140">
                  <c:v>8.1999999999999993</c:v>
                </c:pt>
                <c:pt idx="141">
                  <c:v>8.25</c:v>
                </c:pt>
                <c:pt idx="142">
                  <c:v>8.3000000000000007</c:v>
                </c:pt>
                <c:pt idx="143">
                  <c:v>8.35</c:v>
                </c:pt>
                <c:pt idx="144">
                  <c:v>8.4</c:v>
                </c:pt>
                <c:pt idx="145">
                  <c:v>8.4499999999999993</c:v>
                </c:pt>
                <c:pt idx="146">
                  <c:v>8.5</c:v>
                </c:pt>
                <c:pt idx="147">
                  <c:v>8.5500000000000007</c:v>
                </c:pt>
                <c:pt idx="148">
                  <c:v>8.6</c:v>
                </c:pt>
                <c:pt idx="149">
                  <c:v>8.65</c:v>
                </c:pt>
                <c:pt idx="150">
                  <c:v>8.6999999999999993</c:v>
                </c:pt>
                <c:pt idx="151">
                  <c:v>8.75</c:v>
                </c:pt>
                <c:pt idx="152">
                  <c:v>8.8000000000000007</c:v>
                </c:pt>
                <c:pt idx="153">
                  <c:v>8.85</c:v>
                </c:pt>
                <c:pt idx="154">
                  <c:v>8.9</c:v>
                </c:pt>
                <c:pt idx="155">
                  <c:v>8.9499999999999993</c:v>
                </c:pt>
                <c:pt idx="156">
                  <c:v>9</c:v>
                </c:pt>
                <c:pt idx="157">
                  <c:v>9.0500000000000007</c:v>
                </c:pt>
                <c:pt idx="158">
                  <c:v>9.1</c:v>
                </c:pt>
                <c:pt idx="159">
                  <c:v>9.15</c:v>
                </c:pt>
                <c:pt idx="160">
                  <c:v>9.1999999999999993</c:v>
                </c:pt>
                <c:pt idx="161">
                  <c:v>9.25</c:v>
                </c:pt>
                <c:pt idx="162">
                  <c:v>9.3000000000000007</c:v>
                </c:pt>
                <c:pt idx="163">
                  <c:v>9.35</c:v>
                </c:pt>
                <c:pt idx="164">
                  <c:v>9.4</c:v>
                </c:pt>
                <c:pt idx="165">
                  <c:v>9.4499999999999993</c:v>
                </c:pt>
                <c:pt idx="166">
                  <c:v>9.5</c:v>
                </c:pt>
                <c:pt idx="167">
                  <c:v>9.5500000000000007</c:v>
                </c:pt>
                <c:pt idx="168">
                  <c:v>9.6</c:v>
                </c:pt>
                <c:pt idx="169">
                  <c:v>9.65</c:v>
                </c:pt>
                <c:pt idx="170">
                  <c:v>9.6999999999999993</c:v>
                </c:pt>
                <c:pt idx="171">
                  <c:v>9.75</c:v>
                </c:pt>
                <c:pt idx="172">
                  <c:v>9.8000000000000007</c:v>
                </c:pt>
                <c:pt idx="173">
                  <c:v>9.85</c:v>
                </c:pt>
                <c:pt idx="174">
                  <c:v>9.9</c:v>
                </c:pt>
                <c:pt idx="175">
                  <c:v>9.9499999999999993</c:v>
                </c:pt>
                <c:pt idx="176">
                  <c:v>10</c:v>
                </c:pt>
              </c:numCache>
            </c:numRef>
          </c:xVal>
          <c:yVal>
            <c:numRef>
              <c:f>'graph data'!$B$28:$B$204</c:f>
              <c:numCache>
                <c:formatCode>General</c:formatCode>
                <c:ptCount val="177"/>
                <c:pt idx="0">
                  <c:v>4.7420900000000001</c:v>
                </c:pt>
                <c:pt idx="1">
                  <c:v>3.2855799999999999</c:v>
                </c:pt>
                <c:pt idx="2">
                  <c:v>2.1332900000000001</c:v>
                </c:pt>
                <c:pt idx="3">
                  <c:v>1.28521</c:v>
                </c:pt>
                <c:pt idx="4">
                  <c:v>0.74134</c:v>
                </c:pt>
                <c:pt idx="5">
                  <c:v>0.49682999999999999</c:v>
                </c:pt>
                <c:pt idx="6">
                  <c:v>0.37458000000000002</c:v>
                </c:pt>
                <c:pt idx="7">
                  <c:v>0.28555000000000003</c:v>
                </c:pt>
                <c:pt idx="8">
                  <c:v>0.22635</c:v>
                </c:pt>
                <c:pt idx="9">
                  <c:v>0.18002000000000001</c:v>
                </c:pt>
                <c:pt idx="10">
                  <c:v>0.14398</c:v>
                </c:pt>
                <c:pt idx="11">
                  <c:v>0.11665</c:v>
                </c:pt>
                <c:pt idx="12">
                  <c:v>9.6729999999999997E-2</c:v>
                </c:pt>
                <c:pt idx="13">
                  <c:v>8.1460000000000005E-2</c:v>
                </c:pt>
                <c:pt idx="14">
                  <c:v>6.9739999999999996E-2</c:v>
                </c:pt>
                <c:pt idx="15">
                  <c:v>6.0810000000000003E-2</c:v>
                </c:pt>
                <c:pt idx="16">
                  <c:v>5.3760000000000002E-2</c:v>
                </c:pt>
                <c:pt idx="17">
                  <c:v>4.7649999999999998E-2</c:v>
                </c:pt>
                <c:pt idx="18">
                  <c:v>4.2270000000000002E-2</c:v>
                </c:pt>
                <c:pt idx="19">
                  <c:v>3.7609999999999998E-2</c:v>
                </c:pt>
                <c:pt idx="20">
                  <c:v>3.3610000000000001E-2</c:v>
                </c:pt>
                <c:pt idx="21">
                  <c:v>3.0089999999999999E-2</c:v>
                </c:pt>
                <c:pt idx="22">
                  <c:v>2.6960000000000001E-2</c:v>
                </c:pt>
                <c:pt idx="23">
                  <c:v>2.4160000000000001E-2</c:v>
                </c:pt>
                <c:pt idx="24">
                  <c:v>2.162E-2</c:v>
                </c:pt>
                <c:pt idx="25">
                  <c:v>1.932E-2</c:v>
                </c:pt>
                <c:pt idx="26">
                  <c:v>1.7271999999999999E-2</c:v>
                </c:pt>
                <c:pt idx="27">
                  <c:v>1.546E-2</c:v>
                </c:pt>
                <c:pt idx="28">
                  <c:v>1.3887999999999999E-2</c:v>
                </c:pt>
                <c:pt idx="29">
                  <c:v>1.2555999999999999E-2</c:v>
                </c:pt>
                <c:pt idx="30">
                  <c:v>1.1462E-2</c:v>
                </c:pt>
                <c:pt idx="31">
                  <c:v>1.0586E-2</c:v>
                </c:pt>
                <c:pt idx="32">
                  <c:v>9.8700000000000003E-3</c:v>
                </c:pt>
                <c:pt idx="33">
                  <c:v>9.2499999999999995E-3</c:v>
                </c:pt>
                <c:pt idx="34">
                  <c:v>8.7170000000000008E-3</c:v>
                </c:pt>
                <c:pt idx="35">
                  <c:v>8.2500000000000004E-3</c:v>
                </c:pt>
                <c:pt idx="36">
                  <c:v>7.7990000000000004E-3</c:v>
                </c:pt>
                <c:pt idx="37">
                  <c:v>7.3629999999999998E-3</c:v>
                </c:pt>
                <c:pt idx="38">
                  <c:v>6.9410000000000001E-3</c:v>
                </c:pt>
                <c:pt idx="39">
                  <c:v>6.5319999999999996E-3</c:v>
                </c:pt>
                <c:pt idx="40">
                  <c:v>6.1380000000000002E-3</c:v>
                </c:pt>
                <c:pt idx="41">
                  <c:v>5.757E-3</c:v>
                </c:pt>
                <c:pt idx="42">
                  <c:v>5.3899999999999998E-3</c:v>
                </c:pt>
                <c:pt idx="43">
                  <c:v>5.0359999999999997E-3</c:v>
                </c:pt>
                <c:pt idx="44">
                  <c:v>4.6969999999999998E-3</c:v>
                </c:pt>
                <c:pt idx="45">
                  <c:v>4.3709999999999999E-3</c:v>
                </c:pt>
                <c:pt idx="46">
                  <c:v>4.058E-3</c:v>
                </c:pt>
                <c:pt idx="47">
                  <c:v>3.7569999999999999E-3</c:v>
                </c:pt>
                <c:pt idx="48">
                  <c:v>3.47E-3</c:v>
                </c:pt>
                <c:pt idx="49">
                  <c:v>3.1960000000000001E-3</c:v>
                </c:pt>
                <c:pt idx="50">
                  <c:v>2.9350000000000001E-3</c:v>
                </c:pt>
                <c:pt idx="51">
                  <c:v>2.6870000000000002E-3</c:v>
                </c:pt>
                <c:pt idx="52">
                  <c:v>2.4520000000000002E-3</c:v>
                </c:pt>
                <c:pt idx="53">
                  <c:v>2.2290000000000001E-3</c:v>
                </c:pt>
                <c:pt idx="54">
                  <c:v>2.0200000000000001E-3</c:v>
                </c:pt>
                <c:pt idx="55">
                  <c:v>1.8220000000000001E-3</c:v>
                </c:pt>
                <c:pt idx="56">
                  <c:v>1.637E-3</c:v>
                </c:pt>
                <c:pt idx="57">
                  <c:v>1.4630000000000001E-3</c:v>
                </c:pt>
                <c:pt idx="58">
                  <c:v>1.3010000000000001E-3</c:v>
                </c:pt>
                <c:pt idx="59">
                  <c:v>1.1509999999999999E-3</c:v>
                </c:pt>
                <c:pt idx="60">
                  <c:v>1.013E-3</c:v>
                </c:pt>
                <c:pt idx="61">
                  <c:v>8.8599999999999996E-4</c:v>
                </c:pt>
                <c:pt idx="62">
                  <c:v>7.6999999999999996E-4</c:v>
                </c:pt>
                <c:pt idx="63">
                  <c:v>6.6399999999999999E-4</c:v>
                </c:pt>
                <c:pt idx="64">
                  <c:v>5.6800000000000004E-4</c:v>
                </c:pt>
                <c:pt idx="65">
                  <c:v>4.8200000000000001E-4</c:v>
                </c:pt>
                <c:pt idx="66">
                  <c:v>4.06E-4</c:v>
                </c:pt>
                <c:pt idx="67">
                  <c:v>3.39E-4</c:v>
                </c:pt>
                <c:pt idx="68">
                  <c:v>2.8200000000000002E-4</c:v>
                </c:pt>
                <c:pt idx="69">
                  <c:v>2.3599999999999999E-4</c:v>
                </c:pt>
                <c:pt idx="70">
                  <c:v>1.95E-4</c:v>
                </c:pt>
                <c:pt idx="71">
                  <c:v>1.5899999999999999E-4</c:v>
                </c:pt>
                <c:pt idx="72">
                  <c:v>1.27E-4</c:v>
                </c:pt>
                <c:pt idx="73">
                  <c:v>9.8999999999999994E-5</c:v>
                </c:pt>
                <c:pt idx="74">
                  <c:v>7.4999999999999993E-5</c:v>
                </c:pt>
                <c:pt idx="75">
                  <c:v>5.5000000000000002E-5</c:v>
                </c:pt>
                <c:pt idx="76">
                  <c:v>3.9938000000000003E-5</c:v>
                </c:pt>
                <c:pt idx="77">
                  <c:v>2.7914000000000001E-5</c:v>
                </c:pt>
                <c:pt idx="78">
                  <c:v>1.8338999999999998E-5</c:v>
                </c:pt>
                <c:pt idx="79">
                  <c:v>1.0983E-5</c:v>
                </c:pt>
                <c:pt idx="80">
                  <c:v>5.6790000000000002E-6</c:v>
                </c:pt>
                <c:pt idx="81">
                  <c:v>2.3149999999999999E-6</c:v>
                </c:pt>
                <c:pt idx="82">
                  <c:v>4.6499999999999999E-7</c:v>
                </c:pt>
                <c:pt idx="83" formatCode="0.00E+00">
                  <c:v>5.2744999999999999E-18</c:v>
                </c:pt>
                <c:pt idx="84" formatCode="0.00E+00">
                  <c:v>7.8074000000000005E-18</c:v>
                </c:pt>
                <c:pt idx="85" formatCode="0.00E+00">
                  <c:v>6.8982E-18</c:v>
                </c:pt>
                <c:pt idx="86" formatCode="0.00E+00">
                  <c:v>1.1508999999999999E-17</c:v>
                </c:pt>
                <c:pt idx="87" formatCode="0.00E+00">
                  <c:v>5.8275E-18</c:v>
                </c:pt>
                <c:pt idx="88" formatCode="0.00E+00">
                  <c:v>7.9504000000000005E-18</c:v>
                </c:pt>
                <c:pt idx="89" formatCode="0.00E+00">
                  <c:v>6.0047999999999998E-18</c:v>
                </c:pt>
                <c:pt idx="90" formatCode="0.00E+00">
                  <c:v>3.1392999999999999E-17</c:v>
                </c:pt>
                <c:pt idx="91" formatCode="0.00E+00">
                  <c:v>1.4072999999999999E-17</c:v>
                </c:pt>
                <c:pt idx="92" formatCode="0.00E+00">
                  <c:v>1.5298999999999998E-17</c:v>
                </c:pt>
                <c:pt idx="93" formatCode="0.00E+00">
                  <c:v>2.2382999999999999E-17</c:v>
                </c:pt>
                <c:pt idx="94" formatCode="0.00E+00">
                  <c:v>1.4913999999999999E-17</c:v>
                </c:pt>
                <c:pt idx="95" formatCode="0.00E+00">
                  <c:v>9.9536999999999997E-18</c:v>
                </c:pt>
                <c:pt idx="96" formatCode="0.00E+00">
                  <c:v>3.869E-17</c:v>
                </c:pt>
                <c:pt idx="97" formatCode="0.00E+00">
                  <c:v>2.0391999999999999E-18</c:v>
                </c:pt>
                <c:pt idx="98" formatCode="0.00E+00">
                  <c:v>1.2388999999999999E-17</c:v>
                </c:pt>
                <c:pt idx="99" formatCode="0.00E+00">
                  <c:v>3.6402000000000001E-18</c:v>
                </c:pt>
                <c:pt idx="100" formatCode="0.00E+00">
                  <c:v>1.2371E-17</c:v>
                </c:pt>
                <c:pt idx="101" formatCode="0.00E+00">
                  <c:v>5.0370000000000002E-18</c:v>
                </c:pt>
                <c:pt idx="102" formatCode="0.00E+00">
                  <c:v>2.9192000000000003E-17</c:v>
                </c:pt>
                <c:pt idx="103" formatCode="0.00E+00">
                  <c:v>1.0427E-17</c:v>
                </c:pt>
                <c:pt idx="104" formatCode="0.00E+00">
                  <c:v>2.1189999999999999E-17</c:v>
                </c:pt>
                <c:pt idx="105" formatCode="0.00E+00">
                  <c:v>2.3098999999999999E-18</c:v>
                </c:pt>
                <c:pt idx="106" formatCode="0.00E+00">
                  <c:v>8.3975000000000002E-18</c:v>
                </c:pt>
                <c:pt idx="107" formatCode="0.00E+00">
                  <c:v>8.4338999999999995E-18</c:v>
                </c:pt>
                <c:pt idx="108" formatCode="0.00E+00">
                  <c:v>2.9449E-18</c:v>
                </c:pt>
                <c:pt idx="109" formatCode="0.00E+00">
                  <c:v>1.0394E-17</c:v>
                </c:pt>
                <c:pt idx="110" formatCode="0.00E+00">
                  <c:v>5.2429999999999998E-18</c:v>
                </c:pt>
                <c:pt idx="111" formatCode="0.00E+00">
                  <c:v>1.2438E-17</c:v>
                </c:pt>
                <c:pt idx="112" formatCode="0.00E+00">
                  <c:v>5.4161E-18</c:v>
                </c:pt>
                <c:pt idx="113" formatCode="0.00E+00">
                  <c:v>7.4165999999999995E-18</c:v>
                </c:pt>
                <c:pt idx="114" formatCode="0.00E+00">
                  <c:v>5.1361E-18</c:v>
                </c:pt>
                <c:pt idx="115" formatCode="0.00E+00">
                  <c:v>1.7359000000000001E-17</c:v>
                </c:pt>
                <c:pt idx="116" formatCode="0.00E+00">
                  <c:v>1.16E-17</c:v>
                </c:pt>
                <c:pt idx="117" formatCode="0.00E+00">
                  <c:v>3.6855999999999999E-18</c:v>
                </c:pt>
                <c:pt idx="118" formatCode="0.00E+00">
                  <c:v>6.08E-18</c:v>
                </c:pt>
                <c:pt idx="119" formatCode="0.00E+00">
                  <c:v>7.1578999999999995E-18</c:v>
                </c:pt>
                <c:pt idx="120" formatCode="0.00E+00">
                  <c:v>4.6179999999999999E-17</c:v>
                </c:pt>
                <c:pt idx="121" formatCode="0.00E+00">
                  <c:v>2.2656E-17</c:v>
                </c:pt>
                <c:pt idx="122" formatCode="0.00E+00">
                  <c:v>4.2353000000000001E-18</c:v>
                </c:pt>
                <c:pt idx="123" formatCode="0.00E+00">
                  <c:v>1.5129E-17</c:v>
                </c:pt>
                <c:pt idx="124" formatCode="0.00E+00">
                  <c:v>1.0236E-17</c:v>
                </c:pt>
                <c:pt idx="125" formatCode="0.00E+00">
                  <c:v>8.1483E-18</c:v>
                </c:pt>
                <c:pt idx="126" formatCode="0.00E+00">
                  <c:v>1.1419000000000001E-17</c:v>
                </c:pt>
                <c:pt idx="127" formatCode="0.00E+00">
                  <c:v>1.5403E-17</c:v>
                </c:pt>
                <c:pt idx="128" formatCode="0.00E+00">
                  <c:v>1.2436000000000001E-17</c:v>
                </c:pt>
                <c:pt idx="129" formatCode="0.00E+00">
                  <c:v>3.9312000000000002E-17</c:v>
                </c:pt>
                <c:pt idx="130" formatCode="0.00E+00">
                  <c:v>3.1870000000000001E-17</c:v>
                </c:pt>
                <c:pt idx="131" formatCode="0.00E+00">
                  <c:v>1.7863000000000001E-17</c:v>
                </c:pt>
                <c:pt idx="132" formatCode="0.00E+00">
                  <c:v>3.4608999999999998E-18</c:v>
                </c:pt>
                <c:pt idx="133" formatCode="0.00E+00">
                  <c:v>1.3964000000000001E-17</c:v>
                </c:pt>
                <c:pt idx="134" formatCode="0.00E+00">
                  <c:v>1.0419E-17</c:v>
                </c:pt>
                <c:pt idx="135" formatCode="0.00E+00">
                  <c:v>1.5630999999999999E-17</c:v>
                </c:pt>
                <c:pt idx="136" formatCode="0.00E+00">
                  <c:v>8.4290999999999993E-18</c:v>
                </c:pt>
                <c:pt idx="137" formatCode="0.00E+00">
                  <c:v>3.4531000000000001E-18</c:v>
                </c:pt>
                <c:pt idx="138" formatCode="0.00E+00">
                  <c:v>3.2455999999999999E-18</c:v>
                </c:pt>
                <c:pt idx="139" formatCode="0.00E+00">
                  <c:v>1.0115E-17</c:v>
                </c:pt>
                <c:pt idx="140" formatCode="0.00E+00">
                  <c:v>8.7923999999999995E-18</c:v>
                </c:pt>
                <c:pt idx="141" formatCode="0.00E+00">
                  <c:v>2.8051999999999999E-18</c:v>
                </c:pt>
                <c:pt idx="142" formatCode="0.00E+00">
                  <c:v>6.1946000000000001E-18</c:v>
                </c:pt>
                <c:pt idx="143" formatCode="0.00E+00">
                  <c:v>1.5454000000000001E-17</c:v>
                </c:pt>
                <c:pt idx="144" formatCode="0.00E+00">
                  <c:v>2.6253E-17</c:v>
                </c:pt>
                <c:pt idx="145" formatCode="0.00E+00">
                  <c:v>7.3491000000000004E-18</c:v>
                </c:pt>
                <c:pt idx="146" formatCode="0.00E+00">
                  <c:v>9.8779999999999994E-18</c:v>
                </c:pt>
                <c:pt idx="147" formatCode="0.00E+00">
                  <c:v>1.4805000000000001E-17</c:v>
                </c:pt>
                <c:pt idx="148" formatCode="0.00E+00">
                  <c:v>1.3677E-17</c:v>
                </c:pt>
                <c:pt idx="149" formatCode="0.00E+00">
                  <c:v>2.0849E-18</c:v>
                </c:pt>
                <c:pt idx="150" formatCode="0.00E+00">
                  <c:v>5.7265000000000003E-18</c:v>
                </c:pt>
                <c:pt idx="151" formatCode="0.00E+00">
                  <c:v>2.4490000000000001E-17</c:v>
                </c:pt>
                <c:pt idx="152" formatCode="0.00E+00">
                  <c:v>1.4684999999999999E-17</c:v>
                </c:pt>
                <c:pt idx="153" formatCode="0.00E+00">
                  <c:v>9.6331E-18</c:v>
                </c:pt>
                <c:pt idx="154" formatCode="0.00E+00">
                  <c:v>1.785E-17</c:v>
                </c:pt>
                <c:pt idx="155" formatCode="0.00E+00">
                  <c:v>8.4996000000000006E-18</c:v>
                </c:pt>
                <c:pt idx="156" formatCode="0.00E+00">
                  <c:v>3.9068000000000002E-17</c:v>
                </c:pt>
                <c:pt idx="157" formatCode="0.00E+00">
                  <c:v>5.6804999999999999E-18</c:v>
                </c:pt>
                <c:pt idx="158" formatCode="0.00E+00">
                  <c:v>1.8142000000000001E-17</c:v>
                </c:pt>
                <c:pt idx="159" formatCode="0.00E+00">
                  <c:v>5.4617999999999997E-18</c:v>
                </c:pt>
                <c:pt idx="160" formatCode="0.00E+00">
                  <c:v>5.5850999999999997E-18</c:v>
                </c:pt>
                <c:pt idx="161" formatCode="0.00E+00">
                  <c:v>1.8897999999999999E-17</c:v>
                </c:pt>
                <c:pt idx="162" formatCode="0.00E+00">
                  <c:v>4.8071000000000003E-17</c:v>
                </c:pt>
                <c:pt idx="163" formatCode="0.00E+00">
                  <c:v>1.2013999999999999E-17</c:v>
                </c:pt>
                <c:pt idx="164" formatCode="0.00E+00">
                  <c:v>2.7103000000000001E-18</c:v>
                </c:pt>
                <c:pt idx="165" formatCode="0.00E+00">
                  <c:v>3.7414E-18</c:v>
                </c:pt>
                <c:pt idx="166" formatCode="0.00E+00">
                  <c:v>6.9893000000000002E-18</c:v>
                </c:pt>
                <c:pt idx="167" formatCode="0.00E+00">
                  <c:v>2.0239000000000001E-18</c:v>
                </c:pt>
                <c:pt idx="168" formatCode="0.00E+00">
                  <c:v>7.5503000000000006E-18</c:v>
                </c:pt>
                <c:pt idx="169" formatCode="0.00E+00">
                  <c:v>2.7895000000000001E-17</c:v>
                </c:pt>
                <c:pt idx="170" formatCode="0.00E+00">
                  <c:v>2.4945000000000001E-17</c:v>
                </c:pt>
                <c:pt idx="171" formatCode="0.00E+00">
                  <c:v>2.8604E-17</c:v>
                </c:pt>
                <c:pt idx="172" formatCode="0.00E+00">
                  <c:v>4.7244000000000001E-18</c:v>
                </c:pt>
                <c:pt idx="173" formatCode="0.00E+00">
                  <c:v>1.8218999999999999E-18</c:v>
                </c:pt>
                <c:pt idx="174" formatCode="0.00E+00">
                  <c:v>1.8705E-17</c:v>
                </c:pt>
                <c:pt idx="175" formatCode="0.00E+00">
                  <c:v>2.2470000000000001E-17</c:v>
                </c:pt>
                <c:pt idx="176" formatCode="0.00E+00">
                  <c:v>1.6113E-17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4AE-4B1F-9654-A7FC6912EB0D}"/>
            </c:ext>
          </c:extLst>
        </c:ser>
        <c:ser>
          <c:idx val="1"/>
          <c:order val="1"/>
          <c:tx>
            <c:strRef>
              <c:f>'graph data'!$C$3</c:f>
              <c:strCache>
                <c:ptCount val="1"/>
                <c:pt idx="0">
                  <c:v>Energy, MyPyramid</c:v>
                </c:pt>
              </c:strCache>
            </c:strRef>
          </c:tx>
          <c:spPr>
            <a:ln w="24344">
              <a:solidFill>
                <a:srgbClr val="000000"/>
              </a:solidFill>
              <a:prstDash val="lgDash"/>
            </a:ln>
          </c:spPr>
          <c:marker>
            <c:symbol val="none"/>
          </c:marker>
          <c:dLbls>
            <c:dLbl>
              <c:idx val="64"/>
              <c:layout>
                <c:manualLayout>
                  <c:x val="0.1522187075137256"/>
                  <c:y val="4.9701228635963129E-2"/>
                </c:manualLayout>
              </c:layout>
              <c:tx>
                <c:rich>
                  <a:bodyPr/>
                  <a:lstStyle/>
                  <a:p>
                    <a:pPr>
                      <a:defRPr sz="143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Energy,
MyPyramid</a:t>
                    </a:r>
                  </a:p>
                </c:rich>
              </c:tx>
              <c:spPr>
                <a:noFill/>
                <a:ln w="24344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4AE-4B1F-9654-A7FC6912EB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'graph data'!$A$65:$A$204</c:f>
              <c:numCache>
                <c:formatCode>"$"#,##0.00</c:formatCode>
                <c:ptCount val="140"/>
                <c:pt idx="0">
                  <c:v>3.05</c:v>
                </c:pt>
                <c:pt idx="1">
                  <c:v>3.1</c:v>
                </c:pt>
                <c:pt idx="2">
                  <c:v>3.15</c:v>
                </c:pt>
                <c:pt idx="3">
                  <c:v>3.2</c:v>
                </c:pt>
                <c:pt idx="4">
                  <c:v>3.25</c:v>
                </c:pt>
                <c:pt idx="5">
                  <c:v>3.3</c:v>
                </c:pt>
                <c:pt idx="6">
                  <c:v>3.35</c:v>
                </c:pt>
                <c:pt idx="7">
                  <c:v>3.4</c:v>
                </c:pt>
                <c:pt idx="8">
                  <c:v>3.45</c:v>
                </c:pt>
                <c:pt idx="9">
                  <c:v>3.5</c:v>
                </c:pt>
                <c:pt idx="10">
                  <c:v>3.55</c:v>
                </c:pt>
                <c:pt idx="11">
                  <c:v>3.6</c:v>
                </c:pt>
                <c:pt idx="12">
                  <c:v>3.65</c:v>
                </c:pt>
                <c:pt idx="13">
                  <c:v>3.7</c:v>
                </c:pt>
                <c:pt idx="14">
                  <c:v>3.75</c:v>
                </c:pt>
                <c:pt idx="15">
                  <c:v>3.8</c:v>
                </c:pt>
                <c:pt idx="16">
                  <c:v>3.85</c:v>
                </c:pt>
                <c:pt idx="17">
                  <c:v>3.9</c:v>
                </c:pt>
                <c:pt idx="18">
                  <c:v>3.95</c:v>
                </c:pt>
                <c:pt idx="19">
                  <c:v>4</c:v>
                </c:pt>
                <c:pt idx="20">
                  <c:v>4.05</c:v>
                </c:pt>
                <c:pt idx="21">
                  <c:v>4.0999999999999996</c:v>
                </c:pt>
                <c:pt idx="22">
                  <c:v>4.1500000000000004</c:v>
                </c:pt>
                <c:pt idx="23">
                  <c:v>4.2</c:v>
                </c:pt>
                <c:pt idx="24">
                  <c:v>4.25</c:v>
                </c:pt>
                <c:pt idx="25">
                  <c:v>4.3</c:v>
                </c:pt>
                <c:pt idx="26">
                  <c:v>4.3499999999999996</c:v>
                </c:pt>
                <c:pt idx="27">
                  <c:v>4.4000000000000004</c:v>
                </c:pt>
                <c:pt idx="28">
                  <c:v>4.45</c:v>
                </c:pt>
                <c:pt idx="29">
                  <c:v>4.5</c:v>
                </c:pt>
                <c:pt idx="30">
                  <c:v>4.55</c:v>
                </c:pt>
                <c:pt idx="31">
                  <c:v>4.5999999999999996</c:v>
                </c:pt>
                <c:pt idx="32">
                  <c:v>4.6500000000000004</c:v>
                </c:pt>
                <c:pt idx="33">
                  <c:v>4.7</c:v>
                </c:pt>
                <c:pt idx="34">
                  <c:v>4.75</c:v>
                </c:pt>
                <c:pt idx="35">
                  <c:v>4.8</c:v>
                </c:pt>
                <c:pt idx="36">
                  <c:v>4.8499999999999996</c:v>
                </c:pt>
                <c:pt idx="37">
                  <c:v>4.9000000000000004</c:v>
                </c:pt>
                <c:pt idx="38">
                  <c:v>4.95</c:v>
                </c:pt>
                <c:pt idx="39">
                  <c:v>5</c:v>
                </c:pt>
                <c:pt idx="40">
                  <c:v>5.05</c:v>
                </c:pt>
                <c:pt idx="41">
                  <c:v>5.0999999999999996</c:v>
                </c:pt>
                <c:pt idx="42">
                  <c:v>5.15</c:v>
                </c:pt>
                <c:pt idx="43">
                  <c:v>5.2</c:v>
                </c:pt>
                <c:pt idx="44">
                  <c:v>5.25</c:v>
                </c:pt>
                <c:pt idx="45">
                  <c:v>5.3</c:v>
                </c:pt>
                <c:pt idx="46">
                  <c:v>5.35</c:v>
                </c:pt>
                <c:pt idx="47">
                  <c:v>5.4</c:v>
                </c:pt>
                <c:pt idx="48">
                  <c:v>5.45</c:v>
                </c:pt>
                <c:pt idx="49">
                  <c:v>5.5</c:v>
                </c:pt>
                <c:pt idx="50">
                  <c:v>5.55</c:v>
                </c:pt>
                <c:pt idx="51">
                  <c:v>5.6</c:v>
                </c:pt>
                <c:pt idx="52">
                  <c:v>5.65</c:v>
                </c:pt>
                <c:pt idx="53">
                  <c:v>5.7</c:v>
                </c:pt>
                <c:pt idx="54">
                  <c:v>5.75</c:v>
                </c:pt>
                <c:pt idx="55">
                  <c:v>5.8</c:v>
                </c:pt>
                <c:pt idx="56">
                  <c:v>5.85</c:v>
                </c:pt>
                <c:pt idx="57">
                  <c:v>5.9</c:v>
                </c:pt>
                <c:pt idx="58">
                  <c:v>5.95</c:v>
                </c:pt>
                <c:pt idx="59">
                  <c:v>6</c:v>
                </c:pt>
                <c:pt idx="60">
                  <c:v>6.05</c:v>
                </c:pt>
                <c:pt idx="61">
                  <c:v>6.1</c:v>
                </c:pt>
                <c:pt idx="62">
                  <c:v>6.15</c:v>
                </c:pt>
                <c:pt idx="63">
                  <c:v>6.2</c:v>
                </c:pt>
                <c:pt idx="64">
                  <c:v>6.25</c:v>
                </c:pt>
                <c:pt idx="65">
                  <c:v>6.3</c:v>
                </c:pt>
                <c:pt idx="66">
                  <c:v>6.35</c:v>
                </c:pt>
                <c:pt idx="67">
                  <c:v>6.4</c:v>
                </c:pt>
                <c:pt idx="68">
                  <c:v>6.45</c:v>
                </c:pt>
                <c:pt idx="69">
                  <c:v>6.5</c:v>
                </c:pt>
                <c:pt idx="70">
                  <c:v>6.55</c:v>
                </c:pt>
                <c:pt idx="71">
                  <c:v>6.6</c:v>
                </c:pt>
                <c:pt idx="72">
                  <c:v>6.65</c:v>
                </c:pt>
                <c:pt idx="73">
                  <c:v>6.7</c:v>
                </c:pt>
                <c:pt idx="74">
                  <c:v>6.75</c:v>
                </c:pt>
                <c:pt idx="75">
                  <c:v>6.8</c:v>
                </c:pt>
                <c:pt idx="76">
                  <c:v>6.85</c:v>
                </c:pt>
                <c:pt idx="77">
                  <c:v>6.9</c:v>
                </c:pt>
                <c:pt idx="78">
                  <c:v>6.95</c:v>
                </c:pt>
                <c:pt idx="79">
                  <c:v>7</c:v>
                </c:pt>
                <c:pt idx="80">
                  <c:v>7.05</c:v>
                </c:pt>
                <c:pt idx="81">
                  <c:v>7.1</c:v>
                </c:pt>
                <c:pt idx="82">
                  <c:v>7.15</c:v>
                </c:pt>
                <c:pt idx="83">
                  <c:v>7.2</c:v>
                </c:pt>
                <c:pt idx="84">
                  <c:v>7.25</c:v>
                </c:pt>
                <c:pt idx="85">
                  <c:v>7.3</c:v>
                </c:pt>
                <c:pt idx="86">
                  <c:v>7.35</c:v>
                </c:pt>
                <c:pt idx="87">
                  <c:v>7.4</c:v>
                </c:pt>
                <c:pt idx="88">
                  <c:v>7.45</c:v>
                </c:pt>
                <c:pt idx="89">
                  <c:v>7.5</c:v>
                </c:pt>
                <c:pt idx="90">
                  <c:v>7.55</c:v>
                </c:pt>
                <c:pt idx="91">
                  <c:v>7.6</c:v>
                </c:pt>
                <c:pt idx="92">
                  <c:v>7.65</c:v>
                </c:pt>
                <c:pt idx="93">
                  <c:v>7.7</c:v>
                </c:pt>
                <c:pt idx="94">
                  <c:v>7.75</c:v>
                </c:pt>
                <c:pt idx="95">
                  <c:v>7.8</c:v>
                </c:pt>
                <c:pt idx="96">
                  <c:v>7.85</c:v>
                </c:pt>
                <c:pt idx="97">
                  <c:v>7.9</c:v>
                </c:pt>
                <c:pt idx="98">
                  <c:v>7.95</c:v>
                </c:pt>
                <c:pt idx="99">
                  <c:v>8</c:v>
                </c:pt>
                <c:pt idx="100">
                  <c:v>8.0500000000000007</c:v>
                </c:pt>
                <c:pt idx="101">
                  <c:v>8.1</c:v>
                </c:pt>
                <c:pt idx="102">
                  <c:v>8.15</c:v>
                </c:pt>
                <c:pt idx="103">
                  <c:v>8.1999999999999993</c:v>
                </c:pt>
                <c:pt idx="104">
                  <c:v>8.25</c:v>
                </c:pt>
                <c:pt idx="105">
                  <c:v>8.3000000000000007</c:v>
                </c:pt>
                <c:pt idx="106">
                  <c:v>8.35</c:v>
                </c:pt>
                <c:pt idx="107">
                  <c:v>8.4</c:v>
                </c:pt>
                <c:pt idx="108">
                  <c:v>8.4499999999999993</c:v>
                </c:pt>
                <c:pt idx="109">
                  <c:v>8.5</c:v>
                </c:pt>
                <c:pt idx="110">
                  <c:v>8.5500000000000007</c:v>
                </c:pt>
                <c:pt idx="111">
                  <c:v>8.6</c:v>
                </c:pt>
                <c:pt idx="112">
                  <c:v>8.65</c:v>
                </c:pt>
                <c:pt idx="113">
                  <c:v>8.6999999999999993</c:v>
                </c:pt>
                <c:pt idx="114">
                  <c:v>8.75</c:v>
                </c:pt>
                <c:pt idx="115">
                  <c:v>8.8000000000000007</c:v>
                </c:pt>
                <c:pt idx="116">
                  <c:v>8.85</c:v>
                </c:pt>
                <c:pt idx="117">
                  <c:v>8.9</c:v>
                </c:pt>
                <c:pt idx="118">
                  <c:v>8.9499999999999993</c:v>
                </c:pt>
                <c:pt idx="119">
                  <c:v>9</c:v>
                </c:pt>
                <c:pt idx="120">
                  <c:v>9.0500000000000007</c:v>
                </c:pt>
                <c:pt idx="121">
                  <c:v>9.1</c:v>
                </c:pt>
                <c:pt idx="122">
                  <c:v>9.15</c:v>
                </c:pt>
                <c:pt idx="123">
                  <c:v>9.1999999999999993</c:v>
                </c:pt>
                <c:pt idx="124">
                  <c:v>9.25</c:v>
                </c:pt>
                <c:pt idx="125">
                  <c:v>9.3000000000000007</c:v>
                </c:pt>
                <c:pt idx="126">
                  <c:v>9.35</c:v>
                </c:pt>
                <c:pt idx="127">
                  <c:v>9.4</c:v>
                </c:pt>
                <c:pt idx="128">
                  <c:v>9.4499999999999993</c:v>
                </c:pt>
                <c:pt idx="129">
                  <c:v>9.5</c:v>
                </c:pt>
                <c:pt idx="130">
                  <c:v>9.5500000000000007</c:v>
                </c:pt>
                <c:pt idx="131">
                  <c:v>9.6</c:v>
                </c:pt>
                <c:pt idx="132">
                  <c:v>9.65</c:v>
                </c:pt>
                <c:pt idx="133">
                  <c:v>9.6999999999999993</c:v>
                </c:pt>
                <c:pt idx="134">
                  <c:v>9.75</c:v>
                </c:pt>
                <c:pt idx="135">
                  <c:v>9.8000000000000007</c:v>
                </c:pt>
                <c:pt idx="136">
                  <c:v>9.85</c:v>
                </c:pt>
                <c:pt idx="137">
                  <c:v>9.9</c:v>
                </c:pt>
                <c:pt idx="138">
                  <c:v>9.9499999999999993</c:v>
                </c:pt>
                <c:pt idx="139">
                  <c:v>10</c:v>
                </c:pt>
              </c:numCache>
            </c:numRef>
          </c:xVal>
          <c:yVal>
            <c:numRef>
              <c:f>'graph data'!$C$65:$C$204</c:f>
              <c:numCache>
                <c:formatCode>General</c:formatCode>
                <c:ptCount val="140"/>
                <c:pt idx="0">
                  <c:v>5.9855</c:v>
                </c:pt>
                <c:pt idx="1">
                  <c:v>5.0720499999999999</c:v>
                </c:pt>
                <c:pt idx="2">
                  <c:v>4.5279600000000002</c:v>
                </c:pt>
                <c:pt idx="3">
                  <c:v>4.2220399999999998</c:v>
                </c:pt>
                <c:pt idx="4">
                  <c:v>4.0137900000000002</c:v>
                </c:pt>
                <c:pt idx="5">
                  <c:v>3.8216399999999999</c:v>
                </c:pt>
                <c:pt idx="6">
                  <c:v>3.6418699999999999</c:v>
                </c:pt>
                <c:pt idx="7">
                  <c:v>3.4796299999999998</c:v>
                </c:pt>
                <c:pt idx="8">
                  <c:v>3.33405</c:v>
                </c:pt>
                <c:pt idx="9">
                  <c:v>3.19794</c:v>
                </c:pt>
                <c:pt idx="10">
                  <c:v>3.0712999999999999</c:v>
                </c:pt>
                <c:pt idx="11">
                  <c:v>2.9605100000000002</c:v>
                </c:pt>
                <c:pt idx="12">
                  <c:v>2.8771300000000002</c:v>
                </c:pt>
                <c:pt idx="13">
                  <c:v>2.81189</c:v>
                </c:pt>
                <c:pt idx="14">
                  <c:v>2.7509100000000002</c:v>
                </c:pt>
                <c:pt idx="15">
                  <c:v>2.6926800000000002</c:v>
                </c:pt>
                <c:pt idx="16">
                  <c:v>2.6372</c:v>
                </c:pt>
                <c:pt idx="17">
                  <c:v>2.5844800000000001</c:v>
                </c:pt>
                <c:pt idx="18">
                  <c:v>2.5345200000000001</c:v>
                </c:pt>
                <c:pt idx="19">
                  <c:v>2.4946600000000001</c:v>
                </c:pt>
                <c:pt idx="20">
                  <c:v>2.4700600000000001</c:v>
                </c:pt>
                <c:pt idx="21">
                  <c:v>2.4553199999999999</c:v>
                </c:pt>
                <c:pt idx="22">
                  <c:v>2.44252</c:v>
                </c:pt>
                <c:pt idx="23">
                  <c:v>2.43167</c:v>
                </c:pt>
                <c:pt idx="24">
                  <c:v>2.4264800000000002</c:v>
                </c:pt>
                <c:pt idx="25">
                  <c:v>2.4235099999999998</c:v>
                </c:pt>
                <c:pt idx="26">
                  <c:v>2.4206500000000002</c:v>
                </c:pt>
                <c:pt idx="27">
                  <c:v>2.41791</c:v>
                </c:pt>
                <c:pt idx="28">
                  <c:v>2.4152900000000002</c:v>
                </c:pt>
                <c:pt idx="29">
                  <c:v>2.4128099999999999</c:v>
                </c:pt>
                <c:pt idx="30">
                  <c:v>2.41046</c:v>
                </c:pt>
                <c:pt idx="31">
                  <c:v>2.4082499999999998</c:v>
                </c:pt>
                <c:pt idx="32">
                  <c:v>2.4061699999999999</c:v>
                </c:pt>
                <c:pt idx="33">
                  <c:v>2.40422</c:v>
                </c:pt>
                <c:pt idx="34">
                  <c:v>2.4024100000000002</c:v>
                </c:pt>
                <c:pt idx="35">
                  <c:v>2.4007399999999999</c:v>
                </c:pt>
                <c:pt idx="36">
                  <c:v>2.3992</c:v>
                </c:pt>
                <c:pt idx="37">
                  <c:v>2.3977900000000001</c:v>
                </c:pt>
                <c:pt idx="38">
                  <c:v>2.3965200000000002</c:v>
                </c:pt>
                <c:pt idx="39">
                  <c:v>2.3953799999999998</c:v>
                </c:pt>
                <c:pt idx="40">
                  <c:v>2.39438</c:v>
                </c:pt>
                <c:pt idx="41">
                  <c:v>2.39351</c:v>
                </c:pt>
                <c:pt idx="42">
                  <c:v>2.3927700000000001</c:v>
                </c:pt>
                <c:pt idx="43">
                  <c:v>2.3921700000000001</c:v>
                </c:pt>
                <c:pt idx="44">
                  <c:v>2.3917099999999998</c:v>
                </c:pt>
                <c:pt idx="45">
                  <c:v>2.3913799999999998</c:v>
                </c:pt>
                <c:pt idx="46">
                  <c:v>2.3911799999999999</c:v>
                </c:pt>
                <c:pt idx="47">
                  <c:v>2.3911199999999999</c:v>
                </c:pt>
                <c:pt idx="48">
                  <c:v>2.3911199999999999</c:v>
                </c:pt>
                <c:pt idx="49">
                  <c:v>2.3911199999999999</c:v>
                </c:pt>
                <c:pt idx="50">
                  <c:v>2.3911199999999999</c:v>
                </c:pt>
                <c:pt idx="51">
                  <c:v>2.3911199999999999</c:v>
                </c:pt>
                <c:pt idx="52">
                  <c:v>2.3911199999999999</c:v>
                </c:pt>
                <c:pt idx="53">
                  <c:v>2.3911199999999999</c:v>
                </c:pt>
                <c:pt idx="54">
                  <c:v>2.3911199999999999</c:v>
                </c:pt>
                <c:pt idx="55">
                  <c:v>2.3911199999999999</c:v>
                </c:pt>
                <c:pt idx="56">
                  <c:v>2.3911199999999999</c:v>
                </c:pt>
                <c:pt idx="57">
                  <c:v>2.3911199999999999</c:v>
                </c:pt>
                <c:pt idx="58">
                  <c:v>2.3911199999999999</c:v>
                </c:pt>
                <c:pt idx="59">
                  <c:v>2.3911199999999999</c:v>
                </c:pt>
                <c:pt idx="60">
                  <c:v>2.3911199999999999</c:v>
                </c:pt>
                <c:pt idx="61">
                  <c:v>2.3911199999999999</c:v>
                </c:pt>
                <c:pt idx="62">
                  <c:v>2.3911199999999999</c:v>
                </c:pt>
                <c:pt idx="63">
                  <c:v>2.3911199999999999</c:v>
                </c:pt>
                <c:pt idx="64">
                  <c:v>2.3911199999999999</c:v>
                </c:pt>
                <c:pt idx="65">
                  <c:v>2.3911199999999999</c:v>
                </c:pt>
                <c:pt idx="66">
                  <c:v>2.3911199999999999</c:v>
                </c:pt>
                <c:pt idx="67">
                  <c:v>2.3911199999999999</c:v>
                </c:pt>
                <c:pt idx="68">
                  <c:v>2.3911199999999999</c:v>
                </c:pt>
                <c:pt idx="69">
                  <c:v>2.3911199999999999</c:v>
                </c:pt>
                <c:pt idx="70">
                  <c:v>2.3911199999999999</c:v>
                </c:pt>
                <c:pt idx="71">
                  <c:v>2.3911199999999999</c:v>
                </c:pt>
                <c:pt idx="72">
                  <c:v>2.3911199999999999</c:v>
                </c:pt>
                <c:pt idx="73">
                  <c:v>2.3911199999999999</c:v>
                </c:pt>
                <c:pt idx="74">
                  <c:v>2.3911199999999999</c:v>
                </c:pt>
                <c:pt idx="75">
                  <c:v>2.3911199999999999</c:v>
                </c:pt>
                <c:pt idx="76">
                  <c:v>2.3911199999999999</c:v>
                </c:pt>
                <c:pt idx="77">
                  <c:v>2.3911199999999999</c:v>
                </c:pt>
                <c:pt idx="78">
                  <c:v>2.3911199999999999</c:v>
                </c:pt>
                <c:pt idx="79">
                  <c:v>2.3911199999999999</c:v>
                </c:pt>
                <c:pt idx="80">
                  <c:v>2.3911199999999999</c:v>
                </c:pt>
                <c:pt idx="81">
                  <c:v>2.3911199999999999</c:v>
                </c:pt>
                <c:pt idx="82">
                  <c:v>2.3911199999999999</c:v>
                </c:pt>
                <c:pt idx="83">
                  <c:v>2.3911199999999999</c:v>
                </c:pt>
                <c:pt idx="84">
                  <c:v>2.3911199999999999</c:v>
                </c:pt>
                <c:pt idx="85">
                  <c:v>2.3911199999999999</c:v>
                </c:pt>
                <c:pt idx="86">
                  <c:v>2.3911199999999999</c:v>
                </c:pt>
                <c:pt idx="87">
                  <c:v>2.3911199999999999</c:v>
                </c:pt>
                <c:pt idx="88">
                  <c:v>2.3911199999999999</c:v>
                </c:pt>
                <c:pt idx="89">
                  <c:v>2.3911199999999999</c:v>
                </c:pt>
                <c:pt idx="90">
                  <c:v>2.3911199999999999</c:v>
                </c:pt>
                <c:pt idx="91">
                  <c:v>2.3911199999999999</c:v>
                </c:pt>
                <c:pt idx="92">
                  <c:v>2.3911199999999999</c:v>
                </c:pt>
                <c:pt idx="93">
                  <c:v>2.3911199999999999</c:v>
                </c:pt>
                <c:pt idx="94">
                  <c:v>2.3911199999999999</c:v>
                </c:pt>
                <c:pt idx="95">
                  <c:v>2.3911199999999999</c:v>
                </c:pt>
                <c:pt idx="96">
                  <c:v>2.3911199999999999</c:v>
                </c:pt>
                <c:pt idx="97">
                  <c:v>2.3911199999999999</c:v>
                </c:pt>
                <c:pt idx="98">
                  <c:v>2.3911199999999999</c:v>
                </c:pt>
                <c:pt idx="99">
                  <c:v>2.3911199999999999</c:v>
                </c:pt>
                <c:pt idx="100">
                  <c:v>2.3911199999999999</c:v>
                </c:pt>
                <c:pt idx="101">
                  <c:v>2.3911199999999999</c:v>
                </c:pt>
                <c:pt idx="102">
                  <c:v>2.3911199999999999</c:v>
                </c:pt>
                <c:pt idx="103">
                  <c:v>2.3911199999999999</c:v>
                </c:pt>
                <c:pt idx="104">
                  <c:v>2.3911199999999999</c:v>
                </c:pt>
                <c:pt idx="105">
                  <c:v>2.3911199999999999</c:v>
                </c:pt>
                <c:pt idx="106">
                  <c:v>2.3911199999999999</c:v>
                </c:pt>
                <c:pt idx="107">
                  <c:v>2.3911199999999999</c:v>
                </c:pt>
                <c:pt idx="108">
                  <c:v>2.3911199999999999</c:v>
                </c:pt>
                <c:pt idx="109">
                  <c:v>2.3911199999999999</c:v>
                </c:pt>
                <c:pt idx="110">
                  <c:v>2.3911199999999999</c:v>
                </c:pt>
                <c:pt idx="111">
                  <c:v>2.3911199999999999</c:v>
                </c:pt>
                <c:pt idx="112">
                  <c:v>2.3911199999999999</c:v>
                </c:pt>
                <c:pt idx="113">
                  <c:v>2.3911199999999999</c:v>
                </c:pt>
                <c:pt idx="114">
                  <c:v>2.3911199999999999</c:v>
                </c:pt>
                <c:pt idx="115">
                  <c:v>2.3911199999999999</c:v>
                </c:pt>
                <c:pt idx="116">
                  <c:v>2.3911199999999999</c:v>
                </c:pt>
                <c:pt idx="117">
                  <c:v>2.3911199999999999</c:v>
                </c:pt>
                <c:pt idx="118">
                  <c:v>2.3911199999999999</c:v>
                </c:pt>
                <c:pt idx="119">
                  <c:v>2.3911199999999999</c:v>
                </c:pt>
                <c:pt idx="120">
                  <c:v>2.3911199999999999</c:v>
                </c:pt>
                <c:pt idx="121">
                  <c:v>2.3911199999999999</c:v>
                </c:pt>
                <c:pt idx="122">
                  <c:v>2.3911199999999999</c:v>
                </c:pt>
                <c:pt idx="123">
                  <c:v>2.3911199999999999</c:v>
                </c:pt>
                <c:pt idx="124">
                  <c:v>2.3911199999999999</c:v>
                </c:pt>
                <c:pt idx="125">
                  <c:v>2.3911199999999999</c:v>
                </c:pt>
                <c:pt idx="126">
                  <c:v>2.3911199999999999</c:v>
                </c:pt>
                <c:pt idx="127">
                  <c:v>2.3911199999999999</c:v>
                </c:pt>
                <c:pt idx="128">
                  <c:v>2.3911199999999999</c:v>
                </c:pt>
                <c:pt idx="129">
                  <c:v>2.3911199999999999</c:v>
                </c:pt>
                <c:pt idx="130">
                  <c:v>2.3911199999999999</c:v>
                </c:pt>
                <c:pt idx="131">
                  <c:v>2.3911199999999999</c:v>
                </c:pt>
                <c:pt idx="132">
                  <c:v>2.3911199999999999</c:v>
                </c:pt>
                <c:pt idx="133">
                  <c:v>2.3911199999999999</c:v>
                </c:pt>
                <c:pt idx="134">
                  <c:v>2.3911199999999999</c:v>
                </c:pt>
                <c:pt idx="135">
                  <c:v>2.3911199999999999</c:v>
                </c:pt>
                <c:pt idx="136">
                  <c:v>2.3911199999999999</c:v>
                </c:pt>
                <c:pt idx="137">
                  <c:v>2.3911199999999999</c:v>
                </c:pt>
                <c:pt idx="138">
                  <c:v>2.3911199999999999</c:v>
                </c:pt>
                <c:pt idx="139">
                  <c:v>2.3911199999999999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4AE-4B1F-9654-A7FC6912EB0D}"/>
            </c:ext>
          </c:extLst>
        </c:ser>
        <c:ser>
          <c:idx val="2"/>
          <c:order val="2"/>
          <c:tx>
            <c:strRef>
              <c:f>'graph data'!$D$3</c:f>
              <c:strCache>
                <c:ptCount val="1"/>
                <c:pt idx="0">
                  <c:v>Energy, Nutrients</c:v>
                </c:pt>
              </c:strCache>
            </c:strRef>
          </c:tx>
          <c:spPr>
            <a:ln w="24344">
              <a:solidFill>
                <a:srgbClr val="000000"/>
              </a:solidFill>
              <a:prstDash val="sysDash"/>
            </a:ln>
          </c:spPr>
          <c:marker>
            <c:symbol val="none"/>
          </c:marker>
          <c:dLbls>
            <c:dLbl>
              <c:idx val="8"/>
              <c:layout>
                <c:manualLayout>
                  <c:x val="-0.10464399774261372"/>
                  <c:y val="-7.2422247874822945E-2"/>
                </c:manualLayout>
              </c:layout>
              <c:tx>
                <c:rich>
                  <a:bodyPr/>
                  <a:lstStyle/>
                  <a:p>
                    <a:pPr>
                      <a:defRPr sz="143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Energy,
Nutrients</a:t>
                    </a:r>
                  </a:p>
                </c:rich>
              </c:tx>
              <c:spPr>
                <a:noFill/>
                <a:ln w="24344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4AE-4B1F-9654-A7FC6912EB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'graph data'!$A$54:$A$204</c:f>
              <c:numCache>
                <c:formatCode>"$"#,##0.00</c:formatCode>
                <c:ptCount val="151"/>
                <c:pt idx="0">
                  <c:v>2.5</c:v>
                </c:pt>
                <c:pt idx="1">
                  <c:v>2.5499999999999998</c:v>
                </c:pt>
                <c:pt idx="2">
                  <c:v>2.6</c:v>
                </c:pt>
                <c:pt idx="3">
                  <c:v>2.65</c:v>
                </c:pt>
                <c:pt idx="4">
                  <c:v>2.7</c:v>
                </c:pt>
                <c:pt idx="5">
                  <c:v>2.75</c:v>
                </c:pt>
                <c:pt idx="6">
                  <c:v>2.8</c:v>
                </c:pt>
                <c:pt idx="7">
                  <c:v>2.85</c:v>
                </c:pt>
                <c:pt idx="8">
                  <c:v>2.9</c:v>
                </c:pt>
                <c:pt idx="9">
                  <c:v>2.95</c:v>
                </c:pt>
                <c:pt idx="10">
                  <c:v>3</c:v>
                </c:pt>
                <c:pt idx="11">
                  <c:v>3.05</c:v>
                </c:pt>
                <c:pt idx="12">
                  <c:v>3.1</c:v>
                </c:pt>
                <c:pt idx="13">
                  <c:v>3.15</c:v>
                </c:pt>
                <c:pt idx="14">
                  <c:v>3.2</c:v>
                </c:pt>
                <c:pt idx="15">
                  <c:v>3.25</c:v>
                </c:pt>
                <c:pt idx="16">
                  <c:v>3.3</c:v>
                </c:pt>
                <c:pt idx="17">
                  <c:v>3.35</c:v>
                </c:pt>
                <c:pt idx="18">
                  <c:v>3.4</c:v>
                </c:pt>
                <c:pt idx="19">
                  <c:v>3.45</c:v>
                </c:pt>
                <c:pt idx="20">
                  <c:v>3.5</c:v>
                </c:pt>
                <c:pt idx="21">
                  <c:v>3.55</c:v>
                </c:pt>
                <c:pt idx="22">
                  <c:v>3.6</c:v>
                </c:pt>
                <c:pt idx="23">
                  <c:v>3.65</c:v>
                </c:pt>
                <c:pt idx="24">
                  <c:v>3.7</c:v>
                </c:pt>
                <c:pt idx="25">
                  <c:v>3.75</c:v>
                </c:pt>
                <c:pt idx="26">
                  <c:v>3.8</c:v>
                </c:pt>
                <c:pt idx="27">
                  <c:v>3.85</c:v>
                </c:pt>
                <c:pt idx="28">
                  <c:v>3.9</c:v>
                </c:pt>
                <c:pt idx="29">
                  <c:v>3.95</c:v>
                </c:pt>
                <c:pt idx="30">
                  <c:v>4</c:v>
                </c:pt>
                <c:pt idx="31">
                  <c:v>4.05</c:v>
                </c:pt>
                <c:pt idx="32">
                  <c:v>4.0999999999999996</c:v>
                </c:pt>
                <c:pt idx="33">
                  <c:v>4.1500000000000004</c:v>
                </c:pt>
                <c:pt idx="34">
                  <c:v>4.2</c:v>
                </c:pt>
                <c:pt idx="35">
                  <c:v>4.25</c:v>
                </c:pt>
                <c:pt idx="36">
                  <c:v>4.3</c:v>
                </c:pt>
                <c:pt idx="37">
                  <c:v>4.3499999999999996</c:v>
                </c:pt>
                <c:pt idx="38">
                  <c:v>4.4000000000000004</c:v>
                </c:pt>
                <c:pt idx="39">
                  <c:v>4.45</c:v>
                </c:pt>
                <c:pt idx="40">
                  <c:v>4.5</c:v>
                </c:pt>
                <c:pt idx="41">
                  <c:v>4.55</c:v>
                </c:pt>
                <c:pt idx="42">
                  <c:v>4.5999999999999996</c:v>
                </c:pt>
                <c:pt idx="43">
                  <c:v>4.6500000000000004</c:v>
                </c:pt>
                <c:pt idx="44">
                  <c:v>4.7</c:v>
                </c:pt>
                <c:pt idx="45">
                  <c:v>4.75</c:v>
                </c:pt>
                <c:pt idx="46">
                  <c:v>4.8</c:v>
                </c:pt>
                <c:pt idx="47">
                  <c:v>4.8499999999999996</c:v>
                </c:pt>
                <c:pt idx="48">
                  <c:v>4.9000000000000004</c:v>
                </c:pt>
                <c:pt idx="49">
                  <c:v>4.95</c:v>
                </c:pt>
                <c:pt idx="50">
                  <c:v>5</c:v>
                </c:pt>
                <c:pt idx="51">
                  <c:v>5.05</c:v>
                </c:pt>
                <c:pt idx="52">
                  <c:v>5.0999999999999996</c:v>
                </c:pt>
                <c:pt idx="53">
                  <c:v>5.15</c:v>
                </c:pt>
                <c:pt idx="54">
                  <c:v>5.2</c:v>
                </c:pt>
                <c:pt idx="55">
                  <c:v>5.25</c:v>
                </c:pt>
                <c:pt idx="56">
                  <c:v>5.3</c:v>
                </c:pt>
                <c:pt idx="57">
                  <c:v>5.35</c:v>
                </c:pt>
                <c:pt idx="58">
                  <c:v>5.4</c:v>
                </c:pt>
                <c:pt idx="59">
                  <c:v>5.45</c:v>
                </c:pt>
                <c:pt idx="60">
                  <c:v>5.5</c:v>
                </c:pt>
                <c:pt idx="61">
                  <c:v>5.55</c:v>
                </c:pt>
                <c:pt idx="62">
                  <c:v>5.6</c:v>
                </c:pt>
                <c:pt idx="63">
                  <c:v>5.65</c:v>
                </c:pt>
                <c:pt idx="64">
                  <c:v>5.7</c:v>
                </c:pt>
                <c:pt idx="65">
                  <c:v>5.75</c:v>
                </c:pt>
                <c:pt idx="66">
                  <c:v>5.8</c:v>
                </c:pt>
                <c:pt idx="67">
                  <c:v>5.85</c:v>
                </c:pt>
                <c:pt idx="68">
                  <c:v>5.9</c:v>
                </c:pt>
                <c:pt idx="69">
                  <c:v>5.95</c:v>
                </c:pt>
                <c:pt idx="70">
                  <c:v>6</c:v>
                </c:pt>
                <c:pt idx="71">
                  <c:v>6.05</c:v>
                </c:pt>
                <c:pt idx="72">
                  <c:v>6.1</c:v>
                </c:pt>
                <c:pt idx="73">
                  <c:v>6.15</c:v>
                </c:pt>
                <c:pt idx="74">
                  <c:v>6.2</c:v>
                </c:pt>
                <c:pt idx="75">
                  <c:v>6.25</c:v>
                </c:pt>
                <c:pt idx="76">
                  <c:v>6.3</c:v>
                </c:pt>
                <c:pt idx="77">
                  <c:v>6.35</c:v>
                </c:pt>
                <c:pt idx="78">
                  <c:v>6.4</c:v>
                </c:pt>
                <c:pt idx="79">
                  <c:v>6.45</c:v>
                </c:pt>
                <c:pt idx="80">
                  <c:v>6.5</c:v>
                </c:pt>
                <c:pt idx="81">
                  <c:v>6.55</c:v>
                </c:pt>
                <c:pt idx="82">
                  <c:v>6.6</c:v>
                </c:pt>
                <c:pt idx="83">
                  <c:v>6.65</c:v>
                </c:pt>
                <c:pt idx="84">
                  <c:v>6.7</c:v>
                </c:pt>
                <c:pt idx="85">
                  <c:v>6.75</c:v>
                </c:pt>
                <c:pt idx="86">
                  <c:v>6.8</c:v>
                </c:pt>
                <c:pt idx="87">
                  <c:v>6.85</c:v>
                </c:pt>
                <c:pt idx="88">
                  <c:v>6.9</c:v>
                </c:pt>
                <c:pt idx="89">
                  <c:v>6.95</c:v>
                </c:pt>
                <c:pt idx="90">
                  <c:v>7</c:v>
                </c:pt>
                <c:pt idx="91">
                  <c:v>7.05</c:v>
                </c:pt>
                <c:pt idx="92">
                  <c:v>7.1</c:v>
                </c:pt>
                <c:pt idx="93">
                  <c:v>7.15</c:v>
                </c:pt>
                <c:pt idx="94">
                  <c:v>7.2</c:v>
                </c:pt>
                <c:pt idx="95">
                  <c:v>7.25</c:v>
                </c:pt>
                <c:pt idx="96">
                  <c:v>7.3</c:v>
                </c:pt>
                <c:pt idx="97">
                  <c:v>7.35</c:v>
                </c:pt>
                <c:pt idx="98">
                  <c:v>7.4</c:v>
                </c:pt>
                <c:pt idx="99">
                  <c:v>7.45</c:v>
                </c:pt>
                <c:pt idx="100">
                  <c:v>7.5</c:v>
                </c:pt>
                <c:pt idx="101">
                  <c:v>7.55</c:v>
                </c:pt>
                <c:pt idx="102">
                  <c:v>7.6</c:v>
                </c:pt>
                <c:pt idx="103">
                  <c:v>7.65</c:v>
                </c:pt>
                <c:pt idx="104">
                  <c:v>7.7</c:v>
                </c:pt>
                <c:pt idx="105">
                  <c:v>7.75</c:v>
                </c:pt>
                <c:pt idx="106">
                  <c:v>7.8</c:v>
                </c:pt>
                <c:pt idx="107">
                  <c:v>7.85</c:v>
                </c:pt>
                <c:pt idx="108">
                  <c:v>7.9</c:v>
                </c:pt>
                <c:pt idx="109">
                  <c:v>7.95</c:v>
                </c:pt>
                <c:pt idx="110">
                  <c:v>8</c:v>
                </c:pt>
                <c:pt idx="111">
                  <c:v>8.0500000000000007</c:v>
                </c:pt>
                <c:pt idx="112">
                  <c:v>8.1</c:v>
                </c:pt>
                <c:pt idx="113">
                  <c:v>8.15</c:v>
                </c:pt>
                <c:pt idx="114">
                  <c:v>8.1999999999999993</c:v>
                </c:pt>
                <c:pt idx="115">
                  <c:v>8.25</c:v>
                </c:pt>
                <c:pt idx="116">
                  <c:v>8.3000000000000007</c:v>
                </c:pt>
                <c:pt idx="117">
                  <c:v>8.35</c:v>
                </c:pt>
                <c:pt idx="118">
                  <c:v>8.4</c:v>
                </c:pt>
                <c:pt idx="119">
                  <c:v>8.4499999999999993</c:v>
                </c:pt>
                <c:pt idx="120">
                  <c:v>8.5</c:v>
                </c:pt>
                <c:pt idx="121">
                  <c:v>8.5500000000000007</c:v>
                </c:pt>
                <c:pt idx="122">
                  <c:v>8.6</c:v>
                </c:pt>
                <c:pt idx="123">
                  <c:v>8.65</c:v>
                </c:pt>
                <c:pt idx="124">
                  <c:v>8.6999999999999993</c:v>
                </c:pt>
                <c:pt idx="125">
                  <c:v>8.75</c:v>
                </c:pt>
                <c:pt idx="126">
                  <c:v>8.8000000000000007</c:v>
                </c:pt>
                <c:pt idx="127">
                  <c:v>8.85</c:v>
                </c:pt>
                <c:pt idx="128">
                  <c:v>8.9</c:v>
                </c:pt>
                <c:pt idx="129">
                  <c:v>8.9499999999999993</c:v>
                </c:pt>
                <c:pt idx="130">
                  <c:v>9</c:v>
                </c:pt>
                <c:pt idx="131">
                  <c:v>9.0500000000000007</c:v>
                </c:pt>
                <c:pt idx="132">
                  <c:v>9.1</c:v>
                </c:pt>
                <c:pt idx="133">
                  <c:v>9.15</c:v>
                </c:pt>
                <c:pt idx="134">
                  <c:v>9.1999999999999993</c:v>
                </c:pt>
                <c:pt idx="135">
                  <c:v>9.25</c:v>
                </c:pt>
                <c:pt idx="136">
                  <c:v>9.3000000000000007</c:v>
                </c:pt>
                <c:pt idx="137">
                  <c:v>9.35</c:v>
                </c:pt>
                <c:pt idx="138">
                  <c:v>9.4</c:v>
                </c:pt>
                <c:pt idx="139">
                  <c:v>9.4499999999999993</c:v>
                </c:pt>
                <c:pt idx="140">
                  <c:v>9.5</c:v>
                </c:pt>
                <c:pt idx="141">
                  <c:v>9.5500000000000007</c:v>
                </c:pt>
                <c:pt idx="142">
                  <c:v>9.6</c:v>
                </c:pt>
                <c:pt idx="143">
                  <c:v>9.65</c:v>
                </c:pt>
                <c:pt idx="144">
                  <c:v>9.6999999999999993</c:v>
                </c:pt>
                <c:pt idx="145">
                  <c:v>9.75</c:v>
                </c:pt>
                <c:pt idx="146">
                  <c:v>9.8000000000000007</c:v>
                </c:pt>
                <c:pt idx="147">
                  <c:v>9.85</c:v>
                </c:pt>
                <c:pt idx="148">
                  <c:v>9.9</c:v>
                </c:pt>
                <c:pt idx="149">
                  <c:v>9.9499999999999993</c:v>
                </c:pt>
                <c:pt idx="150">
                  <c:v>10</c:v>
                </c:pt>
              </c:numCache>
            </c:numRef>
          </c:xVal>
          <c:yVal>
            <c:numRef>
              <c:f>'graph data'!$D$54:$D$204</c:f>
              <c:numCache>
                <c:formatCode>General</c:formatCode>
                <c:ptCount val="151"/>
                <c:pt idx="0">
                  <c:v>5.7397</c:v>
                </c:pt>
                <c:pt idx="1">
                  <c:v>4.6381100000000002</c:v>
                </c:pt>
                <c:pt idx="2">
                  <c:v>3.7063899999999999</c:v>
                </c:pt>
                <c:pt idx="3">
                  <c:v>2.92014</c:v>
                </c:pt>
                <c:pt idx="4">
                  <c:v>2.2634099999999999</c:v>
                </c:pt>
                <c:pt idx="5">
                  <c:v>1.73848</c:v>
                </c:pt>
                <c:pt idx="6">
                  <c:v>1.35669</c:v>
                </c:pt>
                <c:pt idx="7">
                  <c:v>1.10267</c:v>
                </c:pt>
                <c:pt idx="8">
                  <c:v>0.91429000000000005</c:v>
                </c:pt>
                <c:pt idx="9">
                  <c:v>0.76082000000000005</c:v>
                </c:pt>
                <c:pt idx="10">
                  <c:v>0.63790999999999998</c:v>
                </c:pt>
                <c:pt idx="11">
                  <c:v>0.54117000000000004</c:v>
                </c:pt>
                <c:pt idx="12">
                  <c:v>0.46861999999999998</c:v>
                </c:pt>
                <c:pt idx="13">
                  <c:v>0.40898000000000001</c:v>
                </c:pt>
                <c:pt idx="14">
                  <c:v>0.35611999999999999</c:v>
                </c:pt>
                <c:pt idx="15">
                  <c:v>0.30867</c:v>
                </c:pt>
                <c:pt idx="16">
                  <c:v>0.26606000000000002</c:v>
                </c:pt>
                <c:pt idx="17">
                  <c:v>0.22831000000000001</c:v>
                </c:pt>
                <c:pt idx="18">
                  <c:v>0.19647000000000001</c:v>
                </c:pt>
                <c:pt idx="19">
                  <c:v>0.17169000000000001</c:v>
                </c:pt>
                <c:pt idx="20">
                  <c:v>0.15271999999999999</c:v>
                </c:pt>
                <c:pt idx="21">
                  <c:v>0.13952000000000001</c:v>
                </c:pt>
                <c:pt idx="22">
                  <c:v>0.12973000000000001</c:v>
                </c:pt>
                <c:pt idx="23">
                  <c:v>0.12121</c:v>
                </c:pt>
                <c:pt idx="24">
                  <c:v>0.11362</c:v>
                </c:pt>
                <c:pt idx="25">
                  <c:v>0.10680000000000001</c:v>
                </c:pt>
                <c:pt idx="26">
                  <c:v>0.10065</c:v>
                </c:pt>
                <c:pt idx="27">
                  <c:v>9.5079999999999998E-2</c:v>
                </c:pt>
                <c:pt idx="28">
                  <c:v>9.0029999999999999E-2</c:v>
                </c:pt>
                <c:pt idx="29">
                  <c:v>8.5300000000000001E-2</c:v>
                </c:pt>
                <c:pt idx="30">
                  <c:v>8.0790000000000001E-2</c:v>
                </c:pt>
                <c:pt idx="31">
                  <c:v>7.6509999999999995E-2</c:v>
                </c:pt>
                <c:pt idx="32">
                  <c:v>7.2450000000000001E-2</c:v>
                </c:pt>
                <c:pt idx="33">
                  <c:v>6.8610000000000004E-2</c:v>
                </c:pt>
                <c:pt idx="34">
                  <c:v>6.4990000000000006E-2</c:v>
                </c:pt>
                <c:pt idx="35">
                  <c:v>6.1589999999999999E-2</c:v>
                </c:pt>
                <c:pt idx="36">
                  <c:v>5.8400000000000001E-2</c:v>
                </c:pt>
                <c:pt idx="37">
                  <c:v>5.5370000000000003E-2</c:v>
                </c:pt>
                <c:pt idx="38">
                  <c:v>5.2510000000000001E-2</c:v>
                </c:pt>
                <c:pt idx="39">
                  <c:v>4.9820000000000003E-2</c:v>
                </c:pt>
                <c:pt idx="40">
                  <c:v>4.7289999999999999E-2</c:v>
                </c:pt>
                <c:pt idx="41">
                  <c:v>4.4929999999999998E-2</c:v>
                </c:pt>
                <c:pt idx="42">
                  <c:v>4.2729999999999997E-2</c:v>
                </c:pt>
                <c:pt idx="43">
                  <c:v>4.0680000000000001E-2</c:v>
                </c:pt>
                <c:pt idx="44">
                  <c:v>3.8769999999999999E-2</c:v>
                </c:pt>
                <c:pt idx="45">
                  <c:v>3.7010000000000001E-2</c:v>
                </c:pt>
                <c:pt idx="46">
                  <c:v>3.5369999999999999E-2</c:v>
                </c:pt>
                <c:pt idx="47">
                  <c:v>3.3860000000000001E-2</c:v>
                </c:pt>
                <c:pt idx="48">
                  <c:v>3.245E-2</c:v>
                </c:pt>
                <c:pt idx="49">
                  <c:v>3.1158999999999999E-2</c:v>
                </c:pt>
                <c:pt idx="50">
                  <c:v>2.9982999999999999E-2</c:v>
                </c:pt>
                <c:pt idx="51">
                  <c:v>2.8916000000000001E-2</c:v>
                </c:pt>
                <c:pt idx="52">
                  <c:v>2.7941000000000001E-2</c:v>
                </c:pt>
                <c:pt idx="53">
                  <c:v>2.7038E-2</c:v>
                </c:pt>
                <c:pt idx="54">
                  <c:v>2.6204000000000002E-2</c:v>
                </c:pt>
                <c:pt idx="55">
                  <c:v>2.5440999999999998E-2</c:v>
                </c:pt>
                <c:pt idx="56">
                  <c:v>2.4747000000000002E-2</c:v>
                </c:pt>
                <c:pt idx="57">
                  <c:v>2.4121E-2</c:v>
                </c:pt>
                <c:pt idx="58">
                  <c:v>2.3559E-2</c:v>
                </c:pt>
                <c:pt idx="59">
                  <c:v>2.3047999999999999E-2</c:v>
                </c:pt>
                <c:pt idx="60">
                  <c:v>2.256E-2</c:v>
                </c:pt>
                <c:pt idx="61">
                  <c:v>2.2085E-2</c:v>
                </c:pt>
                <c:pt idx="62">
                  <c:v>2.1623E-2</c:v>
                </c:pt>
                <c:pt idx="63">
                  <c:v>2.1173999999999998E-2</c:v>
                </c:pt>
                <c:pt idx="64">
                  <c:v>2.0736999999999998E-2</c:v>
                </c:pt>
                <c:pt idx="65">
                  <c:v>2.0312E-2</c:v>
                </c:pt>
                <c:pt idx="66">
                  <c:v>1.9897999999999999E-2</c:v>
                </c:pt>
                <c:pt idx="67">
                  <c:v>1.9497E-2</c:v>
                </c:pt>
                <c:pt idx="68">
                  <c:v>1.9108E-2</c:v>
                </c:pt>
                <c:pt idx="69">
                  <c:v>1.8731000000000001E-2</c:v>
                </c:pt>
                <c:pt idx="70">
                  <c:v>1.8364999999999999E-2</c:v>
                </c:pt>
                <c:pt idx="71">
                  <c:v>1.8012E-2</c:v>
                </c:pt>
                <c:pt idx="72">
                  <c:v>1.7670999999999999E-2</c:v>
                </c:pt>
                <c:pt idx="73">
                  <c:v>1.7340999999999999E-2</c:v>
                </c:pt>
                <c:pt idx="74">
                  <c:v>1.7024000000000001E-2</c:v>
                </c:pt>
                <c:pt idx="75">
                  <c:v>1.6718E-2</c:v>
                </c:pt>
                <c:pt idx="76">
                  <c:v>1.6424000000000001E-2</c:v>
                </c:pt>
                <c:pt idx="77">
                  <c:v>1.6143000000000001E-2</c:v>
                </c:pt>
                <c:pt idx="78">
                  <c:v>1.5873000000000002E-2</c:v>
                </c:pt>
                <c:pt idx="79">
                  <c:v>1.5615E-2</c:v>
                </c:pt>
                <c:pt idx="80">
                  <c:v>1.5369000000000001E-2</c:v>
                </c:pt>
                <c:pt idx="81">
                  <c:v>1.5134999999999999E-2</c:v>
                </c:pt>
                <c:pt idx="82">
                  <c:v>1.4912999999999999E-2</c:v>
                </c:pt>
                <c:pt idx="83">
                  <c:v>1.4703000000000001E-2</c:v>
                </c:pt>
                <c:pt idx="84">
                  <c:v>1.4505000000000001E-2</c:v>
                </c:pt>
                <c:pt idx="85">
                  <c:v>1.4318000000000001E-2</c:v>
                </c:pt>
                <c:pt idx="86">
                  <c:v>1.4144E-2</c:v>
                </c:pt>
                <c:pt idx="87">
                  <c:v>1.3981E-2</c:v>
                </c:pt>
                <c:pt idx="88">
                  <c:v>1.3828999999999999E-2</c:v>
                </c:pt>
                <c:pt idx="89">
                  <c:v>1.3688000000000001E-2</c:v>
                </c:pt>
                <c:pt idx="90">
                  <c:v>1.3557E-2</c:v>
                </c:pt>
                <c:pt idx="91">
                  <c:v>1.3438E-2</c:v>
                </c:pt>
                <c:pt idx="92">
                  <c:v>1.333E-2</c:v>
                </c:pt>
                <c:pt idx="93">
                  <c:v>1.3232000000000001E-2</c:v>
                </c:pt>
                <c:pt idx="94">
                  <c:v>1.3147000000000001E-2</c:v>
                </c:pt>
                <c:pt idx="95">
                  <c:v>1.3073E-2</c:v>
                </c:pt>
                <c:pt idx="96">
                  <c:v>1.3010000000000001E-2</c:v>
                </c:pt>
                <c:pt idx="97">
                  <c:v>1.2959E-2</c:v>
                </c:pt>
                <c:pt idx="98">
                  <c:v>1.2919E-2</c:v>
                </c:pt>
                <c:pt idx="99">
                  <c:v>1.289E-2</c:v>
                </c:pt>
                <c:pt idx="100">
                  <c:v>1.2869E-2</c:v>
                </c:pt>
                <c:pt idx="101">
                  <c:v>1.2855E-2</c:v>
                </c:pt>
                <c:pt idx="102">
                  <c:v>1.2846E-2</c:v>
                </c:pt>
                <c:pt idx="103">
                  <c:v>1.2843E-2</c:v>
                </c:pt>
                <c:pt idx="104">
                  <c:v>1.2843E-2</c:v>
                </c:pt>
                <c:pt idx="105">
                  <c:v>1.2843E-2</c:v>
                </c:pt>
                <c:pt idx="106">
                  <c:v>1.2843E-2</c:v>
                </c:pt>
                <c:pt idx="107">
                  <c:v>1.2843E-2</c:v>
                </c:pt>
                <c:pt idx="108">
                  <c:v>1.2843E-2</c:v>
                </c:pt>
                <c:pt idx="109">
                  <c:v>1.2843E-2</c:v>
                </c:pt>
                <c:pt idx="110">
                  <c:v>1.2843E-2</c:v>
                </c:pt>
                <c:pt idx="111">
                  <c:v>1.2843E-2</c:v>
                </c:pt>
                <c:pt idx="112">
                  <c:v>1.2843E-2</c:v>
                </c:pt>
                <c:pt idx="113">
                  <c:v>1.2843E-2</c:v>
                </c:pt>
                <c:pt idx="114">
                  <c:v>1.2843E-2</c:v>
                </c:pt>
                <c:pt idx="115">
                  <c:v>1.2843E-2</c:v>
                </c:pt>
                <c:pt idx="116">
                  <c:v>1.2843E-2</c:v>
                </c:pt>
                <c:pt idx="117">
                  <c:v>1.2843E-2</c:v>
                </c:pt>
                <c:pt idx="118">
                  <c:v>1.2843E-2</c:v>
                </c:pt>
                <c:pt idx="119">
                  <c:v>1.2843E-2</c:v>
                </c:pt>
                <c:pt idx="120">
                  <c:v>1.2843E-2</c:v>
                </c:pt>
                <c:pt idx="121">
                  <c:v>1.2843E-2</c:v>
                </c:pt>
                <c:pt idx="122">
                  <c:v>1.2843E-2</c:v>
                </c:pt>
                <c:pt idx="123">
                  <c:v>1.2843E-2</c:v>
                </c:pt>
                <c:pt idx="124">
                  <c:v>1.2843E-2</c:v>
                </c:pt>
                <c:pt idx="125">
                  <c:v>1.2843E-2</c:v>
                </c:pt>
                <c:pt idx="126">
                  <c:v>1.2843E-2</c:v>
                </c:pt>
                <c:pt idx="127">
                  <c:v>1.2843E-2</c:v>
                </c:pt>
                <c:pt idx="128">
                  <c:v>1.2843E-2</c:v>
                </c:pt>
                <c:pt idx="129">
                  <c:v>1.2843E-2</c:v>
                </c:pt>
                <c:pt idx="130">
                  <c:v>1.2843E-2</c:v>
                </c:pt>
                <c:pt idx="131">
                  <c:v>1.2843E-2</c:v>
                </c:pt>
                <c:pt idx="132">
                  <c:v>1.2843E-2</c:v>
                </c:pt>
                <c:pt idx="133">
                  <c:v>1.2843E-2</c:v>
                </c:pt>
                <c:pt idx="134">
                  <c:v>1.2843E-2</c:v>
                </c:pt>
                <c:pt idx="135">
                  <c:v>1.2843E-2</c:v>
                </c:pt>
                <c:pt idx="136">
                  <c:v>1.2843E-2</c:v>
                </c:pt>
                <c:pt idx="137">
                  <c:v>1.2843E-2</c:v>
                </c:pt>
                <c:pt idx="138">
                  <c:v>1.2843E-2</c:v>
                </c:pt>
                <c:pt idx="139">
                  <c:v>1.2843E-2</c:v>
                </c:pt>
                <c:pt idx="140">
                  <c:v>1.2843E-2</c:v>
                </c:pt>
                <c:pt idx="141">
                  <c:v>1.2843E-2</c:v>
                </c:pt>
                <c:pt idx="142">
                  <c:v>1.2843E-2</c:v>
                </c:pt>
                <c:pt idx="143">
                  <c:v>1.2843E-2</c:v>
                </c:pt>
                <c:pt idx="144">
                  <c:v>1.2843E-2</c:v>
                </c:pt>
                <c:pt idx="145">
                  <c:v>1.2843E-2</c:v>
                </c:pt>
                <c:pt idx="146">
                  <c:v>1.2843E-2</c:v>
                </c:pt>
                <c:pt idx="147">
                  <c:v>1.2843E-2</c:v>
                </c:pt>
                <c:pt idx="148">
                  <c:v>1.2843E-2</c:v>
                </c:pt>
                <c:pt idx="149">
                  <c:v>1.2843E-2</c:v>
                </c:pt>
                <c:pt idx="150">
                  <c:v>1.2843E-2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4AE-4B1F-9654-A7FC6912EB0D}"/>
            </c:ext>
          </c:extLst>
        </c:ser>
        <c:ser>
          <c:idx val="3"/>
          <c:order val="3"/>
          <c:tx>
            <c:strRef>
              <c:f>'graph data'!$E$3</c:f>
              <c:strCache>
                <c:ptCount val="1"/>
                <c:pt idx="0">
                  <c:v>All</c:v>
                </c:pt>
              </c:strCache>
            </c:strRef>
          </c:tx>
          <c:spPr>
            <a:ln w="24344">
              <a:solidFill>
                <a:srgbClr val="000000"/>
              </a:solidFill>
              <a:prstDash val="solid"/>
            </a:ln>
          </c:spPr>
          <c:marker>
            <c:symbol val="none"/>
          </c:marker>
          <c:dLbls>
            <c:dLbl>
              <c:idx val="86"/>
              <c:layout>
                <c:manualLayout>
                  <c:x val="0.14565133043898143"/>
                  <c:y val="-3.9722989071988228E-2"/>
                </c:manualLayout>
              </c:layout>
              <c:spPr>
                <a:noFill/>
                <a:ln w="24344">
                  <a:noFill/>
                </a:ln>
              </c:spPr>
              <c:txPr>
                <a:bodyPr/>
                <a:lstStyle/>
                <a:p>
                  <a:pPr>
                    <a:defRPr sz="1439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AE-4B1F-9654-A7FC6912EB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'graph data'!$A$71:$A$204</c:f>
              <c:numCache>
                <c:formatCode>"$"#,##0.00</c:formatCode>
                <c:ptCount val="134"/>
                <c:pt idx="0">
                  <c:v>3.35</c:v>
                </c:pt>
                <c:pt idx="1">
                  <c:v>3.4</c:v>
                </c:pt>
                <c:pt idx="2">
                  <c:v>3.45</c:v>
                </c:pt>
                <c:pt idx="3">
                  <c:v>3.5</c:v>
                </c:pt>
                <c:pt idx="4">
                  <c:v>3.55</c:v>
                </c:pt>
                <c:pt idx="5">
                  <c:v>3.6</c:v>
                </c:pt>
                <c:pt idx="6">
                  <c:v>3.65</c:v>
                </c:pt>
                <c:pt idx="7">
                  <c:v>3.7</c:v>
                </c:pt>
                <c:pt idx="8">
                  <c:v>3.75</c:v>
                </c:pt>
                <c:pt idx="9">
                  <c:v>3.8</c:v>
                </c:pt>
                <c:pt idx="10">
                  <c:v>3.85</c:v>
                </c:pt>
                <c:pt idx="11">
                  <c:v>3.9</c:v>
                </c:pt>
                <c:pt idx="12">
                  <c:v>3.95</c:v>
                </c:pt>
                <c:pt idx="13">
                  <c:v>4</c:v>
                </c:pt>
                <c:pt idx="14">
                  <c:v>4.05</c:v>
                </c:pt>
                <c:pt idx="15">
                  <c:v>4.0999999999999996</c:v>
                </c:pt>
                <c:pt idx="16">
                  <c:v>4.1500000000000004</c:v>
                </c:pt>
                <c:pt idx="17">
                  <c:v>4.2</c:v>
                </c:pt>
                <c:pt idx="18">
                  <c:v>4.25</c:v>
                </c:pt>
                <c:pt idx="19">
                  <c:v>4.3</c:v>
                </c:pt>
                <c:pt idx="20">
                  <c:v>4.3499999999999996</c:v>
                </c:pt>
                <c:pt idx="21">
                  <c:v>4.4000000000000004</c:v>
                </c:pt>
                <c:pt idx="22">
                  <c:v>4.45</c:v>
                </c:pt>
                <c:pt idx="23">
                  <c:v>4.5</c:v>
                </c:pt>
                <c:pt idx="24">
                  <c:v>4.55</c:v>
                </c:pt>
                <c:pt idx="25">
                  <c:v>4.5999999999999996</c:v>
                </c:pt>
                <c:pt idx="26">
                  <c:v>4.6500000000000004</c:v>
                </c:pt>
                <c:pt idx="27">
                  <c:v>4.7</c:v>
                </c:pt>
                <c:pt idx="28">
                  <c:v>4.75</c:v>
                </c:pt>
                <c:pt idx="29">
                  <c:v>4.8</c:v>
                </c:pt>
                <c:pt idx="30">
                  <c:v>4.8499999999999996</c:v>
                </c:pt>
                <c:pt idx="31">
                  <c:v>4.9000000000000004</c:v>
                </c:pt>
                <c:pt idx="32">
                  <c:v>4.95</c:v>
                </c:pt>
                <c:pt idx="33">
                  <c:v>5</c:v>
                </c:pt>
                <c:pt idx="34">
                  <c:v>5.05</c:v>
                </c:pt>
                <c:pt idx="35">
                  <c:v>5.0999999999999996</c:v>
                </c:pt>
                <c:pt idx="36">
                  <c:v>5.15</c:v>
                </c:pt>
                <c:pt idx="37">
                  <c:v>5.2</c:v>
                </c:pt>
                <c:pt idx="38">
                  <c:v>5.25</c:v>
                </c:pt>
                <c:pt idx="39">
                  <c:v>5.3</c:v>
                </c:pt>
                <c:pt idx="40">
                  <c:v>5.35</c:v>
                </c:pt>
                <c:pt idx="41">
                  <c:v>5.4</c:v>
                </c:pt>
                <c:pt idx="42">
                  <c:v>5.45</c:v>
                </c:pt>
                <c:pt idx="43">
                  <c:v>5.5</c:v>
                </c:pt>
                <c:pt idx="44">
                  <c:v>5.55</c:v>
                </c:pt>
                <c:pt idx="45">
                  <c:v>5.6</c:v>
                </c:pt>
                <c:pt idx="46">
                  <c:v>5.65</c:v>
                </c:pt>
                <c:pt idx="47">
                  <c:v>5.7</c:v>
                </c:pt>
                <c:pt idx="48">
                  <c:v>5.75</c:v>
                </c:pt>
                <c:pt idx="49">
                  <c:v>5.8</c:v>
                </c:pt>
                <c:pt idx="50">
                  <c:v>5.85</c:v>
                </c:pt>
                <c:pt idx="51">
                  <c:v>5.9</c:v>
                </c:pt>
                <c:pt idx="52">
                  <c:v>5.95</c:v>
                </c:pt>
                <c:pt idx="53">
                  <c:v>6</c:v>
                </c:pt>
                <c:pt idx="54">
                  <c:v>6.05</c:v>
                </c:pt>
                <c:pt idx="55">
                  <c:v>6.1</c:v>
                </c:pt>
                <c:pt idx="56">
                  <c:v>6.15</c:v>
                </c:pt>
                <c:pt idx="57">
                  <c:v>6.2</c:v>
                </c:pt>
                <c:pt idx="58">
                  <c:v>6.25</c:v>
                </c:pt>
                <c:pt idx="59">
                  <c:v>6.3</c:v>
                </c:pt>
                <c:pt idx="60">
                  <c:v>6.35</c:v>
                </c:pt>
                <c:pt idx="61">
                  <c:v>6.4</c:v>
                </c:pt>
                <c:pt idx="62">
                  <c:v>6.45</c:v>
                </c:pt>
                <c:pt idx="63">
                  <c:v>6.5</c:v>
                </c:pt>
                <c:pt idx="64">
                  <c:v>6.55</c:v>
                </c:pt>
                <c:pt idx="65">
                  <c:v>6.6</c:v>
                </c:pt>
                <c:pt idx="66">
                  <c:v>6.65</c:v>
                </c:pt>
                <c:pt idx="67">
                  <c:v>6.7</c:v>
                </c:pt>
                <c:pt idx="68">
                  <c:v>6.75</c:v>
                </c:pt>
                <c:pt idx="69">
                  <c:v>6.8</c:v>
                </c:pt>
                <c:pt idx="70">
                  <c:v>6.85</c:v>
                </c:pt>
                <c:pt idx="71">
                  <c:v>6.9</c:v>
                </c:pt>
                <c:pt idx="72">
                  <c:v>6.95</c:v>
                </c:pt>
                <c:pt idx="73">
                  <c:v>7</c:v>
                </c:pt>
                <c:pt idx="74">
                  <c:v>7.05</c:v>
                </c:pt>
                <c:pt idx="75">
                  <c:v>7.1</c:v>
                </c:pt>
                <c:pt idx="76">
                  <c:v>7.15</c:v>
                </c:pt>
                <c:pt idx="77">
                  <c:v>7.2</c:v>
                </c:pt>
                <c:pt idx="78">
                  <c:v>7.25</c:v>
                </c:pt>
                <c:pt idx="79">
                  <c:v>7.3</c:v>
                </c:pt>
                <c:pt idx="80">
                  <c:v>7.35</c:v>
                </c:pt>
                <c:pt idx="81">
                  <c:v>7.4</c:v>
                </c:pt>
                <c:pt idx="82">
                  <c:v>7.45</c:v>
                </c:pt>
                <c:pt idx="83">
                  <c:v>7.5</c:v>
                </c:pt>
                <c:pt idx="84">
                  <c:v>7.55</c:v>
                </c:pt>
                <c:pt idx="85">
                  <c:v>7.6</c:v>
                </c:pt>
                <c:pt idx="86">
                  <c:v>7.65</c:v>
                </c:pt>
                <c:pt idx="87">
                  <c:v>7.7</c:v>
                </c:pt>
                <c:pt idx="88">
                  <c:v>7.75</c:v>
                </c:pt>
                <c:pt idx="89">
                  <c:v>7.8</c:v>
                </c:pt>
                <c:pt idx="90">
                  <c:v>7.85</c:v>
                </c:pt>
                <c:pt idx="91">
                  <c:v>7.9</c:v>
                </c:pt>
                <c:pt idx="92">
                  <c:v>7.95</c:v>
                </c:pt>
                <c:pt idx="93">
                  <c:v>8</c:v>
                </c:pt>
                <c:pt idx="94">
                  <c:v>8.0500000000000007</c:v>
                </c:pt>
                <c:pt idx="95">
                  <c:v>8.1</c:v>
                </c:pt>
                <c:pt idx="96">
                  <c:v>8.15</c:v>
                </c:pt>
                <c:pt idx="97">
                  <c:v>8.1999999999999993</c:v>
                </c:pt>
                <c:pt idx="98">
                  <c:v>8.25</c:v>
                </c:pt>
                <c:pt idx="99">
                  <c:v>8.3000000000000007</c:v>
                </c:pt>
                <c:pt idx="100">
                  <c:v>8.35</c:v>
                </c:pt>
                <c:pt idx="101">
                  <c:v>8.4</c:v>
                </c:pt>
                <c:pt idx="102">
                  <c:v>8.4499999999999993</c:v>
                </c:pt>
                <c:pt idx="103">
                  <c:v>8.5</c:v>
                </c:pt>
                <c:pt idx="104">
                  <c:v>8.5500000000000007</c:v>
                </c:pt>
                <c:pt idx="105">
                  <c:v>8.6</c:v>
                </c:pt>
                <c:pt idx="106">
                  <c:v>8.65</c:v>
                </c:pt>
                <c:pt idx="107">
                  <c:v>8.6999999999999993</c:v>
                </c:pt>
                <c:pt idx="108">
                  <c:v>8.75</c:v>
                </c:pt>
                <c:pt idx="109">
                  <c:v>8.8000000000000007</c:v>
                </c:pt>
                <c:pt idx="110">
                  <c:v>8.85</c:v>
                </c:pt>
                <c:pt idx="111">
                  <c:v>8.9</c:v>
                </c:pt>
                <c:pt idx="112">
                  <c:v>8.9499999999999993</c:v>
                </c:pt>
                <c:pt idx="113">
                  <c:v>9</c:v>
                </c:pt>
                <c:pt idx="114">
                  <c:v>9.0500000000000007</c:v>
                </c:pt>
                <c:pt idx="115">
                  <c:v>9.1</c:v>
                </c:pt>
                <c:pt idx="116">
                  <c:v>9.15</c:v>
                </c:pt>
                <c:pt idx="117">
                  <c:v>9.1999999999999993</c:v>
                </c:pt>
                <c:pt idx="118">
                  <c:v>9.25</c:v>
                </c:pt>
                <c:pt idx="119">
                  <c:v>9.3000000000000007</c:v>
                </c:pt>
                <c:pt idx="120">
                  <c:v>9.35</c:v>
                </c:pt>
                <c:pt idx="121">
                  <c:v>9.4</c:v>
                </c:pt>
                <c:pt idx="122">
                  <c:v>9.4499999999999993</c:v>
                </c:pt>
                <c:pt idx="123">
                  <c:v>9.5</c:v>
                </c:pt>
                <c:pt idx="124">
                  <c:v>9.5500000000000007</c:v>
                </c:pt>
                <c:pt idx="125">
                  <c:v>9.6</c:v>
                </c:pt>
                <c:pt idx="126">
                  <c:v>9.65</c:v>
                </c:pt>
                <c:pt idx="127">
                  <c:v>9.6999999999999993</c:v>
                </c:pt>
                <c:pt idx="128">
                  <c:v>9.75</c:v>
                </c:pt>
                <c:pt idx="129">
                  <c:v>9.8000000000000007</c:v>
                </c:pt>
                <c:pt idx="130">
                  <c:v>9.85</c:v>
                </c:pt>
                <c:pt idx="131">
                  <c:v>9.9</c:v>
                </c:pt>
                <c:pt idx="132">
                  <c:v>9.9499999999999993</c:v>
                </c:pt>
                <c:pt idx="133">
                  <c:v>10</c:v>
                </c:pt>
              </c:numCache>
            </c:numRef>
          </c:xVal>
          <c:yVal>
            <c:numRef>
              <c:f>'graph data'!$E$71:$E$204</c:f>
              <c:numCache>
                <c:formatCode>General</c:formatCode>
                <c:ptCount val="134"/>
                <c:pt idx="0">
                  <c:v>6.6331100000000003</c:v>
                </c:pt>
                <c:pt idx="1">
                  <c:v>6.3301699999999999</c:v>
                </c:pt>
                <c:pt idx="2">
                  <c:v>6.1222500000000002</c:v>
                </c:pt>
                <c:pt idx="3">
                  <c:v>5.9691900000000002</c:v>
                </c:pt>
                <c:pt idx="4">
                  <c:v>5.8350999999999997</c:v>
                </c:pt>
                <c:pt idx="5">
                  <c:v>5.7031700000000001</c:v>
                </c:pt>
                <c:pt idx="6">
                  <c:v>5.5734000000000004</c:v>
                </c:pt>
                <c:pt idx="7">
                  <c:v>5.4457899999999997</c:v>
                </c:pt>
                <c:pt idx="8">
                  <c:v>5.3207199999999997</c:v>
                </c:pt>
                <c:pt idx="9">
                  <c:v>5.2081200000000001</c:v>
                </c:pt>
                <c:pt idx="10">
                  <c:v>5.0984699999999998</c:v>
                </c:pt>
                <c:pt idx="11">
                  <c:v>4.9953399999999997</c:v>
                </c:pt>
                <c:pt idx="12">
                  <c:v>4.8969699999999996</c:v>
                </c:pt>
                <c:pt idx="13">
                  <c:v>4.80253</c:v>
                </c:pt>
                <c:pt idx="14">
                  <c:v>4.7120499999999996</c:v>
                </c:pt>
                <c:pt idx="15">
                  <c:v>4.6255199999999999</c:v>
                </c:pt>
                <c:pt idx="16">
                  <c:v>4.5429399999999998</c:v>
                </c:pt>
                <c:pt idx="17">
                  <c:v>4.4643100000000002</c:v>
                </c:pt>
                <c:pt idx="18">
                  <c:v>4.3891</c:v>
                </c:pt>
                <c:pt idx="19">
                  <c:v>4.3157699999999997</c:v>
                </c:pt>
                <c:pt idx="20">
                  <c:v>4.2442000000000002</c:v>
                </c:pt>
                <c:pt idx="21">
                  <c:v>4.1743800000000002</c:v>
                </c:pt>
                <c:pt idx="22">
                  <c:v>4.1063099999999997</c:v>
                </c:pt>
                <c:pt idx="23">
                  <c:v>4.0400099999999997</c:v>
                </c:pt>
                <c:pt idx="24">
                  <c:v>3.97559</c:v>
                </c:pt>
                <c:pt idx="25">
                  <c:v>3.91309</c:v>
                </c:pt>
                <c:pt idx="26">
                  <c:v>3.8525100000000001</c:v>
                </c:pt>
                <c:pt idx="27">
                  <c:v>3.7939699999999998</c:v>
                </c:pt>
                <c:pt idx="28">
                  <c:v>3.7400099999999998</c:v>
                </c:pt>
                <c:pt idx="29">
                  <c:v>3.68872</c:v>
                </c:pt>
                <c:pt idx="30">
                  <c:v>3.6381999999999999</c:v>
                </c:pt>
                <c:pt idx="31">
                  <c:v>3.58846</c:v>
                </c:pt>
                <c:pt idx="32">
                  <c:v>3.5396700000000001</c:v>
                </c:pt>
                <c:pt idx="33">
                  <c:v>3.4984500000000001</c:v>
                </c:pt>
                <c:pt idx="34">
                  <c:v>3.4588399999999999</c:v>
                </c:pt>
                <c:pt idx="35">
                  <c:v>3.41974</c:v>
                </c:pt>
                <c:pt idx="36">
                  <c:v>3.3811499999999999</c:v>
                </c:pt>
                <c:pt idx="37">
                  <c:v>3.34307</c:v>
                </c:pt>
                <c:pt idx="38">
                  <c:v>3.3058700000000001</c:v>
                </c:pt>
                <c:pt idx="39">
                  <c:v>3.2699799999999999</c:v>
                </c:pt>
                <c:pt idx="40">
                  <c:v>3.2345999999999999</c:v>
                </c:pt>
                <c:pt idx="41">
                  <c:v>3.1997200000000001</c:v>
                </c:pt>
                <c:pt idx="42">
                  <c:v>3.16534</c:v>
                </c:pt>
                <c:pt idx="43">
                  <c:v>3.1314700000000002</c:v>
                </c:pt>
                <c:pt idx="44">
                  <c:v>3.0981000000000001</c:v>
                </c:pt>
                <c:pt idx="45">
                  <c:v>3.0664899999999999</c:v>
                </c:pt>
                <c:pt idx="46">
                  <c:v>3.0371600000000001</c:v>
                </c:pt>
                <c:pt idx="47">
                  <c:v>3.0122499999999999</c:v>
                </c:pt>
                <c:pt idx="48">
                  <c:v>2.99112</c:v>
                </c:pt>
                <c:pt idx="49">
                  <c:v>2.97058</c:v>
                </c:pt>
                <c:pt idx="50">
                  <c:v>2.9503400000000002</c:v>
                </c:pt>
                <c:pt idx="51">
                  <c:v>2.93682</c:v>
                </c:pt>
                <c:pt idx="52">
                  <c:v>2.9257900000000001</c:v>
                </c:pt>
                <c:pt idx="53">
                  <c:v>2.9148499999999999</c:v>
                </c:pt>
                <c:pt idx="54">
                  <c:v>2.9039799999999998</c:v>
                </c:pt>
                <c:pt idx="55">
                  <c:v>2.89331</c:v>
                </c:pt>
                <c:pt idx="56">
                  <c:v>2.8835299999999999</c:v>
                </c:pt>
                <c:pt idx="57">
                  <c:v>2.87479</c:v>
                </c:pt>
                <c:pt idx="58">
                  <c:v>2.86707</c:v>
                </c:pt>
                <c:pt idx="59">
                  <c:v>2.8611900000000001</c:v>
                </c:pt>
                <c:pt idx="60">
                  <c:v>2.85602</c:v>
                </c:pt>
                <c:pt idx="61">
                  <c:v>2.85127</c:v>
                </c:pt>
                <c:pt idx="62">
                  <c:v>2.8474200000000001</c:v>
                </c:pt>
                <c:pt idx="63">
                  <c:v>2.8438099999999999</c:v>
                </c:pt>
                <c:pt idx="64">
                  <c:v>2.8402599999999998</c:v>
                </c:pt>
                <c:pt idx="65">
                  <c:v>2.8367800000000001</c:v>
                </c:pt>
                <c:pt idx="66">
                  <c:v>2.8333499999999998</c:v>
                </c:pt>
                <c:pt idx="67">
                  <c:v>2.8299799999999999</c:v>
                </c:pt>
                <c:pt idx="68">
                  <c:v>2.82667</c:v>
                </c:pt>
                <c:pt idx="69">
                  <c:v>2.8234300000000001</c:v>
                </c:pt>
                <c:pt idx="70">
                  <c:v>2.8204799999999999</c:v>
                </c:pt>
                <c:pt idx="71">
                  <c:v>2.8179099999999999</c:v>
                </c:pt>
                <c:pt idx="72">
                  <c:v>2.8157199999999998</c:v>
                </c:pt>
                <c:pt idx="73">
                  <c:v>2.8147799999999998</c:v>
                </c:pt>
                <c:pt idx="74">
                  <c:v>2.8147799999999998</c:v>
                </c:pt>
                <c:pt idx="75">
                  <c:v>2.8147799999999998</c:v>
                </c:pt>
                <c:pt idx="76">
                  <c:v>2.8147799999999998</c:v>
                </c:pt>
                <c:pt idx="77">
                  <c:v>2.8147799999999998</c:v>
                </c:pt>
                <c:pt idx="78">
                  <c:v>2.8147799999999998</c:v>
                </c:pt>
                <c:pt idx="79">
                  <c:v>2.8147799999999998</c:v>
                </c:pt>
                <c:pt idx="80">
                  <c:v>2.8147799999999998</c:v>
                </c:pt>
                <c:pt idx="81">
                  <c:v>2.8147799999999998</c:v>
                </c:pt>
                <c:pt idx="82">
                  <c:v>2.8147799999999998</c:v>
                </c:pt>
                <c:pt idx="83">
                  <c:v>2.8147799999999998</c:v>
                </c:pt>
                <c:pt idx="84">
                  <c:v>2.8147799999999998</c:v>
                </c:pt>
                <c:pt idx="85">
                  <c:v>2.8147799999999998</c:v>
                </c:pt>
                <c:pt idx="86">
                  <c:v>2.8147799999999998</c:v>
                </c:pt>
                <c:pt idx="87">
                  <c:v>2.8147799999999998</c:v>
                </c:pt>
                <c:pt idx="88">
                  <c:v>2.8147799999999998</c:v>
                </c:pt>
                <c:pt idx="89">
                  <c:v>2.8147799999999998</c:v>
                </c:pt>
                <c:pt idx="90">
                  <c:v>2.8147799999999998</c:v>
                </c:pt>
                <c:pt idx="91">
                  <c:v>2.8147799999999998</c:v>
                </c:pt>
                <c:pt idx="92">
                  <c:v>2.8147799999999998</c:v>
                </c:pt>
                <c:pt idx="93">
                  <c:v>2.8147799999999998</c:v>
                </c:pt>
                <c:pt idx="94">
                  <c:v>2.8147799999999998</c:v>
                </c:pt>
                <c:pt idx="95">
                  <c:v>2.8147799999999998</c:v>
                </c:pt>
                <c:pt idx="96">
                  <c:v>2.8147799999999998</c:v>
                </c:pt>
                <c:pt idx="97">
                  <c:v>2.8147799999999998</c:v>
                </c:pt>
                <c:pt idx="98">
                  <c:v>2.8147799999999998</c:v>
                </c:pt>
                <c:pt idx="99">
                  <c:v>2.8147799999999998</c:v>
                </c:pt>
                <c:pt idx="100">
                  <c:v>2.8147799999999998</c:v>
                </c:pt>
                <c:pt idx="101">
                  <c:v>2.8147799999999998</c:v>
                </c:pt>
                <c:pt idx="102">
                  <c:v>2.8147799999999998</c:v>
                </c:pt>
                <c:pt idx="103">
                  <c:v>2.8147799999999998</c:v>
                </c:pt>
                <c:pt idx="104">
                  <c:v>2.8147799999999998</c:v>
                </c:pt>
                <c:pt idx="105">
                  <c:v>2.8147799999999998</c:v>
                </c:pt>
                <c:pt idx="106">
                  <c:v>2.8147799999999998</c:v>
                </c:pt>
                <c:pt idx="107">
                  <c:v>2.8147799999999998</c:v>
                </c:pt>
                <c:pt idx="108">
                  <c:v>2.8147799999999998</c:v>
                </c:pt>
                <c:pt idx="109">
                  <c:v>2.8147799999999998</c:v>
                </c:pt>
                <c:pt idx="110">
                  <c:v>2.8147799999999998</c:v>
                </c:pt>
                <c:pt idx="111">
                  <c:v>2.8147799999999998</c:v>
                </c:pt>
                <c:pt idx="112">
                  <c:v>2.8147799999999998</c:v>
                </c:pt>
                <c:pt idx="113">
                  <c:v>2.8147799999999998</c:v>
                </c:pt>
                <c:pt idx="114">
                  <c:v>2.8147799999999998</c:v>
                </c:pt>
                <c:pt idx="115">
                  <c:v>2.8147799999999998</c:v>
                </c:pt>
                <c:pt idx="116">
                  <c:v>2.8147799999999998</c:v>
                </c:pt>
                <c:pt idx="117">
                  <c:v>2.8147799999999998</c:v>
                </c:pt>
                <c:pt idx="118">
                  <c:v>2.8147799999999998</c:v>
                </c:pt>
                <c:pt idx="119">
                  <c:v>2.8147799999999998</c:v>
                </c:pt>
                <c:pt idx="120">
                  <c:v>2.8147799999999998</c:v>
                </c:pt>
                <c:pt idx="121">
                  <c:v>2.8147799999999998</c:v>
                </c:pt>
                <c:pt idx="122">
                  <c:v>2.8147799999999998</c:v>
                </c:pt>
                <c:pt idx="123">
                  <c:v>2.8147799999999998</c:v>
                </c:pt>
                <c:pt idx="124">
                  <c:v>2.8147799999999998</c:v>
                </c:pt>
                <c:pt idx="125">
                  <c:v>2.8147799999999998</c:v>
                </c:pt>
                <c:pt idx="126">
                  <c:v>2.8147799999999998</c:v>
                </c:pt>
                <c:pt idx="127">
                  <c:v>2.8147799999999998</c:v>
                </c:pt>
                <c:pt idx="128">
                  <c:v>2.8147799999999998</c:v>
                </c:pt>
                <c:pt idx="129">
                  <c:v>2.8147799999999998</c:v>
                </c:pt>
                <c:pt idx="130">
                  <c:v>2.8147799999999998</c:v>
                </c:pt>
                <c:pt idx="131">
                  <c:v>2.8147799999999998</c:v>
                </c:pt>
                <c:pt idx="132">
                  <c:v>2.8147799999999998</c:v>
                </c:pt>
                <c:pt idx="133">
                  <c:v>2.8147799999999998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4AE-4B1F-9654-A7FC6912EB0D}"/>
            </c:ext>
          </c:extLst>
        </c:ser>
        <c:ser>
          <c:idx val="4"/>
          <c:order val="4"/>
          <c:spPr>
            <a:ln w="12172">
              <a:solidFill>
                <a:srgbClr val="80008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'graph data'!$A$82</c:f>
              <c:numCache>
                <c:formatCode>"$"#,##0.00</c:formatCode>
                <c:ptCount val="1"/>
                <c:pt idx="0">
                  <c:v>3.9</c:v>
                </c:pt>
              </c:numCache>
            </c:numRef>
          </c:xVal>
          <c:yVal>
            <c:numRef>
              <c:f>'graph data'!$F$82</c:f>
              <c:numCache>
                <c:formatCode>General</c:formatCode>
                <c:ptCount val="1"/>
                <c:pt idx="0">
                  <c:v>6.6537600000000001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4AE-4B1F-9654-A7FC6912E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58752"/>
        <c:axId val="134706304"/>
      </c:scatterChart>
      <c:valAx>
        <c:axId val="116058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4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Cost</a:t>
                </a:r>
              </a:p>
            </c:rich>
          </c:tx>
          <c:layout>
            <c:manualLayout>
              <c:xMode val="edge"/>
              <c:yMode val="edge"/>
              <c:x val="0.49822815305981483"/>
              <c:y val="0.93930196897430829"/>
            </c:manualLayout>
          </c:layout>
          <c:overlay val="0"/>
          <c:spPr>
            <a:noFill/>
            <a:ln w="24344">
              <a:noFill/>
            </a:ln>
          </c:spPr>
        </c:title>
        <c:numFmt formatCode="&quot;$&quot;#,##0.00" sourceLinked="1"/>
        <c:majorTickMark val="out"/>
        <c:minorTickMark val="none"/>
        <c:tickLblPos val="nextTo"/>
        <c:spPr>
          <a:ln w="3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3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4706304"/>
        <c:crosses val="autoZero"/>
        <c:crossBetween val="midCat"/>
      </c:valAx>
      <c:valAx>
        <c:axId val="1347063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3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Distance Function</a:t>
                </a:r>
              </a:p>
            </c:rich>
          </c:tx>
          <c:layout>
            <c:manualLayout>
              <c:xMode val="edge"/>
              <c:yMode val="edge"/>
              <c:x val="7.7958834093106782E-3"/>
              <c:y val="0.36570560400380059"/>
            </c:manualLayout>
          </c:layout>
          <c:overlay val="0"/>
          <c:spPr>
            <a:noFill/>
            <a:ln w="2434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3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6058752"/>
        <c:crosses val="autoZero"/>
        <c:crossBetween val="midCat"/>
      </c:valAx>
      <c:spPr>
        <a:noFill/>
        <a:ln w="12172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2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0.36932</cdr:x>
      <cdr:y>0.13161</cdr:y>
    </cdr:from>
    <cdr:to>
      <cdr:x>0.37057</cdr:x>
      <cdr:y>0.86186</cdr:y>
    </cdr:to>
    <cdr:sp macro="" textlink="">
      <cdr:nvSpPr>
        <cdr:cNvPr id="10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339578" y="698674"/>
          <a:ext cx="11303" cy="387660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rnd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sysDot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0.3736</cdr:x>
      <cdr:y>0.7512</cdr:y>
    </cdr:from>
    <cdr:to>
      <cdr:x>0.3951</cdr:x>
      <cdr:y>0.7512</cdr:y>
    </cdr:to>
    <cdr:sp macro="" textlink="">
      <cdr:nvSpPr>
        <cdr:cNvPr id="102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378200" y="3987800"/>
          <a:ext cx="194411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0.39888</cdr:x>
      <cdr:y>0.73684</cdr:y>
    </cdr:from>
    <cdr:to>
      <cdr:x>0.49913</cdr:x>
      <cdr:y>0.82084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06800" y="3911600"/>
          <a:ext cx="906501" cy="4459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500" b="0" i="0" u="none" strike="noStrike" baseline="0">
              <a:solidFill>
                <a:srgbClr val="000000"/>
              </a:solidFill>
              <a:latin typeface="Arial"/>
              <a:cs typeface="Arial"/>
            </a:rPr>
            <a:t>$3.89</a:t>
          </a:r>
          <a:endParaRPr lang="en-US"/>
        </a:p>
      </cdr:txBody>
    </cdr:sp>
  </cdr:relSizeAnchor>
  <cdr:relSizeAnchor xmlns:cdr="http://schemas.openxmlformats.org/drawingml/2006/chartDrawing">
    <cdr:from>
      <cdr:x>0.38202</cdr:x>
      <cdr:y>0.16268</cdr:y>
    </cdr:from>
    <cdr:to>
      <cdr:x>0.49977</cdr:x>
      <cdr:y>0.25318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454400" y="863600"/>
          <a:ext cx="1064742" cy="4804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5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TFP=6.7</a:t>
          </a: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7B615-7657-44B3-9262-45D4C502B9DF}" type="datetimeFigureOut">
              <a:rPr lang="en-US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9F942-A2AC-4251-AF86-117FBFC5733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VERSION 4 – up arrow to More Healthy</a:t>
            </a:r>
          </a:p>
          <a:p>
            <a:pPr algn="l"/>
            <a:r>
              <a:rPr lang="en-US" dirty="0"/>
              <a:t>Possible title: </a:t>
            </a:r>
            <a:r>
              <a:rPr lang="en-US" sz="1200" dirty="0"/>
              <a:t>The Four Quadrants of Diet: Measuring Healthfulness and Cost</a:t>
            </a:r>
          </a:p>
          <a:p>
            <a:endParaRPr lang="en-US" dirty="0"/>
          </a:p>
          <a:p>
            <a:r>
              <a:rPr lang="en-US" dirty="0"/>
              <a:t>Images:</a:t>
            </a:r>
          </a:p>
          <a:p>
            <a:r>
              <a:rPr lang="en-US" dirty="0"/>
              <a:t>Turkey Tacos picture: Cooking Matters website: https://cookingmatters.org/recipes/turkey-tacos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French fries: FRIES_pexels-dzenina-lukac-1583884.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Salad with chicken: pexels-kei-photo-2741448</a:t>
            </a:r>
          </a:p>
          <a:p>
            <a:r>
              <a:rPr lang="en-US" dirty="0"/>
              <a:t>Steak: </a:t>
            </a:r>
            <a:r>
              <a:rPr lang="en-US" dirty="0" err="1"/>
              <a:t>Powerpoint</a:t>
            </a:r>
            <a:r>
              <a:rPr lang="en-US" dirty="0"/>
              <a:t> Images collection (</a:t>
            </a:r>
            <a:r>
              <a:rPr lang="en-US" dirty="0" err="1"/>
              <a:t>searchword</a:t>
            </a:r>
            <a:r>
              <a:rPr lang="en-US" dirty="0"/>
              <a:t>: Steak)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5CA1C-689F-D54E-BC4C-228ACFCEEB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4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VERSION 4 – up arrow to More Healthy</a:t>
            </a:r>
          </a:p>
          <a:p>
            <a:pPr algn="l"/>
            <a:r>
              <a:rPr lang="en-US" dirty="0"/>
              <a:t>Possible title: </a:t>
            </a:r>
            <a:r>
              <a:rPr lang="en-US" sz="1200" dirty="0"/>
              <a:t>The Four Quadrants of Diet: Measuring Healthfulness and Cost</a:t>
            </a:r>
          </a:p>
          <a:p>
            <a:endParaRPr lang="en-US" dirty="0"/>
          </a:p>
          <a:p>
            <a:r>
              <a:rPr lang="en-US" dirty="0"/>
              <a:t>Images:</a:t>
            </a:r>
          </a:p>
          <a:p>
            <a:r>
              <a:rPr lang="en-US" dirty="0"/>
              <a:t>Turkey Tacos picture: Cooking Matters website: https://</a:t>
            </a:r>
            <a:r>
              <a:rPr lang="en-US" dirty="0" err="1"/>
              <a:t>cookingmatters.org</a:t>
            </a:r>
            <a:r>
              <a:rPr lang="en-US" dirty="0"/>
              <a:t>/recipes/turkey-tacos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French fries: FRIES_pexels-dzenina-lukac-1583884.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Salad with chicken: pexels-kei-photo-2741448</a:t>
            </a:r>
          </a:p>
          <a:p>
            <a:r>
              <a:rPr lang="en-US" dirty="0"/>
              <a:t>Steak: </a:t>
            </a:r>
            <a:r>
              <a:rPr lang="en-US" dirty="0" err="1"/>
              <a:t>Powerpoint</a:t>
            </a:r>
            <a:r>
              <a:rPr lang="en-US" dirty="0"/>
              <a:t> Images collection (</a:t>
            </a:r>
            <a:r>
              <a:rPr lang="en-US" dirty="0" err="1"/>
              <a:t>searchword</a:t>
            </a:r>
            <a:r>
              <a:rPr lang="en-US" dirty="0"/>
              <a:t>: Steak)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5CA1C-689F-D54E-BC4C-228ACFCEEB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56601D-CE0C-4773-B97E-B71830DF5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7ACE5-A05B-4344-B97B-415EE3783BD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8CBBDEE4-03E4-4CE3-8677-267F6B645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17044B6-4170-4EA1-B542-BE934F720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473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56601D-CE0C-4773-B97E-B71830DF5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7ACE5-A05B-4344-B97B-415EE3783BD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8CBBDEE4-03E4-4CE3-8677-267F6B645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17044B6-4170-4EA1-B542-BE934F720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4916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56601D-CE0C-4773-B97E-B71830DF5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7ACE5-A05B-4344-B97B-415EE3783BD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8CBBDEE4-03E4-4CE3-8677-267F6B645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17044B6-4170-4EA1-B542-BE934F720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790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55BB-8A70-4A14-9B74-F4F0ABF6B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50AD9-AB59-46CC-A69A-8C3430B99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44E90-E5BB-415A-BAA7-4993C52C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99AAA-16FC-44E8-A2CC-AD95DB7C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66F1D-9C9C-4C2A-A5D7-5A5DFBD6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1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BA1B-5C88-4A14-82C5-19713279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74DCD-5500-4C7B-80DF-B2A3F17EC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7D73D-B325-4A66-B7AC-090D1837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F73C8-376A-4D58-A883-F3D5E50B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E2DA6-805D-4B56-98F2-A11E0F20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7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927618-5312-49D4-88A7-A265F6886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A73BB-5277-44E2-BF12-728F5D7F7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1EB8-1C96-42A4-9CF1-7BE1B6B2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B2A40-90B1-4C51-9B49-A715C24C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00270-9A4B-4A6F-AAB8-4E1048D3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1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Rows-Farm.jp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2192003" cy="602931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4936" y="1828314"/>
            <a:ext cx="115273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Your</a:t>
            </a:r>
            <a:r>
              <a:rPr lang="en-US" sz="4050" baseline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Presentation Name</a:t>
            </a:r>
            <a:endParaRPr lang="en-US" sz="4050" dirty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93261" y="2968546"/>
            <a:ext cx="11527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i="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Your Name</a:t>
            </a:r>
          </a:p>
        </p:txBody>
      </p:sp>
    </p:spTree>
    <p:extLst>
      <p:ext uri="{BB962C8B-B14F-4D97-AF65-F5344CB8AC3E}">
        <p14:creationId xmlns:p14="http://schemas.microsoft.com/office/powerpoint/2010/main" val="4045209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7" y="2183142"/>
            <a:ext cx="4967607" cy="3767328"/>
          </a:xfrm>
        </p:spPr>
        <p:txBody>
          <a:bodyPr/>
          <a:lstStyle>
            <a:lvl1pPr>
              <a:defRPr sz="1800"/>
            </a:lvl1pPr>
            <a:lvl2pPr marL="471488" indent="-213122">
              <a:buFont typeface="Arial"/>
              <a:buChar char="•"/>
              <a:tabLst>
                <a:tab pos="388144" algn="l"/>
              </a:tabLst>
              <a:defRPr sz="1500"/>
            </a:lvl2pPr>
            <a:lvl3pPr marL="645319" indent="-175022">
              <a:buFont typeface="Courier New"/>
              <a:buChar char="o"/>
              <a:defRPr sz="1350"/>
            </a:lvl3pPr>
            <a:lvl4pPr marL="815579" indent="-169069">
              <a:buFont typeface="Wingdings" charset="2"/>
              <a:buChar char="§"/>
              <a:tabLst>
                <a:tab pos="810816" algn="l"/>
              </a:tabLst>
              <a:defRPr sz="1200"/>
            </a:lvl4pPr>
            <a:lvl5pPr marL="940594" indent="-129779">
              <a:buFont typeface="Arial"/>
              <a:buChar char="•"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55726" y="2178743"/>
            <a:ext cx="5163247" cy="3767328"/>
          </a:xfrm>
        </p:spPr>
        <p:txBody>
          <a:bodyPr/>
          <a:lstStyle>
            <a:lvl1pPr>
              <a:defRPr sz="1800"/>
            </a:lvl1pPr>
            <a:lvl2pPr marL="471488" indent="-213122">
              <a:buFont typeface="Arial"/>
              <a:buChar char="•"/>
              <a:tabLst>
                <a:tab pos="388144" algn="l"/>
              </a:tabLst>
              <a:defRPr sz="1500"/>
            </a:lvl2pPr>
            <a:lvl3pPr marL="645319" indent="-175022">
              <a:buFont typeface="Courier New"/>
              <a:buChar char="o"/>
              <a:defRPr sz="1350"/>
            </a:lvl3pPr>
            <a:lvl4pPr marL="815579" indent="-169069">
              <a:buFont typeface="Wingdings" charset="2"/>
              <a:buChar char="§"/>
              <a:tabLst>
                <a:tab pos="810816" algn="l"/>
              </a:tabLst>
              <a:defRPr sz="1200"/>
            </a:lvl4pPr>
            <a:lvl5pPr marL="940594" indent="-129779">
              <a:buFont typeface="Arial"/>
              <a:buChar char="•"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A454D-4D93-E043-A5BD-6DC9C553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237228"/>
            <a:ext cx="10780776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73A7A-AE73-4A13-9E99-5BFDFAEBA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24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9DCCC-715D-46E1-ABA1-E74E92BCA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2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E3A681-11F2-4268-A514-2B4433C1E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840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41AA9-F4FA-4A01-A29E-D81C94799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44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E09A-E18A-4C0E-AF32-259793C0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530F3-0C96-499F-B7E8-219CAFBD5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97DC6-E2B0-4AFE-83E3-48BDD261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AA3CC-AC87-470B-A8BC-92BB9831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B1D0-B217-4C5B-B52B-80F446CB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808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8ED7B-3D2C-4064-88CE-99D30FB22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937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93B97-772C-410D-9A75-9F722F91F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694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A3D13-AFAD-49EE-A5C4-9D355BB78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824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1503D-42CA-4F1A-ABBE-CDA95982A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872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21462-AC79-4F17-B744-0BA893DD10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78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C7B5F-C6F1-42BA-A865-E6DAE9CE42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93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F0817-2F73-4C0E-887D-D000F61A65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1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20B4-9B75-4173-AC8F-78A49665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071C7-A06F-432D-952F-D37229487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A7158-181D-4092-9BF9-58C5D8B5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272E9-8EFF-4752-9425-D7858B19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1C767-2E73-4073-8D5D-107C33C1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5006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047D-2608-4360-9CCB-AFC73B1A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D5B69-8E9B-45FC-8B0C-19BE7085A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98C08-0101-4251-97D8-A0A9B2CAE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EC533-60DB-4EF8-9F7D-3B533F81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66ED5-EC91-4BD0-A7E5-5AA1CDF8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0A6F1-E830-4914-B1CD-7BBB78A1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959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60CC-CAC9-4D36-A00D-C2D0CD667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E3B8B-2C5E-4951-9FC9-D9B1F060A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7FDBB-A791-41F3-A0E9-010C3402F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6C08D-7F56-4E1A-9F83-F7743A71B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C61A0-32FB-41C6-B991-302361AC3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D5DBC-93EB-4F13-929C-EB7C69C2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434903-2CD5-463E-89EA-2BC0C341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2900E-F694-4DF5-89DB-FCDC04D9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5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BB28-B44E-4D0B-986F-9BA0A83DE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05BF5-FFC6-43AA-A034-DAAF8F33B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D908B-AA3A-4F64-BBAE-70B87965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5F9EE-D91A-4822-AB46-69EC80BB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6377-BD45-44D4-A0E2-532F0D58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BC1FD-A737-469B-A236-387BFBD3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6AF66-F4A6-45C7-86EA-97B95AB6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3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AC50D-17E3-40A5-8971-F950E22F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688E8-5991-472B-9D44-3A356D87D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8C59A-B64F-4E8C-A9D8-EA630EF65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796E2-BD36-43E6-A63B-DE496B2B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2/1/2022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96040-7A91-4E44-833B-4079154F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79646-23A8-43FC-AB6F-9387A1C3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7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227E0-36D2-4FBC-9BF6-403C70E1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8243F-5ADA-4AE7-8E08-D99612FD2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4B188-C6D4-45B8-9307-0B33AD4B2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ABF5C-D44D-4BDF-8901-26E880AB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321E-98AB-4663-9AF2-90761F15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FDD7-46E9-4D81-9D0E-3095234A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354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7871C-BE38-476C-A52F-69D1C493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478D2-3791-42CB-9A1A-D4A145EFC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A3004-3B7B-46FF-BEFF-C50E8B059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AD26B-3E55-432F-A23B-FC8264CCD9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3BCDC-7B24-44F2-B4DB-AC1ECF778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478F4-EFCD-4CE0-91F2-C7B5B11CC5FC}"/>
              </a:ext>
            </a:extLst>
          </p:cNvPr>
          <p:cNvSpPr/>
          <p:nvPr userDrawn="1"/>
        </p:nvSpPr>
        <p:spPr>
          <a:xfrm>
            <a:off x="2" y="6015367"/>
            <a:ext cx="12205956" cy="870553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Horizontal-White.png">
            <a:extLst>
              <a:ext uri="{FF2B5EF4-FFF2-40B4-BE49-F238E27FC236}">
                <a16:creationId xmlns:a16="http://schemas.microsoft.com/office/drawing/2014/main" id="{A9E3BE80-9805-4738-A7FB-B77DFBAC8B3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899" y="6127015"/>
            <a:ext cx="3326868" cy="6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54" r:id="rId12"/>
    <p:sldLayoutId id="2147483844" r:id="rId13"/>
    <p:sldLayoutId id="2147483846" r:id="rId14"/>
    <p:sldLayoutId id="214748384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5CE9F-19FC-4985-B93B-BACBA5E697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19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em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37" y="516499"/>
            <a:ext cx="10954326" cy="531164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/>
              <a:t>The Cost of a Healthy Diet: </a:t>
            </a:r>
            <a:br>
              <a:rPr lang="en-US" sz="4000" dirty="0"/>
            </a:br>
            <a:r>
              <a:rPr lang="en-US" sz="4000" dirty="0"/>
              <a:t>Accounting for Nutrition and Food Spending </a:t>
            </a:r>
            <a:br>
              <a:rPr lang="en-US" sz="4000" dirty="0"/>
            </a:br>
            <a:r>
              <a:rPr lang="en-US" sz="4000" dirty="0"/>
              <a:t>Goals and Constraints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Session: </a:t>
            </a:r>
            <a:br>
              <a:rPr lang="en-US" sz="4000" dirty="0"/>
            </a:br>
            <a:r>
              <a:rPr lang="en-US" sz="4000" dirty="0"/>
              <a:t>USDA Modernizes the Thrifty Food Plan</a:t>
            </a:r>
            <a:br>
              <a:rPr lang="en-US" sz="4000" dirty="0"/>
            </a:br>
            <a:r>
              <a:rPr lang="en-US" sz="4000" dirty="0"/>
              <a:t>USDA Agricultural Outlook Forum</a:t>
            </a:r>
            <a:br>
              <a:rPr lang="en-US" sz="4000" dirty="0"/>
            </a:br>
            <a:r>
              <a:rPr lang="en-US" sz="4000" dirty="0"/>
              <a:t>February 24-25, 2022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Parke Wilde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0091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641048"/>
              </p:ext>
            </p:extLst>
          </p:nvPr>
        </p:nvGraphicFramePr>
        <p:xfrm>
          <a:off x="1574800" y="1143000"/>
          <a:ext cx="90424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ea typeface="+mj-ea"/>
              </a:rPr>
              <a:t>Choice of constraints </a:t>
            </a:r>
            <a:r>
              <a:rPr lang="en-US" sz="3600" dirty="0">
                <a:ea typeface="+mj-ea"/>
                <a:sym typeface="Wingdings" pitchFamily="2" charset="2"/>
              </a:rPr>
              <a:t> estimated cost.</a:t>
            </a:r>
            <a:endParaRPr lang="en-US" sz="3600" dirty="0"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B94AF-3207-4C26-A4C1-1CEA0670285A}"/>
              </a:ext>
            </a:extLst>
          </p:cNvPr>
          <p:cNvSpPr txBox="1"/>
          <p:nvPr/>
        </p:nvSpPr>
        <p:spPr>
          <a:xfrm>
            <a:off x="8123068" y="6404746"/>
            <a:ext cx="347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Wilde and </a:t>
            </a:r>
            <a:r>
              <a:rPr lang="en-US" dirty="0" err="1"/>
              <a:t>Llobrera</a:t>
            </a:r>
            <a:r>
              <a:rPr lang="en-US" dirty="0"/>
              <a:t> (2009).</a:t>
            </a:r>
          </a:p>
        </p:txBody>
      </p:sp>
    </p:spTree>
    <p:extLst>
      <p:ext uri="{BB962C8B-B14F-4D97-AF65-F5344CB8AC3E}">
        <p14:creationId xmlns:p14="http://schemas.microsoft.com/office/powerpoint/2010/main" val="348639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Insights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19" y="1530985"/>
            <a:ext cx="11331171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venir Light" panose="020B0402020203020204" pitchFamily="34" charset="77"/>
              </a:rPr>
              <a:t>Easier to meet nutrient constraints than food group constraints</a:t>
            </a:r>
            <a:endParaRPr lang="en-US" sz="3200" dirty="0">
              <a:solidFill>
                <a:schemeClr val="tx1"/>
              </a:solidFill>
              <a:latin typeface="Avenir Light" panose="020B0402020203020204" pitchFamily="34" charset="77"/>
            </a:endParaRPr>
          </a:p>
          <a:p>
            <a:r>
              <a:rPr lang="en-US" sz="3200" dirty="0">
                <a:solidFill>
                  <a:schemeClr val="tx1"/>
                </a:solidFill>
                <a:latin typeface="Avenir Light" panose="020B0402020203020204" pitchFamily="34" charset="77"/>
              </a:rPr>
              <a:t>Expectations for fruits, vegetables, and protein foods matter</a:t>
            </a:r>
          </a:p>
          <a:p>
            <a:r>
              <a:rPr lang="en-US" sz="3200" dirty="0">
                <a:solidFill>
                  <a:schemeClr val="tx1"/>
                </a:solidFill>
                <a:latin typeface="Avenir Light" panose="020B0402020203020204" pitchFamily="34" charset="77"/>
              </a:rPr>
              <a:t>Strict or more feasible sodium constraint</a:t>
            </a:r>
          </a:p>
          <a:p>
            <a:r>
              <a:rPr lang="en-US" sz="3200" dirty="0">
                <a:latin typeface="Avenir Light" panose="020B0402020203020204" pitchFamily="34" charset="77"/>
              </a:rPr>
              <a:t>Interaction of constraints and aspirations</a:t>
            </a:r>
            <a:endParaRPr lang="en-US" sz="3200" dirty="0">
              <a:solidFill>
                <a:schemeClr val="tx1"/>
              </a:solidFill>
              <a:latin typeface="Avenir Light" panose="020B0402020203020204" pitchFamily="34" charset="77"/>
            </a:endParaRPr>
          </a:p>
          <a:p>
            <a:endParaRPr lang="en-US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5470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540865-3866-4B67-B69A-5ED9A872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315"/>
          </a:xfrm>
        </p:spPr>
        <p:txBody>
          <a:bodyPr>
            <a:normAutofit/>
          </a:bodyPr>
          <a:lstStyle/>
          <a:p>
            <a:r>
              <a:rPr lang="en-US" dirty="0"/>
              <a:t>Preliminary: 10 most-consumed categories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105C5-F209-459F-B41B-4C399300E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1" y="1263014"/>
            <a:ext cx="10889298" cy="46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9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0C4CD3-5828-4D02-8A4A-CF9953DF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36" y="1225681"/>
            <a:ext cx="6508529" cy="47413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540865-3866-4B67-B69A-5ED9A872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315"/>
          </a:xfrm>
        </p:spPr>
        <p:txBody>
          <a:bodyPr>
            <a:normAutofit/>
          </a:bodyPr>
          <a:lstStyle/>
          <a:p>
            <a:r>
              <a:rPr lang="en-US" dirty="0"/>
              <a:t>Preliminary: 10 most-consumed categories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B3F2F-AA45-44DC-A807-2A77183EF9B3}"/>
              </a:ext>
            </a:extLst>
          </p:cNvPr>
          <p:cNvSpPr txBox="1"/>
          <p:nvPr/>
        </p:nvSpPr>
        <p:spPr>
          <a:xfrm>
            <a:off x="8583708" y="1590261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36F4F7-119B-45B8-943D-E51FF582DFBB}"/>
              </a:ext>
            </a:extLst>
          </p:cNvPr>
          <p:cNvSpPr txBox="1"/>
          <p:nvPr/>
        </p:nvSpPr>
        <p:spPr>
          <a:xfrm>
            <a:off x="3448491" y="3765885"/>
            <a:ext cx="12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Caloric </a:t>
            </a:r>
            <a:r>
              <a:rPr lang="en-US" dirty="0" err="1"/>
              <a:t>bev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8A683-6D0C-4F75-ADE3-2407DF93DC54}"/>
              </a:ext>
            </a:extLst>
          </p:cNvPr>
          <p:cNvSpPr txBox="1"/>
          <p:nvPr/>
        </p:nvSpPr>
        <p:spPr>
          <a:xfrm>
            <a:off x="7938018" y="3581219"/>
            <a:ext cx="64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Pizza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AB0AD-1E20-4536-B22B-A2E4B428B1E5}"/>
              </a:ext>
            </a:extLst>
          </p:cNvPr>
          <p:cNvSpPr txBox="1"/>
          <p:nvPr/>
        </p:nvSpPr>
        <p:spPr>
          <a:xfrm>
            <a:off x="8560129" y="2544400"/>
            <a:ext cx="63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595F1-2501-4242-97B6-9CF3EF4A4D1D}"/>
              </a:ext>
            </a:extLst>
          </p:cNvPr>
          <p:cNvSpPr txBox="1"/>
          <p:nvPr/>
        </p:nvSpPr>
        <p:spPr>
          <a:xfrm>
            <a:off x="6029043" y="3053129"/>
            <a:ext cx="1027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 potato chips, fries</a:t>
            </a:r>
          </a:p>
        </p:txBody>
      </p:sp>
    </p:spTree>
    <p:extLst>
      <p:ext uri="{BB962C8B-B14F-4D97-AF65-F5344CB8AC3E}">
        <p14:creationId xmlns:p14="http://schemas.microsoft.com/office/powerpoint/2010/main" val="333769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18AC48-8A73-AD40-ACA0-B607C2D76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9" y="141154"/>
            <a:ext cx="11172368" cy="6575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3A0F1-8EE3-AA43-87A9-EB01DF50BFEC}"/>
              </a:ext>
            </a:extLst>
          </p:cNvPr>
          <p:cNvSpPr txBox="1"/>
          <p:nvPr/>
        </p:nvSpPr>
        <p:spPr>
          <a:xfrm rot="5400000">
            <a:off x="9932213" y="5310923"/>
            <a:ext cx="3647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Recipe courtesy Cooking Matters/Share Our Strength</a:t>
            </a:r>
          </a:p>
        </p:txBody>
      </p:sp>
    </p:spTree>
    <p:extLst>
      <p:ext uri="{BB962C8B-B14F-4D97-AF65-F5344CB8AC3E}">
        <p14:creationId xmlns:p14="http://schemas.microsoft.com/office/powerpoint/2010/main" val="319087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6A28B1-082D-F444-8152-147B4E9A9ABA}"/>
              </a:ext>
            </a:extLst>
          </p:cNvPr>
          <p:cNvSpPr txBox="1"/>
          <p:nvPr/>
        </p:nvSpPr>
        <p:spPr>
          <a:xfrm>
            <a:off x="2080437" y="203541"/>
            <a:ext cx="276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Tomato Egg Drop Soup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91147-D8B5-D248-8F21-BAFC264C3C47}"/>
              </a:ext>
            </a:extLst>
          </p:cNvPr>
          <p:cNvSpPr txBox="1"/>
          <p:nvPr/>
        </p:nvSpPr>
        <p:spPr>
          <a:xfrm>
            <a:off x="2629178" y="516767"/>
            <a:ext cx="149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Entrée. Serves 4</a:t>
            </a:r>
          </a:p>
          <a:p>
            <a:r>
              <a:rPr lang="en-US" sz="1400" dirty="0"/>
              <a:t>1 cup per serving</a:t>
            </a:r>
          </a:p>
        </p:txBody>
      </p:sp>
      <p:pic>
        <p:nvPicPr>
          <p:cNvPr id="5" name="Picture 4" descr="A picture containing food, beverage, drinking water, fruit drink&#10;&#10;Description automatically generated">
            <a:extLst>
              <a:ext uri="{FF2B5EF4-FFF2-40B4-BE49-F238E27FC236}">
                <a16:creationId xmlns:a16="http://schemas.microsoft.com/office/drawing/2014/main" id="{4AC70A1D-8C18-354E-8222-405BEF29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16" y="1547917"/>
            <a:ext cx="1040524" cy="1040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30E2D7-BB27-8044-91CB-0BDDFE4C2D40}"/>
              </a:ext>
            </a:extLst>
          </p:cNvPr>
          <p:cNvSpPr txBox="1"/>
          <p:nvPr/>
        </p:nvSpPr>
        <p:spPr>
          <a:xfrm>
            <a:off x="279006" y="2588441"/>
            <a:ext cx="104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Vegetable oil 2 TBS = $0.06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0C0ED-BB34-4C4C-9874-D45421896E4D}"/>
              </a:ext>
            </a:extLst>
          </p:cNvPr>
          <p:cNvSpPr txBox="1"/>
          <p:nvPr/>
        </p:nvSpPr>
        <p:spPr>
          <a:xfrm>
            <a:off x="1274464" y="1793112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6C186-86B0-054C-BBAD-6689803037AA}"/>
              </a:ext>
            </a:extLst>
          </p:cNvPr>
          <p:cNvSpPr txBox="1"/>
          <p:nvPr/>
        </p:nvSpPr>
        <p:spPr>
          <a:xfrm>
            <a:off x="1610417" y="975782"/>
            <a:ext cx="3633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Prep time = 5 minutes   Cook time = 10 minutes</a:t>
            </a:r>
          </a:p>
        </p:txBody>
      </p:sp>
      <p:pic>
        <p:nvPicPr>
          <p:cNvPr id="12" name="Picture 11" descr="Chart, shape, bubble chart, circle&#10;&#10;Description automatically generated">
            <a:extLst>
              <a:ext uri="{FF2B5EF4-FFF2-40B4-BE49-F238E27FC236}">
                <a16:creationId xmlns:a16="http://schemas.microsoft.com/office/drawing/2014/main" id="{A974FEB1-F0D5-0344-975B-24A5F7C5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738" y="3076389"/>
            <a:ext cx="994125" cy="1499336"/>
          </a:xfrm>
          <a:prstGeom prst="rect">
            <a:avLst/>
          </a:prstGeom>
        </p:spPr>
      </p:pic>
      <p:pic>
        <p:nvPicPr>
          <p:cNvPr id="14" name="Picture 13" descr="A bottle of alcohol&#10;&#10;Description automatically generated with low confidence">
            <a:extLst>
              <a:ext uri="{FF2B5EF4-FFF2-40B4-BE49-F238E27FC236}">
                <a16:creationId xmlns:a16="http://schemas.microsoft.com/office/drawing/2014/main" id="{E7082675-4D3B-F94E-804C-6711FD6AD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458" y="3305807"/>
            <a:ext cx="1552725" cy="1004176"/>
          </a:xfrm>
          <a:prstGeom prst="rect">
            <a:avLst/>
          </a:prstGeom>
        </p:spPr>
      </p:pic>
      <p:pic>
        <p:nvPicPr>
          <p:cNvPr id="16" name="Picture 15" descr="A jar of food&#10;&#10;Description automatically generated with medium confidence">
            <a:extLst>
              <a:ext uri="{FF2B5EF4-FFF2-40B4-BE49-F238E27FC236}">
                <a16:creationId xmlns:a16="http://schemas.microsoft.com/office/drawing/2014/main" id="{DE5797A4-8B28-6E47-BBFE-B79B139E2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955" y="3429000"/>
            <a:ext cx="801111" cy="801111"/>
          </a:xfrm>
          <a:prstGeom prst="rect">
            <a:avLst/>
          </a:prstGeom>
        </p:spPr>
      </p:pic>
      <p:pic>
        <p:nvPicPr>
          <p:cNvPr id="20" name="Picture 19" descr="A group of tomatoes&#10;&#10;Description automatically generated with medium confidence">
            <a:extLst>
              <a:ext uri="{FF2B5EF4-FFF2-40B4-BE49-F238E27FC236}">
                <a16:creationId xmlns:a16="http://schemas.microsoft.com/office/drawing/2014/main" id="{FF1E6F89-D416-E843-804A-D8C618B0A8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12" b="17097"/>
          <a:stretch/>
        </p:blipFill>
        <p:spPr>
          <a:xfrm>
            <a:off x="1806463" y="1589069"/>
            <a:ext cx="1371601" cy="977838"/>
          </a:xfrm>
          <a:prstGeom prst="rect">
            <a:avLst/>
          </a:prstGeom>
        </p:spPr>
      </p:pic>
      <p:pic>
        <p:nvPicPr>
          <p:cNvPr id="18" name="Picture 17" descr="A yellow can of food&#10;&#10;Description automatically generated with medium confidence">
            <a:extLst>
              <a:ext uri="{FF2B5EF4-FFF2-40B4-BE49-F238E27FC236}">
                <a16:creationId xmlns:a16="http://schemas.microsoft.com/office/drawing/2014/main" id="{C20653D0-5D02-4540-A700-8C75869C6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9969" y="3401220"/>
            <a:ext cx="855341" cy="8553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73A57C-C90F-674E-9D30-0B3AD0CBA403}"/>
              </a:ext>
            </a:extLst>
          </p:cNvPr>
          <p:cNvSpPr txBox="1"/>
          <p:nvPr/>
        </p:nvSpPr>
        <p:spPr>
          <a:xfrm>
            <a:off x="1778277" y="257031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Tomatoes</a:t>
            </a:r>
          </a:p>
          <a:p>
            <a:r>
              <a:rPr lang="en-US" sz="1200" dirty="0"/>
              <a:t>2 small = $1.18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97697-7A8A-3F45-BFB3-978C6312C4ED}"/>
              </a:ext>
            </a:extLst>
          </p:cNvPr>
          <p:cNvSpPr txBox="1"/>
          <p:nvPr/>
        </p:nvSpPr>
        <p:spPr>
          <a:xfrm>
            <a:off x="3231002" y="1754883"/>
            <a:ext cx="113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311970-170D-A443-BC46-0FDC9D9551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77" r="21052"/>
          <a:stretch/>
        </p:blipFill>
        <p:spPr>
          <a:xfrm>
            <a:off x="3797084" y="1362398"/>
            <a:ext cx="807917" cy="13426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3DCAEF-CE76-3846-9854-DDE86FE10D8B}"/>
              </a:ext>
            </a:extLst>
          </p:cNvPr>
          <p:cNvSpPr txBox="1"/>
          <p:nvPr/>
        </p:nvSpPr>
        <p:spPr>
          <a:xfrm>
            <a:off x="3644987" y="2725891"/>
            <a:ext cx="111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Chicken broth</a:t>
            </a:r>
          </a:p>
          <a:p>
            <a:r>
              <a:rPr lang="en-US" sz="1200" dirty="0"/>
              <a:t>1 cup = $0.33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0EE809-6DB9-A54F-9C0B-093152ED6C5B}"/>
              </a:ext>
            </a:extLst>
          </p:cNvPr>
          <p:cNvSpPr txBox="1"/>
          <p:nvPr/>
        </p:nvSpPr>
        <p:spPr>
          <a:xfrm>
            <a:off x="4684031" y="1800916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pic>
        <p:nvPicPr>
          <p:cNvPr id="28" name="Picture 27" descr="A picture containing vegetable, broccoli rabe, chicory escarole, celery&#10;&#10;Description automatically generated">
            <a:extLst>
              <a:ext uri="{FF2B5EF4-FFF2-40B4-BE49-F238E27FC236}">
                <a16:creationId xmlns:a16="http://schemas.microsoft.com/office/drawing/2014/main" id="{73E0FD2B-0790-6644-BAD9-CBD4DBB265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0863" y="4906536"/>
            <a:ext cx="1689100" cy="1200150"/>
          </a:xfrm>
          <a:prstGeom prst="rect">
            <a:avLst/>
          </a:prstGeom>
        </p:spPr>
      </p:pic>
      <p:pic>
        <p:nvPicPr>
          <p:cNvPr id="30" name="Picture 29" descr="A picture containing table, cup, indoor, glass&#10;&#10;Description automatically generated">
            <a:extLst>
              <a:ext uri="{FF2B5EF4-FFF2-40B4-BE49-F238E27FC236}">
                <a16:creationId xmlns:a16="http://schemas.microsoft.com/office/drawing/2014/main" id="{DA4EF42A-0173-484E-9632-E68224C4AB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7253" b="14322"/>
          <a:stretch/>
        </p:blipFill>
        <p:spPr>
          <a:xfrm>
            <a:off x="5244368" y="1615333"/>
            <a:ext cx="1172562" cy="802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E93DE5-5ED2-C34D-BB8E-2DED39B7A8F0}"/>
              </a:ext>
            </a:extLst>
          </p:cNvPr>
          <p:cNvSpPr txBox="1"/>
          <p:nvPr/>
        </p:nvSpPr>
        <p:spPr>
          <a:xfrm>
            <a:off x="6665307" y="1750579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CB3D5-3C60-FC41-BF41-C0729867E3D1}"/>
              </a:ext>
            </a:extLst>
          </p:cNvPr>
          <p:cNvSpPr txBox="1"/>
          <p:nvPr/>
        </p:nvSpPr>
        <p:spPr>
          <a:xfrm>
            <a:off x="1151181" y="3435178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2A2F12-DFC5-8D48-ACD2-CF7FBE97DAA1}"/>
              </a:ext>
            </a:extLst>
          </p:cNvPr>
          <p:cNvSpPr txBox="1"/>
          <p:nvPr/>
        </p:nvSpPr>
        <p:spPr>
          <a:xfrm>
            <a:off x="2863471" y="3463189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7CB848-DA1C-024E-A516-9D25CB76ACB4}"/>
              </a:ext>
            </a:extLst>
          </p:cNvPr>
          <p:cNvSpPr txBox="1"/>
          <p:nvPr/>
        </p:nvSpPr>
        <p:spPr>
          <a:xfrm>
            <a:off x="4632763" y="3463189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DBA6EF-A77E-0A45-8146-785730A2615F}"/>
              </a:ext>
            </a:extLst>
          </p:cNvPr>
          <p:cNvSpPr txBox="1"/>
          <p:nvPr/>
        </p:nvSpPr>
        <p:spPr>
          <a:xfrm>
            <a:off x="1846809" y="5296771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5404D3-C3AD-B546-95B0-2E9037D83309}"/>
              </a:ext>
            </a:extLst>
          </p:cNvPr>
          <p:cNvSpPr txBox="1"/>
          <p:nvPr/>
        </p:nvSpPr>
        <p:spPr>
          <a:xfrm>
            <a:off x="6514762" y="3463189"/>
            <a:ext cx="286406" cy="53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pic>
        <p:nvPicPr>
          <p:cNvPr id="39" name="Picture 38" descr="A picture containing vegetable, ground, board, cutting&#10;&#10;Description automatically generated">
            <a:extLst>
              <a:ext uri="{FF2B5EF4-FFF2-40B4-BE49-F238E27FC236}">
                <a16:creationId xmlns:a16="http://schemas.microsoft.com/office/drawing/2014/main" id="{D2E38749-C035-3248-B412-70CEC225BF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486" y="5065196"/>
            <a:ext cx="1492469" cy="994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C9EF0-9857-044B-8725-FAAC5DB822EE}"/>
              </a:ext>
            </a:extLst>
          </p:cNvPr>
          <p:cNvSpPr txBox="1"/>
          <p:nvPr/>
        </p:nvSpPr>
        <p:spPr>
          <a:xfrm>
            <a:off x="5289608" y="2495053"/>
            <a:ext cx="127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Water</a:t>
            </a:r>
          </a:p>
          <a:p>
            <a:r>
              <a:rPr lang="en-US" sz="1200" dirty="0"/>
              <a:t>2 cups = free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184FF-7925-8945-A821-B6D727E65006}"/>
              </a:ext>
            </a:extLst>
          </p:cNvPr>
          <p:cNvSpPr txBox="1"/>
          <p:nvPr/>
        </p:nvSpPr>
        <p:spPr>
          <a:xfrm>
            <a:off x="159512" y="4334851"/>
            <a:ext cx="105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Sesame oil</a:t>
            </a:r>
          </a:p>
          <a:p>
            <a:r>
              <a:rPr lang="en-US" sz="1200" dirty="0"/>
              <a:t>1 tsp = $0.10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34904-82B0-F24B-A9E5-35512EF6AEC9}"/>
              </a:ext>
            </a:extLst>
          </p:cNvPr>
          <p:cNvSpPr txBox="1"/>
          <p:nvPr/>
        </p:nvSpPr>
        <p:spPr>
          <a:xfrm>
            <a:off x="1560403" y="4330089"/>
            <a:ext cx="1303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White pepper</a:t>
            </a:r>
          </a:p>
          <a:p>
            <a:r>
              <a:rPr lang="en-US" sz="1200" dirty="0"/>
              <a:t>¼ tsp = $0.16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730DA-38A7-6048-A303-D926F819CF34}"/>
              </a:ext>
            </a:extLst>
          </p:cNvPr>
          <p:cNvSpPr txBox="1"/>
          <p:nvPr/>
        </p:nvSpPr>
        <p:spPr>
          <a:xfrm>
            <a:off x="3437329" y="4459674"/>
            <a:ext cx="121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Egg</a:t>
            </a:r>
          </a:p>
          <a:p>
            <a:r>
              <a:rPr lang="en-US" sz="1200" dirty="0"/>
              <a:t>1 egg = $0.11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0470A3-CB4C-FD47-ACFF-A953B002813B}"/>
              </a:ext>
            </a:extLst>
          </p:cNvPr>
          <p:cNvSpPr txBox="1"/>
          <p:nvPr/>
        </p:nvSpPr>
        <p:spPr>
          <a:xfrm>
            <a:off x="5476092" y="4291446"/>
            <a:ext cx="165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Cornstarch</a:t>
            </a:r>
          </a:p>
          <a:p>
            <a:r>
              <a:rPr lang="en-US" sz="1200" dirty="0"/>
              <a:t>1 ½ tsp = approx. $0.07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CD952-DABE-2843-BB4E-F665838BC175}"/>
              </a:ext>
            </a:extLst>
          </p:cNvPr>
          <p:cNvSpPr txBox="1"/>
          <p:nvPr/>
        </p:nvSpPr>
        <p:spPr>
          <a:xfrm>
            <a:off x="159512" y="6146945"/>
            <a:ext cx="149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Scallions</a:t>
            </a:r>
          </a:p>
          <a:p>
            <a:r>
              <a:rPr lang="en-US" sz="1200" dirty="0"/>
              <a:t>1 scallion = $0.15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EFA460-5670-C048-880C-BEE31E592915}"/>
              </a:ext>
            </a:extLst>
          </p:cNvPr>
          <p:cNvSpPr txBox="1"/>
          <p:nvPr/>
        </p:nvSpPr>
        <p:spPr>
          <a:xfrm>
            <a:off x="2667291" y="6146945"/>
            <a:ext cx="149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Cilantro</a:t>
            </a:r>
          </a:p>
          <a:p>
            <a:r>
              <a:rPr lang="en-US" sz="1200" dirty="0"/>
              <a:t>2 TBS = $0.11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A836E2-78A8-4A40-AFDA-8613A8E0E397}"/>
              </a:ext>
            </a:extLst>
          </p:cNvPr>
          <p:cNvSpPr txBox="1"/>
          <p:nvPr/>
        </p:nvSpPr>
        <p:spPr>
          <a:xfrm>
            <a:off x="6771829" y="5752743"/>
            <a:ext cx="277866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Total for recipe = $2.20</a:t>
            </a:r>
          </a:p>
          <a:p>
            <a:r>
              <a:rPr lang="en-US" sz="2000" dirty="0"/>
              <a:t>Cost per serving = $0.55</a:t>
            </a:r>
          </a:p>
        </p:txBody>
      </p:sp>
      <p:pic>
        <p:nvPicPr>
          <p:cNvPr id="27" name="Picture 26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7D529994-0C7D-3A4D-875C-88945CE973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6630" y="4839547"/>
            <a:ext cx="1689099" cy="16890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32FF0C-FC30-7441-9F21-B319641A4D28}"/>
              </a:ext>
            </a:extLst>
          </p:cNvPr>
          <p:cNvSpPr txBox="1"/>
          <p:nvPr/>
        </p:nvSpPr>
        <p:spPr>
          <a:xfrm>
            <a:off x="4231400" y="5349843"/>
            <a:ext cx="50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99D42B-FF79-4246-9A6F-22D83AB8B2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164" y="160323"/>
            <a:ext cx="2930960" cy="443013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254F043-EC58-894E-8307-83F94E141CBB}"/>
              </a:ext>
            </a:extLst>
          </p:cNvPr>
          <p:cNvSpPr txBox="1"/>
          <p:nvPr/>
        </p:nvSpPr>
        <p:spPr>
          <a:xfrm>
            <a:off x="7703057" y="4755722"/>
            <a:ext cx="4054642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Ingredients: Tomatoes, egg, water, chicken broth, vegetable oil, scallions, sesame oil, white pepper, cornstarch, cilantro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4CC254-B703-C74F-80A8-3F60C9EEF8CB}"/>
              </a:ext>
            </a:extLst>
          </p:cNvPr>
          <p:cNvSpPr txBox="1"/>
          <p:nvPr/>
        </p:nvSpPr>
        <p:spPr>
          <a:xfrm>
            <a:off x="9758915" y="6477176"/>
            <a:ext cx="2991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*Prices from Walmart website January 2022</a:t>
            </a:r>
          </a:p>
        </p:txBody>
      </p:sp>
    </p:spTree>
    <p:extLst>
      <p:ext uri="{BB962C8B-B14F-4D97-AF65-F5344CB8AC3E}">
        <p14:creationId xmlns:p14="http://schemas.microsoft.com/office/powerpoint/2010/main" val="367109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37" y="516499"/>
            <a:ext cx="10954326" cy="531164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/>
              <a:t>The Cost of a Healthy Diet: </a:t>
            </a:r>
            <a:br>
              <a:rPr lang="en-US" sz="4000" dirty="0"/>
            </a:br>
            <a:r>
              <a:rPr lang="en-US" sz="4000" dirty="0"/>
              <a:t>Accounting for Nutrition and Food Spending </a:t>
            </a:r>
            <a:br>
              <a:rPr lang="en-US" sz="4000" dirty="0"/>
            </a:br>
            <a:r>
              <a:rPr lang="en-US" sz="4000" dirty="0"/>
              <a:t>Goals and Constraints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Session: </a:t>
            </a:r>
            <a:br>
              <a:rPr lang="en-US" sz="4000" dirty="0"/>
            </a:br>
            <a:r>
              <a:rPr lang="en-US" sz="4000" dirty="0"/>
              <a:t>USDA Modernizes the Thrifty Food Plan</a:t>
            </a:r>
            <a:br>
              <a:rPr lang="en-US" sz="4000" dirty="0"/>
            </a:br>
            <a:r>
              <a:rPr lang="en-US" sz="4000" dirty="0"/>
              <a:t>USDA Agricultural Outlook Forum</a:t>
            </a:r>
            <a:br>
              <a:rPr lang="en-US" sz="4000" dirty="0"/>
            </a:br>
            <a:r>
              <a:rPr lang="en-US" sz="4000" dirty="0"/>
              <a:t>February 24-25, 2022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Parke Wilde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381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EFE92C-BCB7-4C69-8283-66537465F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69" y="677924"/>
            <a:ext cx="10967661" cy="45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7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What is the cost of a healthy diet?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530985"/>
            <a:ext cx="6116882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  <a:latin typeface="Avenir Light" panose="020B0402020203020204" pitchFamily="34" charset="77"/>
              </a:rPr>
              <a:t>Carlson et al. (2006)</a:t>
            </a:r>
          </a:p>
          <a:p>
            <a:r>
              <a:rPr lang="en-US" dirty="0">
                <a:latin typeface="Avenir Light" panose="020B0402020203020204" pitchFamily="34" charset="77"/>
              </a:rPr>
              <a:t>Wilde and Llobrera (2009)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Drewnowski (2007)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Caswell and Yaktine (2013)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Ziliak (2016)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Waxman, Gundersen, Thompson (2018)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Carlson, Llobrera, Keith-Jennings (2021)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New Thrifty Food Plan (2022)</a:t>
            </a:r>
          </a:p>
          <a:p>
            <a:endParaRPr lang="en-US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pic>
        <p:nvPicPr>
          <p:cNvPr id="5" name="Picture 4" descr="Thrifty Food Plan Methodology  ">
            <a:extLst>
              <a:ext uri="{FF2B5EF4-FFF2-40B4-BE49-F238E27FC236}">
                <a16:creationId xmlns:a16="http://schemas.microsoft.com/office/drawing/2014/main" id="{B511D6B4-F6C4-41ED-AFC9-FD057B28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53" y="1690688"/>
            <a:ext cx="5455820" cy="37869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57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What is the cost of a healthy diet?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530985"/>
            <a:ext cx="6116882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  <a:latin typeface="Avenir Light" panose="020B0402020203020204" pitchFamily="34" charset="77"/>
              </a:rPr>
              <a:t>Carlson et al. (2006)</a:t>
            </a:r>
          </a:p>
          <a:p>
            <a:r>
              <a:rPr lang="en-US" dirty="0">
                <a:latin typeface="Avenir Light" panose="020B0402020203020204" pitchFamily="34" charset="77"/>
              </a:rPr>
              <a:t>Wilde and Llobrera (2009)</a:t>
            </a:r>
          </a:p>
          <a:p>
            <a:r>
              <a:rPr lang="en-US" dirty="0">
                <a:solidFill>
                  <a:schemeClr val="tx1"/>
                </a:solidFill>
                <a:latin typeface="Avenir Light" panose="020B0402020203020204" pitchFamily="34" charset="77"/>
              </a:rPr>
              <a:t>Drewnowski (2007)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Caswell and Yaktine (2013)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Ziliak (2016)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Waxman, Gundersen, Thompson (2018)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Carlson, Llobrera, Keith-Jennings (2021)</a:t>
            </a:r>
          </a:p>
          <a:p>
            <a:r>
              <a:rPr lang="en-US" dirty="0">
                <a:solidFill>
                  <a:schemeClr val="bg1"/>
                </a:solidFill>
                <a:latin typeface="Avenir Light" panose="020B0402020203020204" pitchFamily="34" charset="77"/>
              </a:rPr>
              <a:t>New Thrifty Food Plan (2022)</a:t>
            </a:r>
          </a:p>
          <a:p>
            <a:endParaRPr lang="en-US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29FED02-72B5-4102-9EA1-A50C6590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14" y="1422399"/>
            <a:ext cx="5666393" cy="42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9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What is the cost of a healthy diet?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530985"/>
            <a:ext cx="6116882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  <a:latin typeface="Avenir Light" panose="020B0402020203020204" pitchFamily="34" charset="77"/>
              </a:rPr>
              <a:t>Carlson et al. (2006)</a:t>
            </a:r>
          </a:p>
          <a:p>
            <a:r>
              <a:rPr lang="en-US" dirty="0">
                <a:latin typeface="Avenir Light" panose="020B0402020203020204" pitchFamily="34" charset="77"/>
              </a:rPr>
              <a:t>Wilde and Llobrera (2009)</a:t>
            </a:r>
          </a:p>
          <a:p>
            <a:r>
              <a:rPr lang="en-US" dirty="0">
                <a:solidFill>
                  <a:schemeClr val="tx1"/>
                </a:solidFill>
                <a:latin typeface="Avenir Light" panose="020B0402020203020204" pitchFamily="34" charset="77"/>
              </a:rPr>
              <a:t>Drewnowski (2007)</a:t>
            </a:r>
          </a:p>
          <a:p>
            <a:r>
              <a:rPr lang="en-US" dirty="0">
                <a:solidFill>
                  <a:schemeClr val="tx1"/>
                </a:solidFill>
                <a:latin typeface="Avenir Light" panose="020B0402020203020204" pitchFamily="34" charset="77"/>
              </a:rPr>
              <a:t>Caswell and Yaktine (2013)</a:t>
            </a:r>
          </a:p>
          <a:p>
            <a:r>
              <a:rPr lang="en-US" dirty="0">
                <a:latin typeface="Avenir Light" panose="020B0402020203020204" pitchFamily="34" charset="77"/>
              </a:rPr>
              <a:t>Ziliak (2016)</a:t>
            </a:r>
          </a:p>
          <a:p>
            <a:r>
              <a:rPr lang="en-US" dirty="0">
                <a:latin typeface="Avenir Light" panose="020B0402020203020204" pitchFamily="34" charset="77"/>
              </a:rPr>
              <a:t>Fan, Baylis, Gundersen, Ver Ploeg (2018)</a:t>
            </a:r>
          </a:p>
          <a:p>
            <a:r>
              <a:rPr lang="en-US" dirty="0">
                <a:latin typeface="Avenir Light" panose="020B0402020203020204" pitchFamily="34" charset="77"/>
              </a:rPr>
              <a:t>Waxman, Gundersen, Thompson (2018)</a:t>
            </a:r>
          </a:p>
          <a:p>
            <a:r>
              <a:rPr lang="en-US" dirty="0">
                <a:latin typeface="Avenir Light" panose="020B0402020203020204" pitchFamily="34" charset="77"/>
              </a:rPr>
              <a:t>Carlson, Llobrera, Keith-Jennings (2021)</a:t>
            </a:r>
          </a:p>
          <a:p>
            <a:r>
              <a:rPr lang="en-US" dirty="0">
                <a:latin typeface="Avenir Light" panose="020B0402020203020204" pitchFamily="34" charset="77"/>
              </a:rPr>
              <a:t>USDA (August, 2021)</a:t>
            </a:r>
          </a:p>
          <a:p>
            <a:endParaRPr lang="en-US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pic>
        <p:nvPicPr>
          <p:cNvPr id="1026" name="Picture 2" descr="Cover of Supplemental Nutrition Assistance Program">
            <a:extLst>
              <a:ext uri="{FF2B5EF4-FFF2-40B4-BE49-F238E27FC236}">
                <a16:creationId xmlns:a16="http://schemas.microsoft.com/office/drawing/2014/main" id="{D32E667C-31BF-4C57-939D-92D1A5C1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62" y="1406275"/>
            <a:ext cx="3580838" cy="447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1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49AB42-22FC-6741-8A0F-EBE840048509}"/>
              </a:ext>
            </a:extLst>
          </p:cNvPr>
          <p:cNvCxnSpPr>
            <a:cxnSpLocks/>
          </p:cNvCxnSpPr>
          <p:nvPr/>
        </p:nvCxnSpPr>
        <p:spPr>
          <a:xfrm>
            <a:off x="2438400" y="781050"/>
            <a:ext cx="0" cy="443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C485FB-F876-024E-8304-8D10BAC4E101}"/>
              </a:ext>
            </a:extLst>
          </p:cNvPr>
          <p:cNvCxnSpPr>
            <a:cxnSpLocks/>
          </p:cNvCxnSpPr>
          <p:nvPr/>
        </p:nvCxnSpPr>
        <p:spPr>
          <a:xfrm>
            <a:off x="2438400" y="5213131"/>
            <a:ext cx="6532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EB055A-0AF1-564E-9498-E31253B3EE2E}"/>
              </a:ext>
            </a:extLst>
          </p:cNvPr>
          <p:cNvCxnSpPr/>
          <p:nvPr/>
        </p:nvCxnSpPr>
        <p:spPr>
          <a:xfrm>
            <a:off x="5714785" y="840259"/>
            <a:ext cx="0" cy="437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A1BCC9-B3B7-2741-8978-4931E2642B21}"/>
              </a:ext>
            </a:extLst>
          </p:cNvPr>
          <p:cNvCxnSpPr>
            <a:cxnSpLocks/>
          </p:cNvCxnSpPr>
          <p:nvPr/>
        </p:nvCxnSpPr>
        <p:spPr>
          <a:xfrm>
            <a:off x="2438400" y="2900855"/>
            <a:ext cx="6532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62343A-392A-4A4E-9680-1BD14A6B7A8C}"/>
              </a:ext>
            </a:extLst>
          </p:cNvPr>
          <p:cNvSpPr txBox="1"/>
          <p:nvPr/>
        </p:nvSpPr>
        <p:spPr>
          <a:xfrm>
            <a:off x="664442" y="4905354"/>
            <a:ext cx="1544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occasional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805C9-302E-0943-8B05-CF88C4D972B6}"/>
              </a:ext>
            </a:extLst>
          </p:cNvPr>
          <p:cNvSpPr txBox="1"/>
          <p:nvPr/>
        </p:nvSpPr>
        <p:spPr>
          <a:xfrm>
            <a:off x="809164" y="670982"/>
            <a:ext cx="1457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healthy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7C1E2-67EC-5542-BB6F-E7880DCDBAE8}"/>
              </a:ext>
            </a:extLst>
          </p:cNvPr>
          <p:cNvSpPr txBox="1"/>
          <p:nvPr/>
        </p:nvSpPr>
        <p:spPr>
          <a:xfrm>
            <a:off x="2060228" y="5419952"/>
            <a:ext cx="144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Less expensive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EF0B8-657F-804E-B478-CA3C6B139471}"/>
              </a:ext>
            </a:extLst>
          </p:cNvPr>
          <p:cNvSpPr txBox="1"/>
          <p:nvPr/>
        </p:nvSpPr>
        <p:spPr>
          <a:xfrm>
            <a:off x="8971005" y="5419952"/>
            <a:ext cx="154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expensive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2244FF-5910-D74B-BABE-CF0CD46FE50B}"/>
              </a:ext>
            </a:extLst>
          </p:cNvPr>
          <p:cNvCxnSpPr>
            <a:cxnSpLocks/>
          </p:cNvCxnSpPr>
          <p:nvPr/>
        </p:nvCxnSpPr>
        <p:spPr>
          <a:xfrm flipV="1">
            <a:off x="1531680" y="1084469"/>
            <a:ext cx="0" cy="365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DE961F-3650-9C41-8179-FBC9D30CBBB8}"/>
              </a:ext>
            </a:extLst>
          </p:cNvPr>
          <p:cNvCxnSpPr>
            <a:cxnSpLocks/>
          </p:cNvCxnSpPr>
          <p:nvPr/>
        </p:nvCxnSpPr>
        <p:spPr>
          <a:xfrm>
            <a:off x="3685769" y="5559447"/>
            <a:ext cx="4909751" cy="28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late of food&#10;&#10;Description automatically generated">
            <a:extLst>
              <a:ext uri="{FF2B5EF4-FFF2-40B4-BE49-F238E27FC236}">
                <a16:creationId xmlns:a16="http://schemas.microsoft.com/office/drawing/2014/main" id="{8EF01F4E-2E38-B542-ADFD-97361DD83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60072" y="840259"/>
            <a:ext cx="2816501" cy="1877669"/>
          </a:xfrm>
          <a:prstGeom prst="rect">
            <a:avLst/>
          </a:prstGeom>
        </p:spPr>
      </p:pic>
      <p:pic>
        <p:nvPicPr>
          <p:cNvPr id="12" name="Picture 11" descr="A plate of french fries&#10;&#10;Description automatically generated">
            <a:extLst>
              <a:ext uri="{FF2B5EF4-FFF2-40B4-BE49-F238E27FC236}">
                <a16:creationId xmlns:a16="http://schemas.microsoft.com/office/drawing/2014/main" id="{29D7D0BF-B7BF-D54B-B37C-9AA4190E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389" y="3088103"/>
            <a:ext cx="2810024" cy="18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49AB42-22FC-6741-8A0F-EBE840048509}"/>
              </a:ext>
            </a:extLst>
          </p:cNvPr>
          <p:cNvCxnSpPr>
            <a:cxnSpLocks/>
          </p:cNvCxnSpPr>
          <p:nvPr/>
        </p:nvCxnSpPr>
        <p:spPr>
          <a:xfrm>
            <a:off x="2438400" y="781050"/>
            <a:ext cx="0" cy="443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C485FB-F876-024E-8304-8D10BAC4E101}"/>
              </a:ext>
            </a:extLst>
          </p:cNvPr>
          <p:cNvCxnSpPr>
            <a:cxnSpLocks/>
          </p:cNvCxnSpPr>
          <p:nvPr/>
        </p:nvCxnSpPr>
        <p:spPr>
          <a:xfrm>
            <a:off x="2438400" y="5213131"/>
            <a:ext cx="6532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EB055A-0AF1-564E-9498-E31253B3EE2E}"/>
              </a:ext>
            </a:extLst>
          </p:cNvPr>
          <p:cNvCxnSpPr/>
          <p:nvPr/>
        </p:nvCxnSpPr>
        <p:spPr>
          <a:xfrm>
            <a:off x="5714785" y="840259"/>
            <a:ext cx="0" cy="437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A1BCC9-B3B7-2741-8978-4931E2642B21}"/>
              </a:ext>
            </a:extLst>
          </p:cNvPr>
          <p:cNvCxnSpPr>
            <a:cxnSpLocks/>
          </p:cNvCxnSpPr>
          <p:nvPr/>
        </p:nvCxnSpPr>
        <p:spPr>
          <a:xfrm>
            <a:off x="2438400" y="2900855"/>
            <a:ext cx="6532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62343A-392A-4A4E-9680-1BD14A6B7A8C}"/>
              </a:ext>
            </a:extLst>
          </p:cNvPr>
          <p:cNvSpPr txBox="1"/>
          <p:nvPr/>
        </p:nvSpPr>
        <p:spPr>
          <a:xfrm>
            <a:off x="585927" y="4905354"/>
            <a:ext cx="1623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occasional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805C9-302E-0943-8B05-CF88C4D972B6}"/>
              </a:ext>
            </a:extLst>
          </p:cNvPr>
          <p:cNvSpPr txBox="1"/>
          <p:nvPr/>
        </p:nvSpPr>
        <p:spPr>
          <a:xfrm>
            <a:off x="809164" y="670982"/>
            <a:ext cx="1457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healthy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7C1E2-67EC-5542-BB6F-E7880DCDBAE8}"/>
              </a:ext>
            </a:extLst>
          </p:cNvPr>
          <p:cNvSpPr txBox="1"/>
          <p:nvPr/>
        </p:nvSpPr>
        <p:spPr>
          <a:xfrm>
            <a:off x="2060228" y="5419952"/>
            <a:ext cx="1441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Less expensive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EF0B8-657F-804E-B478-CA3C6B139471}"/>
              </a:ext>
            </a:extLst>
          </p:cNvPr>
          <p:cNvSpPr txBox="1"/>
          <p:nvPr/>
        </p:nvSpPr>
        <p:spPr>
          <a:xfrm>
            <a:off x="8971005" y="5419952"/>
            <a:ext cx="1544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expensive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2244FF-5910-D74B-BABE-CF0CD46FE50B}"/>
              </a:ext>
            </a:extLst>
          </p:cNvPr>
          <p:cNvCxnSpPr>
            <a:cxnSpLocks/>
          </p:cNvCxnSpPr>
          <p:nvPr/>
        </p:nvCxnSpPr>
        <p:spPr>
          <a:xfrm flipV="1">
            <a:off x="1531680" y="1084469"/>
            <a:ext cx="0" cy="3650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DE961F-3650-9C41-8179-FBC9D30CBBB8}"/>
              </a:ext>
            </a:extLst>
          </p:cNvPr>
          <p:cNvCxnSpPr>
            <a:cxnSpLocks/>
          </p:cNvCxnSpPr>
          <p:nvPr/>
        </p:nvCxnSpPr>
        <p:spPr>
          <a:xfrm>
            <a:off x="3685769" y="5559447"/>
            <a:ext cx="4909751" cy="28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CD181916-864A-AF48-A81F-AA615999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38" y="840259"/>
            <a:ext cx="2704375" cy="1801150"/>
          </a:xfrm>
          <a:prstGeom prst="rect">
            <a:avLst/>
          </a:prstGeom>
        </p:spPr>
      </p:pic>
      <p:pic>
        <p:nvPicPr>
          <p:cNvPr id="26" name="Picture 25" descr="A plate of food&#10;&#10;Description automatically generated">
            <a:extLst>
              <a:ext uri="{FF2B5EF4-FFF2-40B4-BE49-F238E27FC236}">
                <a16:creationId xmlns:a16="http://schemas.microsoft.com/office/drawing/2014/main" id="{8EF01F4E-2E38-B542-ADFD-97361DD83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060072" y="840259"/>
            <a:ext cx="2816501" cy="1877669"/>
          </a:xfrm>
          <a:prstGeom prst="rect">
            <a:avLst/>
          </a:prstGeom>
        </p:spPr>
      </p:pic>
      <p:pic>
        <p:nvPicPr>
          <p:cNvPr id="4" name="Picture 3" descr="BBQ steak cooked on the grill">
            <a:extLst>
              <a:ext uri="{FF2B5EF4-FFF2-40B4-BE49-F238E27FC236}">
                <a16:creationId xmlns:a16="http://schemas.microsoft.com/office/drawing/2014/main" id="{D8001926-65FE-9E46-BDB8-AD4363913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26" r="-1309" b="7058"/>
          <a:stretch/>
        </p:blipFill>
        <p:spPr>
          <a:xfrm>
            <a:off x="6096000" y="3083783"/>
            <a:ext cx="2780576" cy="1877668"/>
          </a:xfrm>
          <a:prstGeom prst="rect">
            <a:avLst/>
          </a:prstGeom>
        </p:spPr>
      </p:pic>
      <p:pic>
        <p:nvPicPr>
          <p:cNvPr id="12" name="Picture 11" descr="A plate of french fries&#10;&#10;Description automatically generated">
            <a:extLst>
              <a:ext uri="{FF2B5EF4-FFF2-40B4-BE49-F238E27FC236}">
                <a16:creationId xmlns:a16="http://schemas.microsoft.com/office/drawing/2014/main" id="{29D7D0BF-B7BF-D54B-B37C-9AA4190E2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389" y="3088103"/>
            <a:ext cx="2810024" cy="18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9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37" y="516499"/>
            <a:ext cx="10954326" cy="3355848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/>
              <a:t>From Scarcity to Prosperity:</a:t>
            </a:r>
            <a:br>
              <a:rPr lang="en-US" sz="4000" dirty="0"/>
            </a:br>
            <a:r>
              <a:rPr lang="en-US" sz="4000" dirty="0"/>
              <a:t>Nutrition and Food Spending Goals and Constraints for Low-Income Americans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5402" y="3325091"/>
            <a:ext cx="9801195" cy="277368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venir Light" panose="020B0402020203020204" pitchFamily="34" charset="77"/>
              </a:rPr>
              <a:t>Investigators: Parke Wilde, Linlin Fan, Norbert Wilson, Sara Folta</a:t>
            </a:r>
          </a:p>
          <a:p>
            <a:r>
              <a:rPr lang="en-US" sz="2000" dirty="0">
                <a:latin typeface="Avenir Light" panose="020B0402020203020204" pitchFamily="34" charset="77"/>
              </a:rPr>
              <a:t>Managers: Katrina </a:t>
            </a:r>
            <a:r>
              <a:rPr lang="en-US" sz="2000" dirty="0" err="1">
                <a:latin typeface="Avenir Light" panose="020B0402020203020204" pitchFamily="34" charset="77"/>
              </a:rPr>
              <a:t>Sarson</a:t>
            </a:r>
            <a:r>
              <a:rPr lang="en-US" sz="2000" dirty="0">
                <a:latin typeface="Avenir Light" panose="020B0402020203020204" pitchFamily="34" charset="77"/>
              </a:rPr>
              <a:t>, Jada </a:t>
            </a:r>
            <a:r>
              <a:rPr lang="en-US" sz="2000" dirty="0" err="1">
                <a:latin typeface="Avenir Light" panose="020B0402020203020204" pitchFamily="34" charset="77"/>
              </a:rPr>
              <a:t>Wensman</a:t>
            </a:r>
            <a:endParaRPr lang="en-US" sz="2000" dirty="0">
              <a:latin typeface="Avenir Light" panose="020B0402020203020204" pitchFamily="34" charset="77"/>
            </a:endParaRPr>
          </a:p>
          <a:p>
            <a:r>
              <a:rPr lang="en-US" sz="2000" dirty="0">
                <a:latin typeface="Avenir Light" panose="020B0402020203020204" pitchFamily="34" charset="77"/>
              </a:rPr>
              <a:t>Students: Yiwen Zhao, Elena Martinez, Aiden Gildea, and </a:t>
            </a:r>
            <a:r>
              <a:rPr lang="en-US" sz="2000" dirty="0" err="1">
                <a:latin typeface="Avenir Light" panose="020B0402020203020204" pitchFamily="34" charset="77"/>
              </a:rPr>
              <a:t>Angélica</a:t>
            </a:r>
            <a:r>
              <a:rPr lang="en-US" sz="2000" dirty="0">
                <a:latin typeface="Avenir Light" panose="020B0402020203020204" pitchFamily="34" charset="77"/>
              </a:rPr>
              <a:t> Valdés Valderrama </a:t>
            </a:r>
          </a:p>
          <a:p>
            <a:r>
              <a:rPr lang="en-US" sz="2000" dirty="0">
                <a:latin typeface="Avenir Light" panose="020B0402020203020204" pitchFamily="34" charset="77"/>
              </a:rPr>
              <a:t>Advisors: Tatiana Andreyeva, Andrea Carlson, Will Masters, food bank/pantry partners</a:t>
            </a:r>
          </a:p>
        </p:txBody>
      </p:sp>
    </p:spTree>
    <p:extLst>
      <p:ext uri="{BB962C8B-B14F-4D97-AF65-F5344CB8AC3E}">
        <p14:creationId xmlns:p14="http://schemas.microsoft.com/office/powerpoint/2010/main" val="359996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B4AFFEC2-448A-46B4-A013-82CEC0C7A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363" y="214312"/>
            <a:ext cx="10991273" cy="1143000"/>
          </a:xfrm>
        </p:spPr>
        <p:txBody>
          <a:bodyPr/>
          <a:lstStyle/>
          <a:p>
            <a:r>
              <a:rPr lang="en-US" altLang="en-US" sz="3200" dirty="0"/>
              <a:t>Optimization framework in the spirit of the Thrifty Food Plan (TFP)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DB4F0EC-9068-4E64-A4E7-A9CA33207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7235" y="1524000"/>
            <a:ext cx="11157527" cy="5334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u="sng" dirty="0"/>
              <a:t>Choose a plan (123 category quantities in our case):</a:t>
            </a:r>
          </a:p>
          <a:p>
            <a:r>
              <a:rPr lang="en-US" altLang="en-US" dirty="0"/>
              <a:t>Not too different from current intake (quadratic objective function)</a:t>
            </a:r>
          </a:p>
          <a:p>
            <a:r>
              <a:rPr lang="en-US" altLang="en-US" dirty="0"/>
              <a:t>Meeting constraints: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/>
              <a:t>Cost and food energy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/>
              <a:t>Nutrients from the </a:t>
            </a:r>
            <a:r>
              <a:rPr lang="en-US" altLang="en-US" sz="2800" i="1" dirty="0"/>
              <a:t>Dietary Guidelines 2020-2025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dirty="0"/>
              <a:t>Broad food categories from </a:t>
            </a:r>
            <a:r>
              <a:rPr lang="en-US" altLang="en-US" sz="2800" i="1" dirty="0"/>
              <a:t>MyPlate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800" i="1" dirty="0"/>
              <a:t>Practicality</a:t>
            </a:r>
            <a:r>
              <a:rPr lang="en-US" altLang="en-US" sz="2800" dirty="0"/>
              <a:t> constraints</a:t>
            </a:r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949975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9657</TotalTime>
  <Words>779</Words>
  <Application>Microsoft Office PowerPoint</Application>
  <PresentationFormat>Widescreen</PresentationFormat>
  <Paragraphs>133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Avenir Black</vt:lpstr>
      <vt:lpstr>Avenir Light</vt:lpstr>
      <vt:lpstr>Calibri</vt:lpstr>
      <vt:lpstr>Calibri Light</vt:lpstr>
      <vt:lpstr>Courier New</vt:lpstr>
      <vt:lpstr>Times New Roman</vt:lpstr>
      <vt:lpstr>Wingdings</vt:lpstr>
      <vt:lpstr>Office Theme</vt:lpstr>
      <vt:lpstr>Default Design</vt:lpstr>
      <vt:lpstr>The Cost of a Healthy Diet:  Accounting for Nutrition and Food Spending  Goals and Constraints  Session:  USDA Modernizes the Thrifty Food Plan USDA Agricultural Outlook Forum February 24-25, 2022  Parke Wilde </vt:lpstr>
      <vt:lpstr>PowerPoint Presentation</vt:lpstr>
      <vt:lpstr>What is the cost of a healthy diet?</vt:lpstr>
      <vt:lpstr>What is the cost of a healthy diet?</vt:lpstr>
      <vt:lpstr>What is the cost of a healthy diet?</vt:lpstr>
      <vt:lpstr>PowerPoint Presentation</vt:lpstr>
      <vt:lpstr>PowerPoint Presentation</vt:lpstr>
      <vt:lpstr>From Scarcity to Prosperity: Nutrition and Food Spending Goals and Constraints for Low-Income Americans</vt:lpstr>
      <vt:lpstr>Optimization framework in the spirit of the Thrifty Food Plan (TFP)</vt:lpstr>
      <vt:lpstr>Choice of constraints  estimated cost.</vt:lpstr>
      <vt:lpstr>Insights</vt:lpstr>
      <vt:lpstr>Preliminary: 10 most-consumed categories</vt:lpstr>
      <vt:lpstr>Preliminary: 10 most-consumed categories</vt:lpstr>
      <vt:lpstr>PowerPoint Presentation</vt:lpstr>
      <vt:lpstr>PowerPoint Presentation</vt:lpstr>
      <vt:lpstr>The Cost of a Healthy Diet:  Accounting for Nutrition and Food Spending  Goals and Constraints  Session:  USDA Modernizes the Thrifty Food Plan USDA Agricultural Outlook Forum February 24-25, 2022  Parke Wilde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 Wilde</dc:creator>
  <cp:lastModifiedBy>Wilde, Parke E.</cp:lastModifiedBy>
  <cp:revision>105</cp:revision>
  <cp:lastPrinted>2015-07-24T15:57:50Z</cp:lastPrinted>
  <dcterms:created xsi:type="dcterms:W3CDTF">2013-07-15T20:25:04Z</dcterms:created>
  <dcterms:modified xsi:type="dcterms:W3CDTF">2022-02-01T13:36:49Z</dcterms:modified>
</cp:coreProperties>
</file>