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 id="2147483681" r:id="rId4"/>
    <p:sldMasterId id="2147483683" r:id="rId5"/>
    <p:sldMasterId id="2147483691" r:id="rId6"/>
  </p:sldMasterIdLst>
  <p:notesMasterIdLst>
    <p:notesMasterId r:id="rId23"/>
  </p:notesMasterIdLst>
  <p:sldIdLst>
    <p:sldId id="257" r:id="rId7"/>
    <p:sldId id="583" r:id="rId8"/>
    <p:sldId id="266" r:id="rId9"/>
    <p:sldId id="261" r:id="rId10"/>
    <p:sldId id="645" r:id="rId11"/>
    <p:sldId id="640" r:id="rId12"/>
    <p:sldId id="646" r:id="rId13"/>
    <p:sldId id="647" r:id="rId14"/>
    <p:sldId id="648" r:id="rId15"/>
    <p:sldId id="649" r:id="rId16"/>
    <p:sldId id="650" r:id="rId17"/>
    <p:sldId id="651" r:id="rId18"/>
    <p:sldId id="652" r:id="rId19"/>
    <p:sldId id="653" r:id="rId20"/>
    <p:sldId id="654" r:id="rId21"/>
    <p:sldId id="25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1435" y="77"/>
      </p:cViewPr>
      <p:guideLst/>
    </p:cSldViewPr>
  </p:slideViewPr>
  <p:notesTextViewPr>
    <p:cViewPr>
      <p:scale>
        <a:sx n="1" d="1"/>
        <a:sy n="1" d="1"/>
      </p:scale>
      <p:origin x="0" y="0"/>
    </p:cViewPr>
  </p:notesTextViewPr>
  <p:sorterViewPr>
    <p:cViewPr>
      <p:scale>
        <a:sx n="100" d="100"/>
        <a:sy n="100" d="100"/>
      </p:scale>
      <p:origin x="0" y="-1158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844BD1-1129-4BA4-A8A8-DC914BC07979}" type="doc">
      <dgm:prSet loTypeId="urn:microsoft.com/office/officeart/2005/8/layout/pyramid1" loCatId="pyramid" qsTypeId="urn:microsoft.com/office/officeart/2005/8/quickstyle/simple3" qsCatId="simple" csTypeId="urn:microsoft.com/office/officeart/2005/8/colors/accent1_2" csCatId="accent1" phldr="1"/>
      <dgm:spPr/>
    </dgm:pt>
    <dgm:pt modelId="{78E970B3-C69F-4BE9-B24E-1D5C2E0D91F7}">
      <dgm:prSet phldrT="[Text]"/>
      <dgm:spPr/>
      <dgm:t>
        <a:bodyPr/>
        <a:lstStyle/>
        <a:p>
          <a:r>
            <a:rPr lang="en-US" dirty="0"/>
            <a:t>Emerging Technologies and Knowledge</a:t>
          </a:r>
        </a:p>
      </dgm:t>
    </dgm:pt>
    <dgm:pt modelId="{11A2525D-DA31-4ED8-A9BB-EB1A9D85145E}" type="parTrans" cxnId="{8C7BA2C9-12AA-480A-ABFC-80B49A9520FE}">
      <dgm:prSet/>
      <dgm:spPr/>
      <dgm:t>
        <a:bodyPr/>
        <a:lstStyle/>
        <a:p>
          <a:endParaRPr lang="en-US"/>
        </a:p>
      </dgm:t>
    </dgm:pt>
    <dgm:pt modelId="{72005CF0-8402-4264-A135-37A81C2519BA}" type="sibTrans" cxnId="{8C7BA2C9-12AA-480A-ABFC-80B49A9520FE}">
      <dgm:prSet/>
      <dgm:spPr/>
      <dgm:t>
        <a:bodyPr/>
        <a:lstStyle/>
        <a:p>
          <a:endParaRPr lang="en-US"/>
        </a:p>
      </dgm:t>
    </dgm:pt>
    <dgm:pt modelId="{801A8F84-50D8-425C-A37E-56A009F2B164}">
      <dgm:prSet phldrT="[Text]"/>
      <dgm:spPr/>
      <dgm:t>
        <a:bodyPr/>
        <a:lstStyle/>
        <a:p>
          <a:r>
            <a:rPr lang="en-US" dirty="0"/>
            <a:t>Established Concepts</a:t>
          </a:r>
        </a:p>
      </dgm:t>
    </dgm:pt>
    <dgm:pt modelId="{CBF78DA3-74B9-491A-AECD-867D4B1F4662}" type="parTrans" cxnId="{CB927A78-24A4-41C2-A6FF-7B0710805A2D}">
      <dgm:prSet/>
      <dgm:spPr/>
      <dgm:t>
        <a:bodyPr/>
        <a:lstStyle/>
        <a:p>
          <a:endParaRPr lang="en-US"/>
        </a:p>
      </dgm:t>
    </dgm:pt>
    <dgm:pt modelId="{A1963184-5126-4356-9E34-2D9A42FDF6C2}" type="sibTrans" cxnId="{CB927A78-24A4-41C2-A6FF-7B0710805A2D}">
      <dgm:prSet/>
      <dgm:spPr/>
      <dgm:t>
        <a:bodyPr/>
        <a:lstStyle/>
        <a:p>
          <a:endParaRPr lang="en-US"/>
        </a:p>
      </dgm:t>
    </dgm:pt>
    <dgm:pt modelId="{35BF5211-3AE0-4E40-ACA6-1EA8E5DD7C6A}">
      <dgm:prSet phldrT="[Text]" custT="1"/>
      <dgm:spPr/>
      <dgm:t>
        <a:bodyPr/>
        <a:lstStyle/>
        <a:p>
          <a:r>
            <a:rPr lang="en-US" sz="1600" dirty="0"/>
            <a:t>Reduced Impact</a:t>
          </a:r>
        </a:p>
      </dgm:t>
    </dgm:pt>
    <dgm:pt modelId="{C648F6BC-BB24-42B8-BF8E-D377ABBD5AF4}" type="parTrans" cxnId="{BCCF4B7B-EDF9-4202-9670-583EA6E58603}">
      <dgm:prSet/>
      <dgm:spPr/>
      <dgm:t>
        <a:bodyPr/>
        <a:lstStyle/>
        <a:p>
          <a:endParaRPr lang="en-US"/>
        </a:p>
      </dgm:t>
    </dgm:pt>
    <dgm:pt modelId="{237194D9-3E95-4018-9B0B-F757094E3DF6}" type="sibTrans" cxnId="{BCCF4B7B-EDF9-4202-9670-583EA6E58603}">
      <dgm:prSet/>
      <dgm:spPr/>
      <dgm:t>
        <a:bodyPr/>
        <a:lstStyle/>
        <a:p>
          <a:endParaRPr lang="en-US"/>
        </a:p>
      </dgm:t>
    </dgm:pt>
    <dgm:pt modelId="{4A6606DC-8C45-465B-9433-06E71888C0E1}" type="pres">
      <dgm:prSet presAssocID="{4D844BD1-1129-4BA4-A8A8-DC914BC07979}" presName="Name0" presStyleCnt="0">
        <dgm:presLayoutVars>
          <dgm:dir/>
          <dgm:animLvl val="lvl"/>
          <dgm:resizeHandles val="exact"/>
        </dgm:presLayoutVars>
      </dgm:prSet>
      <dgm:spPr/>
    </dgm:pt>
    <dgm:pt modelId="{5A5B8E18-7939-4C0D-AA7E-42D42238837A}" type="pres">
      <dgm:prSet presAssocID="{35BF5211-3AE0-4E40-ACA6-1EA8E5DD7C6A}" presName="Name8" presStyleCnt="0"/>
      <dgm:spPr/>
    </dgm:pt>
    <dgm:pt modelId="{5FD18467-622B-4858-B75D-F90B75B71903}" type="pres">
      <dgm:prSet presAssocID="{35BF5211-3AE0-4E40-ACA6-1EA8E5DD7C6A}" presName="level" presStyleLbl="node1" presStyleIdx="0" presStyleCnt="3">
        <dgm:presLayoutVars>
          <dgm:chMax val="1"/>
          <dgm:bulletEnabled val="1"/>
        </dgm:presLayoutVars>
      </dgm:prSet>
      <dgm:spPr/>
    </dgm:pt>
    <dgm:pt modelId="{D4AD24B6-D85B-40C2-B7AF-3BA69D0753DE}" type="pres">
      <dgm:prSet presAssocID="{35BF5211-3AE0-4E40-ACA6-1EA8E5DD7C6A}" presName="levelTx" presStyleLbl="revTx" presStyleIdx="0" presStyleCnt="0">
        <dgm:presLayoutVars>
          <dgm:chMax val="1"/>
          <dgm:bulletEnabled val="1"/>
        </dgm:presLayoutVars>
      </dgm:prSet>
      <dgm:spPr/>
    </dgm:pt>
    <dgm:pt modelId="{48F515D7-33F2-433E-A92D-1EDB6F0A3859}" type="pres">
      <dgm:prSet presAssocID="{78E970B3-C69F-4BE9-B24E-1D5C2E0D91F7}" presName="Name8" presStyleCnt="0"/>
      <dgm:spPr/>
    </dgm:pt>
    <dgm:pt modelId="{79035E92-B58A-4BD7-86DE-F3CEE34E63B9}" type="pres">
      <dgm:prSet presAssocID="{78E970B3-C69F-4BE9-B24E-1D5C2E0D91F7}" presName="level" presStyleLbl="node1" presStyleIdx="1" presStyleCnt="3">
        <dgm:presLayoutVars>
          <dgm:chMax val="1"/>
          <dgm:bulletEnabled val="1"/>
        </dgm:presLayoutVars>
      </dgm:prSet>
      <dgm:spPr/>
    </dgm:pt>
    <dgm:pt modelId="{D157DDA1-3044-4986-B94B-C2A1BBAE3857}" type="pres">
      <dgm:prSet presAssocID="{78E970B3-C69F-4BE9-B24E-1D5C2E0D91F7}" presName="levelTx" presStyleLbl="revTx" presStyleIdx="0" presStyleCnt="0">
        <dgm:presLayoutVars>
          <dgm:chMax val="1"/>
          <dgm:bulletEnabled val="1"/>
        </dgm:presLayoutVars>
      </dgm:prSet>
      <dgm:spPr/>
    </dgm:pt>
    <dgm:pt modelId="{43D1550A-8282-4783-AA5C-B53AC9E7C4F5}" type="pres">
      <dgm:prSet presAssocID="{801A8F84-50D8-425C-A37E-56A009F2B164}" presName="Name8" presStyleCnt="0"/>
      <dgm:spPr/>
    </dgm:pt>
    <dgm:pt modelId="{D3E511AD-8761-4475-9C39-8B375CC9DC63}" type="pres">
      <dgm:prSet presAssocID="{801A8F84-50D8-425C-A37E-56A009F2B164}" presName="level" presStyleLbl="node1" presStyleIdx="2" presStyleCnt="3">
        <dgm:presLayoutVars>
          <dgm:chMax val="1"/>
          <dgm:bulletEnabled val="1"/>
        </dgm:presLayoutVars>
      </dgm:prSet>
      <dgm:spPr/>
    </dgm:pt>
    <dgm:pt modelId="{41F3DECB-DFAB-4A01-B85F-2EB8D5ABA205}" type="pres">
      <dgm:prSet presAssocID="{801A8F84-50D8-425C-A37E-56A009F2B164}" presName="levelTx" presStyleLbl="revTx" presStyleIdx="0" presStyleCnt="0">
        <dgm:presLayoutVars>
          <dgm:chMax val="1"/>
          <dgm:bulletEnabled val="1"/>
        </dgm:presLayoutVars>
      </dgm:prSet>
      <dgm:spPr/>
    </dgm:pt>
  </dgm:ptLst>
  <dgm:cxnLst>
    <dgm:cxn modelId="{926B282F-8105-4671-BC94-2959D024971D}" type="presOf" srcId="{4D844BD1-1129-4BA4-A8A8-DC914BC07979}" destId="{4A6606DC-8C45-465B-9433-06E71888C0E1}" srcOrd="0" destOrd="0" presId="urn:microsoft.com/office/officeart/2005/8/layout/pyramid1"/>
    <dgm:cxn modelId="{F97F183C-13C1-414B-A9E0-3A64B9A8646B}" type="presOf" srcId="{801A8F84-50D8-425C-A37E-56A009F2B164}" destId="{41F3DECB-DFAB-4A01-B85F-2EB8D5ABA205}" srcOrd="1" destOrd="0" presId="urn:microsoft.com/office/officeart/2005/8/layout/pyramid1"/>
    <dgm:cxn modelId="{CB927A78-24A4-41C2-A6FF-7B0710805A2D}" srcId="{4D844BD1-1129-4BA4-A8A8-DC914BC07979}" destId="{801A8F84-50D8-425C-A37E-56A009F2B164}" srcOrd="2" destOrd="0" parTransId="{CBF78DA3-74B9-491A-AECD-867D4B1F4662}" sibTransId="{A1963184-5126-4356-9E34-2D9A42FDF6C2}"/>
    <dgm:cxn modelId="{BCCF4B7B-EDF9-4202-9670-583EA6E58603}" srcId="{4D844BD1-1129-4BA4-A8A8-DC914BC07979}" destId="{35BF5211-3AE0-4E40-ACA6-1EA8E5DD7C6A}" srcOrd="0" destOrd="0" parTransId="{C648F6BC-BB24-42B8-BF8E-D377ABBD5AF4}" sibTransId="{237194D9-3E95-4018-9B0B-F757094E3DF6}"/>
    <dgm:cxn modelId="{516413A3-CA44-4384-A75D-97FC59F99A14}" type="presOf" srcId="{801A8F84-50D8-425C-A37E-56A009F2B164}" destId="{D3E511AD-8761-4475-9C39-8B375CC9DC63}" srcOrd="0" destOrd="0" presId="urn:microsoft.com/office/officeart/2005/8/layout/pyramid1"/>
    <dgm:cxn modelId="{53F13AB4-9C22-4AAF-8F0D-567BF3A5D412}" type="presOf" srcId="{35BF5211-3AE0-4E40-ACA6-1EA8E5DD7C6A}" destId="{5FD18467-622B-4858-B75D-F90B75B71903}" srcOrd="0" destOrd="0" presId="urn:microsoft.com/office/officeart/2005/8/layout/pyramid1"/>
    <dgm:cxn modelId="{6C6A48C9-0F95-42CB-AE86-D8558D1C7F84}" type="presOf" srcId="{78E970B3-C69F-4BE9-B24E-1D5C2E0D91F7}" destId="{79035E92-B58A-4BD7-86DE-F3CEE34E63B9}" srcOrd="0" destOrd="0" presId="urn:microsoft.com/office/officeart/2005/8/layout/pyramid1"/>
    <dgm:cxn modelId="{8C7BA2C9-12AA-480A-ABFC-80B49A9520FE}" srcId="{4D844BD1-1129-4BA4-A8A8-DC914BC07979}" destId="{78E970B3-C69F-4BE9-B24E-1D5C2E0D91F7}" srcOrd="1" destOrd="0" parTransId="{11A2525D-DA31-4ED8-A9BB-EB1A9D85145E}" sibTransId="{72005CF0-8402-4264-A135-37A81C2519BA}"/>
    <dgm:cxn modelId="{B2E041D5-2252-4902-85D6-6871029B66B9}" type="presOf" srcId="{78E970B3-C69F-4BE9-B24E-1D5C2E0D91F7}" destId="{D157DDA1-3044-4986-B94B-C2A1BBAE3857}" srcOrd="1" destOrd="0" presId="urn:microsoft.com/office/officeart/2005/8/layout/pyramid1"/>
    <dgm:cxn modelId="{9BCA1BFE-EC53-452C-B358-B0DC520C3A41}" type="presOf" srcId="{35BF5211-3AE0-4E40-ACA6-1EA8E5DD7C6A}" destId="{D4AD24B6-D85B-40C2-B7AF-3BA69D0753DE}" srcOrd="1" destOrd="0" presId="urn:microsoft.com/office/officeart/2005/8/layout/pyramid1"/>
    <dgm:cxn modelId="{8FF42456-4AB5-4E1B-9C8C-D549B82D0326}" type="presParOf" srcId="{4A6606DC-8C45-465B-9433-06E71888C0E1}" destId="{5A5B8E18-7939-4C0D-AA7E-42D42238837A}" srcOrd="0" destOrd="0" presId="urn:microsoft.com/office/officeart/2005/8/layout/pyramid1"/>
    <dgm:cxn modelId="{5F69C6C8-BAB2-4392-9875-ECC2A2F9AC79}" type="presParOf" srcId="{5A5B8E18-7939-4C0D-AA7E-42D42238837A}" destId="{5FD18467-622B-4858-B75D-F90B75B71903}" srcOrd="0" destOrd="0" presId="urn:microsoft.com/office/officeart/2005/8/layout/pyramid1"/>
    <dgm:cxn modelId="{E262202A-C07B-4355-B9CC-FF636ABB6C9F}" type="presParOf" srcId="{5A5B8E18-7939-4C0D-AA7E-42D42238837A}" destId="{D4AD24B6-D85B-40C2-B7AF-3BA69D0753DE}" srcOrd="1" destOrd="0" presId="urn:microsoft.com/office/officeart/2005/8/layout/pyramid1"/>
    <dgm:cxn modelId="{AB1C47D1-C3CF-44FE-B622-61CEA8788E87}" type="presParOf" srcId="{4A6606DC-8C45-465B-9433-06E71888C0E1}" destId="{48F515D7-33F2-433E-A92D-1EDB6F0A3859}" srcOrd="1" destOrd="0" presId="urn:microsoft.com/office/officeart/2005/8/layout/pyramid1"/>
    <dgm:cxn modelId="{9C5DB985-381E-4086-9C7B-94E696B2709B}" type="presParOf" srcId="{48F515D7-33F2-433E-A92D-1EDB6F0A3859}" destId="{79035E92-B58A-4BD7-86DE-F3CEE34E63B9}" srcOrd="0" destOrd="0" presId="urn:microsoft.com/office/officeart/2005/8/layout/pyramid1"/>
    <dgm:cxn modelId="{203C144E-11E2-4742-AED7-D7BADF28BB1F}" type="presParOf" srcId="{48F515D7-33F2-433E-A92D-1EDB6F0A3859}" destId="{D157DDA1-3044-4986-B94B-C2A1BBAE3857}" srcOrd="1" destOrd="0" presId="urn:microsoft.com/office/officeart/2005/8/layout/pyramid1"/>
    <dgm:cxn modelId="{3A910541-1113-47FE-ADE8-AD424F1F69B6}" type="presParOf" srcId="{4A6606DC-8C45-465B-9433-06E71888C0E1}" destId="{43D1550A-8282-4783-AA5C-B53AC9E7C4F5}" srcOrd="2" destOrd="0" presId="urn:microsoft.com/office/officeart/2005/8/layout/pyramid1"/>
    <dgm:cxn modelId="{7E30E62F-B356-486F-BE17-C34EB49EB848}" type="presParOf" srcId="{43D1550A-8282-4783-AA5C-B53AC9E7C4F5}" destId="{D3E511AD-8761-4475-9C39-8B375CC9DC63}" srcOrd="0" destOrd="0" presId="urn:microsoft.com/office/officeart/2005/8/layout/pyramid1"/>
    <dgm:cxn modelId="{0266ADB3-0D10-4978-89EF-C5864305A3B2}" type="presParOf" srcId="{43D1550A-8282-4783-AA5C-B53AC9E7C4F5}" destId="{41F3DECB-DFAB-4A01-B85F-2EB8D5ABA20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2A6119-0F36-4AD7-A930-D9F42627C745}" type="doc">
      <dgm:prSet loTypeId="urn:microsoft.com/office/officeart/2005/8/layout/pyramid3" loCatId="pyramid" qsTypeId="urn:microsoft.com/office/officeart/2005/8/quickstyle/simple3" qsCatId="simple" csTypeId="urn:microsoft.com/office/officeart/2005/8/colors/accent1_2" csCatId="accent1" phldr="1"/>
      <dgm:spPr/>
    </dgm:pt>
    <dgm:pt modelId="{DDA43307-F296-4258-93E5-318147B11874}">
      <dgm:prSet phldrT="[Text]"/>
      <dgm:spPr/>
      <dgm:t>
        <a:bodyPr/>
        <a:lstStyle/>
        <a:p>
          <a:r>
            <a:rPr lang="en-US" dirty="0"/>
            <a:t>Established Concepts</a:t>
          </a:r>
        </a:p>
      </dgm:t>
    </dgm:pt>
    <dgm:pt modelId="{0AD8C12C-86D7-4AB1-AEAD-F2519212560A}" type="parTrans" cxnId="{50077CA3-0F08-4309-BCB6-D119BFE50BF5}">
      <dgm:prSet/>
      <dgm:spPr/>
      <dgm:t>
        <a:bodyPr/>
        <a:lstStyle/>
        <a:p>
          <a:endParaRPr lang="en-US"/>
        </a:p>
      </dgm:t>
    </dgm:pt>
    <dgm:pt modelId="{06F4DB51-31A0-4E3A-B9AA-DB0CF7C3C8B0}" type="sibTrans" cxnId="{50077CA3-0F08-4309-BCB6-D119BFE50BF5}">
      <dgm:prSet/>
      <dgm:spPr/>
      <dgm:t>
        <a:bodyPr/>
        <a:lstStyle/>
        <a:p>
          <a:endParaRPr lang="en-US"/>
        </a:p>
      </dgm:t>
    </dgm:pt>
    <dgm:pt modelId="{1878D6C3-42E2-41D1-B383-D46ED8D13C72}">
      <dgm:prSet phldrT="[Text]"/>
      <dgm:spPr/>
      <dgm:t>
        <a:bodyPr/>
        <a:lstStyle/>
        <a:p>
          <a:r>
            <a:rPr lang="en-US"/>
            <a:t>Emerging Technology</a:t>
          </a:r>
          <a:endParaRPr lang="en-US" dirty="0"/>
        </a:p>
      </dgm:t>
    </dgm:pt>
    <dgm:pt modelId="{6494FEB8-EB54-4AFE-9A5B-02A94FFA6A00}" type="parTrans" cxnId="{223F457F-D6AC-4F0C-8125-13EE54634D43}">
      <dgm:prSet/>
      <dgm:spPr/>
      <dgm:t>
        <a:bodyPr/>
        <a:lstStyle/>
        <a:p>
          <a:endParaRPr lang="en-US"/>
        </a:p>
      </dgm:t>
    </dgm:pt>
    <dgm:pt modelId="{FAAD3B29-33EC-4B32-8E66-22204E9462AE}" type="sibTrans" cxnId="{223F457F-D6AC-4F0C-8125-13EE54634D43}">
      <dgm:prSet/>
      <dgm:spPr/>
      <dgm:t>
        <a:bodyPr/>
        <a:lstStyle/>
        <a:p>
          <a:endParaRPr lang="en-US"/>
        </a:p>
      </dgm:t>
    </dgm:pt>
    <dgm:pt modelId="{A93231D6-3E5E-4E25-B98F-B7D1BE84E02D}">
      <dgm:prSet phldrT="[Text]" custT="1"/>
      <dgm:spPr/>
      <dgm:t>
        <a:bodyPr/>
        <a:lstStyle/>
        <a:p>
          <a:r>
            <a:rPr lang="en-US" sz="2000" dirty="0"/>
            <a:t>Reduced Impact</a:t>
          </a:r>
        </a:p>
      </dgm:t>
    </dgm:pt>
    <dgm:pt modelId="{CA06E7B8-D4E9-4F27-8E17-6416AFF9A598}" type="parTrans" cxnId="{A0E6241D-FB56-463D-B486-322762CA4EF5}">
      <dgm:prSet/>
      <dgm:spPr/>
      <dgm:t>
        <a:bodyPr/>
        <a:lstStyle/>
        <a:p>
          <a:endParaRPr lang="en-US"/>
        </a:p>
      </dgm:t>
    </dgm:pt>
    <dgm:pt modelId="{250299D0-C89C-4C7D-980C-51380ECF42C8}" type="sibTrans" cxnId="{A0E6241D-FB56-463D-B486-322762CA4EF5}">
      <dgm:prSet/>
      <dgm:spPr/>
      <dgm:t>
        <a:bodyPr/>
        <a:lstStyle/>
        <a:p>
          <a:endParaRPr lang="en-US"/>
        </a:p>
      </dgm:t>
    </dgm:pt>
    <dgm:pt modelId="{9592B67B-028B-4CB8-9064-CE1EBE574378}" type="pres">
      <dgm:prSet presAssocID="{8E2A6119-0F36-4AD7-A930-D9F42627C745}" presName="Name0" presStyleCnt="0">
        <dgm:presLayoutVars>
          <dgm:dir/>
          <dgm:animLvl val="lvl"/>
          <dgm:resizeHandles val="exact"/>
        </dgm:presLayoutVars>
      </dgm:prSet>
      <dgm:spPr/>
    </dgm:pt>
    <dgm:pt modelId="{2F62B986-8111-4698-9674-8CEFA18BC357}" type="pres">
      <dgm:prSet presAssocID="{DDA43307-F296-4258-93E5-318147B11874}" presName="Name8" presStyleCnt="0"/>
      <dgm:spPr/>
    </dgm:pt>
    <dgm:pt modelId="{4DD7DAFE-F814-4E46-AD67-65A6AD695573}" type="pres">
      <dgm:prSet presAssocID="{DDA43307-F296-4258-93E5-318147B11874}" presName="level" presStyleLbl="node1" presStyleIdx="0" presStyleCnt="3" custLinFactNeighborX="37773" custLinFactNeighborY="-8038">
        <dgm:presLayoutVars>
          <dgm:chMax val="1"/>
          <dgm:bulletEnabled val="1"/>
        </dgm:presLayoutVars>
      </dgm:prSet>
      <dgm:spPr/>
    </dgm:pt>
    <dgm:pt modelId="{8A15F41F-6DF4-4FCE-9645-D9B3AA6FE5E0}" type="pres">
      <dgm:prSet presAssocID="{DDA43307-F296-4258-93E5-318147B11874}" presName="levelTx" presStyleLbl="revTx" presStyleIdx="0" presStyleCnt="0">
        <dgm:presLayoutVars>
          <dgm:chMax val="1"/>
          <dgm:bulletEnabled val="1"/>
        </dgm:presLayoutVars>
      </dgm:prSet>
      <dgm:spPr/>
    </dgm:pt>
    <dgm:pt modelId="{399BDEE0-0FE0-4DCB-86DC-C0877C4E4C27}" type="pres">
      <dgm:prSet presAssocID="{1878D6C3-42E2-41D1-B383-D46ED8D13C72}" presName="Name8" presStyleCnt="0"/>
      <dgm:spPr/>
    </dgm:pt>
    <dgm:pt modelId="{413E7860-E6DC-4A7E-98CA-1672BB71E575}" type="pres">
      <dgm:prSet presAssocID="{1878D6C3-42E2-41D1-B383-D46ED8D13C72}" presName="level" presStyleLbl="node1" presStyleIdx="1" presStyleCnt="3">
        <dgm:presLayoutVars>
          <dgm:chMax val="1"/>
          <dgm:bulletEnabled val="1"/>
        </dgm:presLayoutVars>
      </dgm:prSet>
      <dgm:spPr/>
    </dgm:pt>
    <dgm:pt modelId="{BFAD4744-B1C2-4FDA-A31F-1BF092FEB255}" type="pres">
      <dgm:prSet presAssocID="{1878D6C3-42E2-41D1-B383-D46ED8D13C72}" presName="levelTx" presStyleLbl="revTx" presStyleIdx="0" presStyleCnt="0">
        <dgm:presLayoutVars>
          <dgm:chMax val="1"/>
          <dgm:bulletEnabled val="1"/>
        </dgm:presLayoutVars>
      </dgm:prSet>
      <dgm:spPr/>
    </dgm:pt>
    <dgm:pt modelId="{F0082C3A-401E-426D-98C1-CB766B4E09DB}" type="pres">
      <dgm:prSet presAssocID="{A93231D6-3E5E-4E25-B98F-B7D1BE84E02D}" presName="Name8" presStyleCnt="0"/>
      <dgm:spPr/>
    </dgm:pt>
    <dgm:pt modelId="{492F57B2-4289-4652-9402-5A8C308EBE80}" type="pres">
      <dgm:prSet presAssocID="{A93231D6-3E5E-4E25-B98F-B7D1BE84E02D}" presName="level" presStyleLbl="node1" presStyleIdx="2" presStyleCnt="3">
        <dgm:presLayoutVars>
          <dgm:chMax val="1"/>
          <dgm:bulletEnabled val="1"/>
        </dgm:presLayoutVars>
      </dgm:prSet>
      <dgm:spPr/>
    </dgm:pt>
    <dgm:pt modelId="{790E2A22-618E-4480-B3E9-DF85FD8FBF5E}" type="pres">
      <dgm:prSet presAssocID="{A93231D6-3E5E-4E25-B98F-B7D1BE84E02D}" presName="levelTx" presStyleLbl="revTx" presStyleIdx="0" presStyleCnt="0">
        <dgm:presLayoutVars>
          <dgm:chMax val="1"/>
          <dgm:bulletEnabled val="1"/>
        </dgm:presLayoutVars>
      </dgm:prSet>
      <dgm:spPr/>
    </dgm:pt>
  </dgm:ptLst>
  <dgm:cxnLst>
    <dgm:cxn modelId="{ED6FA213-A4D0-49A8-9812-74FAC39A6874}" type="presOf" srcId="{1878D6C3-42E2-41D1-B383-D46ED8D13C72}" destId="{BFAD4744-B1C2-4FDA-A31F-1BF092FEB255}" srcOrd="1" destOrd="0" presId="urn:microsoft.com/office/officeart/2005/8/layout/pyramid3"/>
    <dgm:cxn modelId="{A0E6241D-FB56-463D-B486-322762CA4EF5}" srcId="{8E2A6119-0F36-4AD7-A930-D9F42627C745}" destId="{A93231D6-3E5E-4E25-B98F-B7D1BE84E02D}" srcOrd="2" destOrd="0" parTransId="{CA06E7B8-D4E9-4F27-8E17-6416AFF9A598}" sibTransId="{250299D0-C89C-4C7D-980C-51380ECF42C8}"/>
    <dgm:cxn modelId="{F5FD0B28-ECE2-4655-B900-842A33365DF7}" type="presOf" srcId="{1878D6C3-42E2-41D1-B383-D46ED8D13C72}" destId="{413E7860-E6DC-4A7E-98CA-1672BB71E575}" srcOrd="0" destOrd="0" presId="urn:microsoft.com/office/officeart/2005/8/layout/pyramid3"/>
    <dgm:cxn modelId="{A1425537-4087-4D51-A7D9-BF94A16C9A5D}" type="presOf" srcId="{DDA43307-F296-4258-93E5-318147B11874}" destId="{4DD7DAFE-F814-4E46-AD67-65A6AD695573}" srcOrd="0" destOrd="0" presId="urn:microsoft.com/office/officeart/2005/8/layout/pyramid3"/>
    <dgm:cxn modelId="{293D533D-8E07-49DD-A1FE-4D5730020A89}" type="presOf" srcId="{8E2A6119-0F36-4AD7-A930-D9F42627C745}" destId="{9592B67B-028B-4CB8-9064-CE1EBE574378}" srcOrd="0" destOrd="0" presId="urn:microsoft.com/office/officeart/2005/8/layout/pyramid3"/>
    <dgm:cxn modelId="{223F457F-D6AC-4F0C-8125-13EE54634D43}" srcId="{8E2A6119-0F36-4AD7-A930-D9F42627C745}" destId="{1878D6C3-42E2-41D1-B383-D46ED8D13C72}" srcOrd="1" destOrd="0" parTransId="{6494FEB8-EB54-4AFE-9A5B-02A94FFA6A00}" sibTransId="{FAAD3B29-33EC-4B32-8E66-22204E9462AE}"/>
    <dgm:cxn modelId="{50077CA3-0F08-4309-BCB6-D119BFE50BF5}" srcId="{8E2A6119-0F36-4AD7-A930-D9F42627C745}" destId="{DDA43307-F296-4258-93E5-318147B11874}" srcOrd="0" destOrd="0" parTransId="{0AD8C12C-86D7-4AB1-AEAD-F2519212560A}" sibTransId="{06F4DB51-31A0-4E3A-B9AA-DB0CF7C3C8B0}"/>
    <dgm:cxn modelId="{99D118CD-D919-4652-9F69-D5A315B5B548}" type="presOf" srcId="{A93231D6-3E5E-4E25-B98F-B7D1BE84E02D}" destId="{790E2A22-618E-4480-B3E9-DF85FD8FBF5E}" srcOrd="1" destOrd="0" presId="urn:microsoft.com/office/officeart/2005/8/layout/pyramid3"/>
    <dgm:cxn modelId="{A5F1ECE7-2CC9-4F48-8DB8-93E0613AC594}" type="presOf" srcId="{DDA43307-F296-4258-93E5-318147B11874}" destId="{8A15F41F-6DF4-4FCE-9645-D9B3AA6FE5E0}" srcOrd="1" destOrd="0" presId="urn:microsoft.com/office/officeart/2005/8/layout/pyramid3"/>
    <dgm:cxn modelId="{E6ADB8FE-A957-4067-9A1F-C0985750502A}" type="presOf" srcId="{A93231D6-3E5E-4E25-B98F-B7D1BE84E02D}" destId="{492F57B2-4289-4652-9402-5A8C308EBE80}" srcOrd="0" destOrd="0" presId="urn:microsoft.com/office/officeart/2005/8/layout/pyramid3"/>
    <dgm:cxn modelId="{F849AFFC-A9E8-43E2-8B89-5F4353EEAFE3}" type="presParOf" srcId="{9592B67B-028B-4CB8-9064-CE1EBE574378}" destId="{2F62B986-8111-4698-9674-8CEFA18BC357}" srcOrd="0" destOrd="0" presId="urn:microsoft.com/office/officeart/2005/8/layout/pyramid3"/>
    <dgm:cxn modelId="{E48B598D-D553-45A9-90BC-6E11F1A4F05B}" type="presParOf" srcId="{2F62B986-8111-4698-9674-8CEFA18BC357}" destId="{4DD7DAFE-F814-4E46-AD67-65A6AD695573}" srcOrd="0" destOrd="0" presId="urn:microsoft.com/office/officeart/2005/8/layout/pyramid3"/>
    <dgm:cxn modelId="{E763D70F-B60A-47F5-B661-4D936D2E5557}" type="presParOf" srcId="{2F62B986-8111-4698-9674-8CEFA18BC357}" destId="{8A15F41F-6DF4-4FCE-9645-D9B3AA6FE5E0}" srcOrd="1" destOrd="0" presId="urn:microsoft.com/office/officeart/2005/8/layout/pyramid3"/>
    <dgm:cxn modelId="{5A8709C4-B84F-405E-A2FF-F17A3097A3E6}" type="presParOf" srcId="{9592B67B-028B-4CB8-9064-CE1EBE574378}" destId="{399BDEE0-0FE0-4DCB-86DC-C0877C4E4C27}" srcOrd="1" destOrd="0" presId="urn:microsoft.com/office/officeart/2005/8/layout/pyramid3"/>
    <dgm:cxn modelId="{B0CF4721-1F4E-4FCA-B59F-A0763526EA40}" type="presParOf" srcId="{399BDEE0-0FE0-4DCB-86DC-C0877C4E4C27}" destId="{413E7860-E6DC-4A7E-98CA-1672BB71E575}" srcOrd="0" destOrd="0" presId="urn:microsoft.com/office/officeart/2005/8/layout/pyramid3"/>
    <dgm:cxn modelId="{DB743A46-3367-4D25-9A13-FE59C2F9466A}" type="presParOf" srcId="{399BDEE0-0FE0-4DCB-86DC-C0877C4E4C27}" destId="{BFAD4744-B1C2-4FDA-A31F-1BF092FEB255}" srcOrd="1" destOrd="0" presId="urn:microsoft.com/office/officeart/2005/8/layout/pyramid3"/>
    <dgm:cxn modelId="{B9F23E71-65D8-4F26-B2CB-95513A967B76}" type="presParOf" srcId="{9592B67B-028B-4CB8-9064-CE1EBE574378}" destId="{F0082C3A-401E-426D-98C1-CB766B4E09DB}" srcOrd="2" destOrd="0" presId="urn:microsoft.com/office/officeart/2005/8/layout/pyramid3"/>
    <dgm:cxn modelId="{CA500438-F57D-4A1E-97AE-68C8CCCC131D}" type="presParOf" srcId="{F0082C3A-401E-426D-98C1-CB766B4E09DB}" destId="{492F57B2-4289-4652-9402-5A8C308EBE80}" srcOrd="0" destOrd="0" presId="urn:microsoft.com/office/officeart/2005/8/layout/pyramid3"/>
    <dgm:cxn modelId="{AF78F88E-666E-4654-9CE8-9AF7FACBCE83}" type="presParOf" srcId="{F0082C3A-401E-426D-98C1-CB766B4E09DB}" destId="{790E2A22-618E-4480-B3E9-DF85FD8FBF5E}" srcOrd="1" destOrd="0" presId="urn:microsoft.com/office/officeart/2005/8/layout/pyramid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18467-622B-4858-B75D-F90B75B71903}">
      <dsp:nvSpPr>
        <dsp:cNvPr id="0" name=""/>
        <dsp:cNvSpPr/>
      </dsp:nvSpPr>
      <dsp:spPr>
        <a:xfrm>
          <a:off x="1305406" y="0"/>
          <a:ext cx="1305405" cy="1290012"/>
        </a:xfrm>
        <a:prstGeom prst="trapezoid">
          <a:avLst>
            <a:gd name="adj" fmla="val 50597"/>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Reduced Impact</a:t>
          </a:r>
        </a:p>
      </dsp:txBody>
      <dsp:txXfrm>
        <a:off x="1305406" y="0"/>
        <a:ext cx="1305405" cy="1290012"/>
      </dsp:txXfrm>
    </dsp:sp>
    <dsp:sp modelId="{79035E92-B58A-4BD7-86DE-F3CEE34E63B9}">
      <dsp:nvSpPr>
        <dsp:cNvPr id="0" name=""/>
        <dsp:cNvSpPr/>
      </dsp:nvSpPr>
      <dsp:spPr>
        <a:xfrm>
          <a:off x="652703" y="1290012"/>
          <a:ext cx="2610811" cy="1290012"/>
        </a:xfrm>
        <a:prstGeom prst="trapezoid">
          <a:avLst>
            <a:gd name="adj" fmla="val 50597"/>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Emerging Technologies and Knowledge</a:t>
          </a:r>
        </a:p>
      </dsp:txBody>
      <dsp:txXfrm>
        <a:off x="1109595" y="1290012"/>
        <a:ext cx="1697027" cy="1290012"/>
      </dsp:txXfrm>
    </dsp:sp>
    <dsp:sp modelId="{D3E511AD-8761-4475-9C39-8B375CC9DC63}">
      <dsp:nvSpPr>
        <dsp:cNvPr id="0" name=""/>
        <dsp:cNvSpPr/>
      </dsp:nvSpPr>
      <dsp:spPr>
        <a:xfrm>
          <a:off x="0" y="2580025"/>
          <a:ext cx="3916217" cy="1290012"/>
        </a:xfrm>
        <a:prstGeom prst="trapezoid">
          <a:avLst>
            <a:gd name="adj" fmla="val 50597"/>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Established Concepts</a:t>
          </a:r>
        </a:p>
      </dsp:txBody>
      <dsp:txXfrm>
        <a:off x="685338" y="2580025"/>
        <a:ext cx="2545541" cy="1290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7DAFE-F814-4E46-AD67-65A6AD695573}">
      <dsp:nvSpPr>
        <dsp:cNvPr id="0" name=""/>
        <dsp:cNvSpPr/>
      </dsp:nvSpPr>
      <dsp:spPr>
        <a:xfrm rot="10800000">
          <a:off x="0" y="0"/>
          <a:ext cx="4645891" cy="1213042"/>
        </a:xfrm>
        <a:prstGeom prst="trapezoid">
          <a:avLst>
            <a:gd name="adj" fmla="val 63833"/>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Established Concepts</a:t>
          </a:r>
        </a:p>
      </dsp:txBody>
      <dsp:txXfrm rot="-10800000">
        <a:off x="813030" y="0"/>
        <a:ext cx="3019829" cy="1213042"/>
      </dsp:txXfrm>
    </dsp:sp>
    <dsp:sp modelId="{413E7860-E6DC-4A7E-98CA-1672BB71E575}">
      <dsp:nvSpPr>
        <dsp:cNvPr id="0" name=""/>
        <dsp:cNvSpPr/>
      </dsp:nvSpPr>
      <dsp:spPr>
        <a:xfrm rot="10800000">
          <a:off x="774315" y="1213041"/>
          <a:ext cx="3097260" cy="1213042"/>
        </a:xfrm>
        <a:prstGeom prst="trapezoid">
          <a:avLst>
            <a:gd name="adj" fmla="val 63833"/>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t>Emerging Technology</a:t>
          </a:r>
          <a:endParaRPr lang="en-US" sz="3300" kern="1200" dirty="0"/>
        </a:p>
      </dsp:txBody>
      <dsp:txXfrm rot="-10800000">
        <a:off x="1316335" y="1213041"/>
        <a:ext cx="2013219" cy="1213042"/>
      </dsp:txXfrm>
    </dsp:sp>
    <dsp:sp modelId="{492F57B2-4289-4652-9402-5A8C308EBE80}">
      <dsp:nvSpPr>
        <dsp:cNvPr id="0" name=""/>
        <dsp:cNvSpPr/>
      </dsp:nvSpPr>
      <dsp:spPr>
        <a:xfrm rot="10800000">
          <a:off x="1548630" y="2426084"/>
          <a:ext cx="1548630" cy="1213042"/>
        </a:xfrm>
        <a:prstGeom prst="trapezoid">
          <a:avLst>
            <a:gd name="adj" fmla="val 63833"/>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Reduced Impact</a:t>
          </a:r>
        </a:p>
      </dsp:txBody>
      <dsp:txXfrm rot="-10800000">
        <a:off x="1548630" y="2426084"/>
        <a:ext cx="1548630" cy="12130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E51A0-777C-4163-9721-CC439F9025DE}" type="datetimeFigureOut">
              <a:rPr lang="en-US" smtClean="0"/>
              <a:t>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86147-EBF3-428C-9F27-648BC2348C4C}" type="slidenum">
              <a:rPr lang="en-US" smtClean="0"/>
              <a:t>‹#›</a:t>
            </a:fld>
            <a:endParaRPr lang="en-US"/>
          </a:p>
        </p:txBody>
      </p:sp>
    </p:spTree>
    <p:extLst>
      <p:ext uri="{BB962C8B-B14F-4D97-AF65-F5344CB8AC3E}">
        <p14:creationId xmlns:p14="http://schemas.microsoft.com/office/powerpoint/2010/main" val="2094492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3192F089-278A-4627-B25B-3355AC75EC19}"/>
              </a:ext>
            </a:extLst>
          </p:cNvPr>
          <p:cNvSpPr>
            <a:spLocks noGrp="1" noRot="1" noChangeAspect="1" noChangeArrowheads="1" noTextEdit="1"/>
          </p:cNvSpPr>
          <p:nvPr>
            <p:ph type="sldImg"/>
          </p:nvPr>
        </p:nvSpPr>
        <p:spPr>
          <a:ln/>
        </p:spPr>
      </p:sp>
      <p:sp>
        <p:nvSpPr>
          <p:cNvPr id="75779" name="Notes Placeholder 2">
            <a:extLst>
              <a:ext uri="{FF2B5EF4-FFF2-40B4-BE49-F238E27FC236}">
                <a16:creationId xmlns:a16="http://schemas.microsoft.com/office/drawing/2014/main" id="{66A94606-7973-46AC-8733-FAF340743C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5780" name="Slide Number Placeholder 3">
            <a:extLst>
              <a:ext uri="{FF2B5EF4-FFF2-40B4-BE49-F238E27FC236}">
                <a16:creationId xmlns:a16="http://schemas.microsoft.com/office/drawing/2014/main" id="{82294837-0629-4441-8D48-7E1761270A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35227B7E-1E2C-407A-81C2-8F48AB8414BB}" type="slidenum">
              <a:rPr lang="en-US" altLang="en-US" smtClean="0"/>
              <a:pPr/>
              <a:t>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705452"/>
            <a:ext cx="7772400" cy="1606491"/>
          </a:xfrm>
        </p:spPr>
        <p:txBody>
          <a:bodyPr anchor="ctr" anchorCtr="0">
            <a:normAutofit/>
          </a:bodyPr>
          <a:lstStyle>
            <a:lvl1pPr algn="ctr">
              <a:defRPr sz="4000" b="1" baseline="0">
                <a:solidFill>
                  <a:schemeClr val="bg1"/>
                </a:solidFill>
                <a:latin typeface="Arial" panose="020B0604020202020204" pitchFamily="34" charset="0"/>
                <a:cs typeface="Arial" panose="020B0604020202020204" pitchFamily="34" charset="0"/>
              </a:defRPr>
            </a:lvl1pPr>
          </a:lstStyle>
          <a:p>
            <a:r>
              <a:rPr lang="en-US"/>
              <a:t>TITLE OF PRESENTATION</a:t>
            </a:r>
          </a:p>
        </p:txBody>
      </p:sp>
      <p:sp>
        <p:nvSpPr>
          <p:cNvPr id="3" name="Subtitle 2"/>
          <p:cNvSpPr>
            <a:spLocks noGrp="1"/>
          </p:cNvSpPr>
          <p:nvPr>
            <p:ph type="subTitle" idx="1"/>
          </p:nvPr>
        </p:nvSpPr>
        <p:spPr>
          <a:xfrm>
            <a:off x="1143000" y="4391637"/>
            <a:ext cx="6858000" cy="759205"/>
          </a:xfrm>
        </p:spPr>
        <p:txBody>
          <a:bodyPr/>
          <a:lstStyle>
            <a:lvl1pPr marL="0" indent="0" algn="ctr">
              <a:buNone/>
              <a:defRPr sz="24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51377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A62A77-87E8-514B-83D6-E4BB06E7A203}"/>
              </a:ext>
            </a:extLst>
          </p:cNvPr>
          <p:cNvPicPr>
            <a:picLocks noChangeAspect="1"/>
          </p:cNvPicPr>
          <p:nvPr userDrawn="1"/>
        </p:nvPicPr>
        <p:blipFill>
          <a:blip r:embed="rId2"/>
          <a:stretch>
            <a:fillRect/>
          </a:stretch>
        </p:blipFill>
        <p:spPr>
          <a:xfrm>
            <a:off x="4763" y="0"/>
            <a:ext cx="9134475" cy="6858000"/>
          </a:xfrm>
          <a:prstGeom prst="rect">
            <a:avLst/>
          </a:prstGeom>
        </p:spPr>
      </p:pic>
      <p:sp>
        <p:nvSpPr>
          <p:cNvPr id="4" name="Picture Placeholder 3">
            <a:extLst>
              <a:ext uri="{FF2B5EF4-FFF2-40B4-BE49-F238E27FC236}">
                <a16:creationId xmlns:a16="http://schemas.microsoft.com/office/drawing/2014/main" id="{8984E5E6-5732-4143-9C59-DF574E79C156}"/>
              </a:ext>
            </a:extLst>
          </p:cNvPr>
          <p:cNvSpPr>
            <a:spLocks noGrp="1"/>
          </p:cNvSpPr>
          <p:nvPr>
            <p:ph type="pic" sz="quarter" idx="10" hasCustomPrompt="1"/>
          </p:nvPr>
        </p:nvSpPr>
        <p:spPr>
          <a:xfrm>
            <a:off x="4572000" y="0"/>
            <a:ext cx="4567238" cy="6858000"/>
          </a:xfrm>
        </p:spPr>
        <p:txBody>
          <a:bodyPr/>
          <a:lstStyle/>
          <a:p>
            <a:r>
              <a:rPr lang="en-US"/>
              <a:t>Full-bleed half-page photo</a:t>
            </a:r>
          </a:p>
        </p:txBody>
      </p:sp>
      <p:sp>
        <p:nvSpPr>
          <p:cNvPr id="6" name="Text Placeholder 5">
            <a:extLst>
              <a:ext uri="{FF2B5EF4-FFF2-40B4-BE49-F238E27FC236}">
                <a16:creationId xmlns:a16="http://schemas.microsoft.com/office/drawing/2014/main" id="{5B415489-1B89-344E-9414-C31F69A4A702}"/>
              </a:ext>
            </a:extLst>
          </p:cNvPr>
          <p:cNvSpPr>
            <a:spLocks noGrp="1"/>
          </p:cNvSpPr>
          <p:nvPr>
            <p:ph type="body" sz="quarter" idx="11" hasCustomPrompt="1"/>
          </p:nvPr>
        </p:nvSpPr>
        <p:spPr>
          <a:xfrm>
            <a:off x="481913" y="172909"/>
            <a:ext cx="3669957" cy="4312594"/>
          </a:xfrm>
        </p:spPr>
        <p:txBody>
          <a:bodyPr/>
          <a:lstStyle>
            <a:lvl1pPr>
              <a:defRPr>
                <a:solidFill>
                  <a:srgbClr val="002060"/>
                </a:solidFill>
                <a:latin typeface="Proxima Nova" panose="020B0503030502060204" pitchFamily="34" charset="0"/>
              </a:defRPr>
            </a:lvl1pPr>
          </a:lstStyle>
          <a:p>
            <a:pPr lvl="0"/>
            <a:r>
              <a:rPr lang="en-US"/>
              <a:t>Text</a:t>
            </a:r>
          </a:p>
        </p:txBody>
      </p:sp>
    </p:spTree>
    <p:extLst>
      <p:ext uri="{BB962C8B-B14F-4D97-AF65-F5344CB8AC3E}">
        <p14:creationId xmlns:p14="http://schemas.microsoft.com/office/powerpoint/2010/main" val="1214757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276602"/>
            <a:ext cx="7772400" cy="1142999"/>
          </a:xfrm>
        </p:spPr>
        <p:txBody>
          <a:bodyPr>
            <a:no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04571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14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5"/>
            <a:ext cx="7886700" cy="1066765"/>
          </a:xfrm>
        </p:spPr>
        <p:txBody>
          <a:bodyPr/>
          <a:lstStyle>
            <a:lvl1pPr>
              <a:defRPr sz="4000" b="1">
                <a:solidFill>
                  <a:schemeClr val="accent1"/>
                </a:solidFill>
              </a:defRPr>
            </a:lvl1pPr>
          </a:lstStyle>
          <a:p>
            <a:r>
              <a:rPr lang="en-US"/>
              <a:t>SLIDE TITLE</a:t>
            </a:r>
            <a:br>
              <a:rPr lang="en-US"/>
            </a:br>
            <a:r>
              <a:rPr lang="en-US" sz="3200"/>
              <a:t>Subtitle</a:t>
            </a:r>
            <a:endParaRPr lang="en-US"/>
          </a:p>
        </p:txBody>
      </p:sp>
      <p:sp>
        <p:nvSpPr>
          <p:cNvPr id="4" name="Text Placeholder 3"/>
          <p:cNvSpPr>
            <a:spLocks noGrp="1"/>
          </p:cNvSpPr>
          <p:nvPr>
            <p:ph type="body" sz="quarter" idx="10"/>
          </p:nvPr>
        </p:nvSpPr>
        <p:spPr>
          <a:xfrm>
            <a:off x="628650" y="1562519"/>
            <a:ext cx="7886700" cy="4044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2712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8650" y="365125"/>
            <a:ext cx="7886700" cy="1066765"/>
          </a:xfrm>
        </p:spPr>
        <p:txBody>
          <a:bodyPr/>
          <a:lstStyle>
            <a:lvl1pPr>
              <a:defRPr sz="4000" b="1">
                <a:solidFill>
                  <a:schemeClr val="accent1"/>
                </a:solidFill>
              </a:defRPr>
            </a:lvl1pPr>
          </a:lstStyle>
          <a:p>
            <a:r>
              <a:rPr lang="en-US"/>
              <a:t>SLIDE TITLE</a:t>
            </a:r>
            <a:br>
              <a:rPr lang="en-US"/>
            </a:br>
            <a:r>
              <a:rPr lang="en-US" sz="3200"/>
              <a:t>Subtitle</a:t>
            </a:r>
            <a:endParaRPr lang="en-US"/>
          </a:p>
        </p:txBody>
      </p:sp>
      <p:sp>
        <p:nvSpPr>
          <p:cNvPr id="5" name="Content Placeholder 4"/>
          <p:cNvSpPr>
            <a:spLocks noGrp="1"/>
          </p:cNvSpPr>
          <p:nvPr>
            <p:ph sz="quarter" idx="10"/>
          </p:nvPr>
        </p:nvSpPr>
        <p:spPr>
          <a:xfrm>
            <a:off x="628650" y="1547445"/>
            <a:ext cx="3976216" cy="4381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11"/>
          </p:nvPr>
        </p:nvSpPr>
        <p:spPr>
          <a:xfrm>
            <a:off x="4539134" y="1547445"/>
            <a:ext cx="3976216" cy="4381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4981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b="1" baseline="0">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2000507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b="1">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p:cNvSpPr>
            <a:spLocks noGrp="1"/>
          </p:cNvSpPr>
          <p:nvPr>
            <p:ph type="body" sz="half" idx="2"/>
          </p:nvPr>
        </p:nvSpPr>
        <p:spPr>
          <a:xfrm>
            <a:off x="630238" y="2057400"/>
            <a:ext cx="2949575" cy="3811588"/>
          </a:xfrm>
        </p:spPr>
        <p:txBody>
          <a:bodyPr>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Content Placeholder 5"/>
          <p:cNvSpPr>
            <a:spLocks noGrp="1"/>
          </p:cNvSpPr>
          <p:nvPr>
            <p:ph sz="quarter" idx="11"/>
          </p:nvPr>
        </p:nvSpPr>
        <p:spPr>
          <a:xfrm>
            <a:off x="3863196" y="998289"/>
            <a:ext cx="4652962"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3492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b="1">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77702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sz="4400" b="1">
                <a:solidFill>
                  <a:schemeClr val="bg1"/>
                </a:solidFill>
                <a:latin typeface="Arial" panose="020B0604020202020204" pitchFamily="34" charset="0"/>
                <a:cs typeface="Arial" panose="020B0604020202020204" pitchFamily="34" charset="0"/>
              </a:defRPr>
            </a:lvl1pPr>
          </a:lstStyle>
          <a:p>
            <a:r>
              <a:rPr lang="en-US"/>
              <a:t>CLICK TO EDIT</a:t>
            </a:r>
          </a:p>
        </p:txBody>
      </p:sp>
    </p:spTree>
    <p:extLst>
      <p:ext uri="{BB962C8B-B14F-4D97-AF65-F5344CB8AC3E}">
        <p14:creationId xmlns:p14="http://schemas.microsoft.com/office/powerpoint/2010/main" val="3467405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527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Title ">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5205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13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6899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97697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D4794CB-F111-4633-89E9-6E5DDFF32C1C}" type="datetimeFigureOut">
              <a:rPr lang="en-US">
                <a:solidFill>
                  <a:prstClr val="black">
                    <a:tint val="75000"/>
                  </a:prstClr>
                </a:solidFill>
              </a:rPr>
              <a:pPr>
                <a:defRPr/>
              </a:pPr>
              <a:t>2/8/2022</a:t>
            </a:fld>
            <a:endParaRPr lang="en-US" dirty="0">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1F51A1-CFA6-4786-89B5-934F4BB42C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05778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63532-5D41-4C52-9F6E-9C9208B73DC5}" type="datetime1">
              <a:rPr lang="en-US" smtClean="0">
                <a:solidFill>
                  <a:prstClr val="black">
                    <a:tint val="75000"/>
                  </a:prstClr>
                </a:solidFill>
              </a:rPr>
              <a:pPr/>
              <a:t>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2C61E4-EB7D-4A20-A1B7-6F26F21CF8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460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6" name="Rectangle 2"/>
          <p:cNvSpPr>
            <a:spLocks noGrp="1" noChangeArrowheads="1"/>
          </p:cNvSpPr>
          <p:nvPr>
            <p:ph type="ctrTitle"/>
          </p:nvPr>
        </p:nvSpPr>
        <p:spPr>
          <a:xfrm>
            <a:off x="571500" y="301625"/>
            <a:ext cx="7772400" cy="1470025"/>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2055886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nside Content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ctr">
              <a:defRPr sz="4300" b="1">
                <a:solidFill>
                  <a:srgbClr val="003087"/>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2514601"/>
            <a:ext cx="8226365" cy="3352800"/>
          </a:xfrm>
        </p:spPr>
        <p:txBody>
          <a:bodyPr/>
          <a:lstStyle>
            <a:lvl1pPr>
              <a:defRPr sz="2400">
                <a:solidFill>
                  <a:srgbClr val="003087"/>
                </a:solidFill>
                <a:latin typeface="Arial" panose="020B0604020202020204" pitchFamily="34" charset="0"/>
                <a:cs typeface="Arial" panose="020B0604020202020204" pitchFamily="34" charset="0"/>
              </a:defRPr>
            </a:lvl1pPr>
            <a:lvl2pPr>
              <a:defRPr sz="2200">
                <a:solidFill>
                  <a:srgbClr val="003087"/>
                </a:solidFill>
              </a:defRPr>
            </a:lvl2pPr>
            <a:lvl3pPr>
              <a:defRPr sz="2000">
                <a:solidFill>
                  <a:srgbClr val="003087"/>
                </a:solidFill>
              </a:defRPr>
            </a:lvl3pPr>
            <a:lvl4pPr>
              <a:defRPr sz="1800">
                <a:solidFill>
                  <a:srgbClr val="003087"/>
                </a:solidFill>
              </a:defRPr>
            </a:lvl4pPr>
            <a:lvl5pPr>
              <a:defRPr sz="1800">
                <a:solidFill>
                  <a:srgbClr val="003087"/>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1" hasCustomPrompt="1"/>
          </p:nvPr>
        </p:nvSpPr>
        <p:spPr>
          <a:xfrm>
            <a:off x="457200" y="2068515"/>
            <a:ext cx="8229600" cy="446087"/>
          </a:xfrm>
        </p:spPr>
        <p:txBody>
          <a:bodyPr anchor="b">
            <a:noAutofit/>
          </a:bodyPr>
          <a:lstStyle>
            <a:lvl1pPr marL="0" indent="0">
              <a:buNone/>
              <a:defRPr sz="2700" b="0">
                <a:solidFill>
                  <a:srgbClr val="00308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Opening text</a:t>
            </a:r>
          </a:p>
        </p:txBody>
      </p:sp>
      <p:sp>
        <p:nvSpPr>
          <p:cNvPr id="9" name="Text Placeholder 2"/>
          <p:cNvSpPr>
            <a:spLocks noGrp="1"/>
          </p:cNvSpPr>
          <p:nvPr>
            <p:ph type="body" idx="13" hasCustomPrompt="1"/>
          </p:nvPr>
        </p:nvSpPr>
        <p:spPr>
          <a:xfrm>
            <a:off x="457200" y="1524002"/>
            <a:ext cx="8229600" cy="446087"/>
          </a:xfrm>
        </p:spPr>
        <p:txBody>
          <a:bodyPr anchor="b">
            <a:noAutofit/>
          </a:bodyPr>
          <a:lstStyle>
            <a:lvl1pPr marL="0" indent="0">
              <a:buNone/>
              <a:defRPr sz="3000" b="0" baseline="0">
                <a:solidFill>
                  <a:srgbClr val="00308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 1</a:t>
            </a:r>
          </a:p>
        </p:txBody>
      </p:sp>
    </p:spTree>
    <p:extLst>
      <p:ext uri="{BB962C8B-B14F-4D97-AF65-F5344CB8AC3E}">
        <p14:creationId xmlns:p14="http://schemas.microsoft.com/office/powerpoint/2010/main" val="3095656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8650" y="365125"/>
            <a:ext cx="7886700" cy="1066765"/>
          </a:xfrm>
        </p:spPr>
        <p:txBody>
          <a:bodyPr/>
          <a:lstStyle>
            <a:lvl1pPr>
              <a:defRPr sz="4000" b="1">
                <a:solidFill>
                  <a:schemeClr val="accent1"/>
                </a:solidFill>
              </a:defRPr>
            </a:lvl1pPr>
          </a:lstStyle>
          <a:p>
            <a:r>
              <a:rPr lang="en-US"/>
              <a:t>SLIDE TITLE</a:t>
            </a:r>
            <a:br>
              <a:rPr lang="en-US"/>
            </a:br>
            <a:r>
              <a:rPr lang="en-US" sz="3200"/>
              <a:t>Subtitle</a:t>
            </a:r>
            <a:endParaRPr lang="en-US"/>
          </a:p>
        </p:txBody>
      </p:sp>
      <p:sp>
        <p:nvSpPr>
          <p:cNvPr id="5" name="Content Placeholder 4"/>
          <p:cNvSpPr>
            <a:spLocks noGrp="1"/>
          </p:cNvSpPr>
          <p:nvPr>
            <p:ph sz="quarter" idx="10"/>
          </p:nvPr>
        </p:nvSpPr>
        <p:spPr>
          <a:xfrm>
            <a:off x="628650" y="1547445"/>
            <a:ext cx="3976216" cy="4381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11"/>
          </p:nvPr>
        </p:nvSpPr>
        <p:spPr>
          <a:xfrm>
            <a:off x="4539134" y="1547445"/>
            <a:ext cx="3976216" cy="4381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6192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93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5"/>
            <a:ext cx="7886700" cy="1066765"/>
          </a:xfrm>
        </p:spPr>
        <p:txBody>
          <a:bodyPr/>
          <a:lstStyle>
            <a:lvl1pPr>
              <a:defRPr sz="4000" b="1">
                <a:solidFill>
                  <a:schemeClr val="accent1"/>
                </a:solidFill>
              </a:defRPr>
            </a:lvl1pPr>
          </a:lstStyle>
          <a:p>
            <a:r>
              <a:rPr lang="en-US"/>
              <a:t>SLIDE TITLE</a:t>
            </a:r>
            <a:br>
              <a:rPr lang="en-US"/>
            </a:br>
            <a:r>
              <a:rPr lang="en-US" sz="3200"/>
              <a:t>Subtitle</a:t>
            </a:r>
            <a:endParaRPr lang="en-US"/>
          </a:p>
        </p:txBody>
      </p:sp>
      <p:sp>
        <p:nvSpPr>
          <p:cNvPr id="4" name="Text Placeholder 3"/>
          <p:cNvSpPr>
            <a:spLocks noGrp="1"/>
          </p:cNvSpPr>
          <p:nvPr>
            <p:ph type="body" sz="quarter" idx="10"/>
          </p:nvPr>
        </p:nvSpPr>
        <p:spPr>
          <a:xfrm>
            <a:off x="628650" y="1562519"/>
            <a:ext cx="7886700" cy="4044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8008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side Content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ctr">
              <a:defRPr sz="4300" b="1">
                <a:solidFill>
                  <a:srgbClr val="003087"/>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2514601"/>
            <a:ext cx="8226365" cy="3352800"/>
          </a:xfrm>
        </p:spPr>
        <p:txBody>
          <a:bodyPr/>
          <a:lstStyle>
            <a:lvl1pPr>
              <a:defRPr sz="2400">
                <a:solidFill>
                  <a:srgbClr val="003087"/>
                </a:solidFill>
                <a:latin typeface="Arial" panose="020B0604020202020204" pitchFamily="34" charset="0"/>
                <a:cs typeface="Arial" panose="020B0604020202020204" pitchFamily="34" charset="0"/>
              </a:defRPr>
            </a:lvl1pPr>
            <a:lvl2pPr>
              <a:defRPr sz="2200">
                <a:solidFill>
                  <a:srgbClr val="003087"/>
                </a:solidFill>
              </a:defRPr>
            </a:lvl2pPr>
            <a:lvl3pPr>
              <a:defRPr sz="2000">
                <a:solidFill>
                  <a:srgbClr val="003087"/>
                </a:solidFill>
              </a:defRPr>
            </a:lvl3pPr>
            <a:lvl4pPr>
              <a:defRPr sz="1800">
                <a:solidFill>
                  <a:srgbClr val="003087"/>
                </a:solidFill>
              </a:defRPr>
            </a:lvl4pPr>
            <a:lvl5pPr>
              <a:defRPr sz="1800">
                <a:solidFill>
                  <a:srgbClr val="003087"/>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txBox="1">
            <a:spLocks/>
          </p:cNvSpPr>
          <p:nvPr userDrawn="1"/>
        </p:nvSpPr>
        <p:spPr>
          <a:xfrm>
            <a:off x="457200" y="838200"/>
            <a:ext cx="8229600" cy="609600"/>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4300" b="1" kern="1200">
                <a:solidFill>
                  <a:srgbClr val="003087"/>
                </a:solidFill>
                <a:latin typeface="Arial" panose="020B0604020202020204" pitchFamily="34" charset="0"/>
                <a:ea typeface="+mj-ea"/>
                <a:cs typeface="Arial" panose="020B0604020202020204" pitchFamily="34" charset="0"/>
              </a:defRPr>
            </a:lvl1pPr>
          </a:lstStyle>
          <a:p>
            <a:pPr algn="ctr"/>
            <a:r>
              <a:rPr lang="en-US" sz="3600" b="0"/>
              <a:t>Subtitle</a:t>
            </a:r>
          </a:p>
        </p:txBody>
      </p:sp>
      <p:sp>
        <p:nvSpPr>
          <p:cNvPr id="7" name="Text Placeholder 2"/>
          <p:cNvSpPr>
            <a:spLocks noGrp="1"/>
          </p:cNvSpPr>
          <p:nvPr>
            <p:ph type="body" idx="11" hasCustomPrompt="1"/>
          </p:nvPr>
        </p:nvSpPr>
        <p:spPr>
          <a:xfrm>
            <a:off x="457200" y="2068515"/>
            <a:ext cx="8229600" cy="446087"/>
          </a:xfrm>
        </p:spPr>
        <p:txBody>
          <a:bodyPr anchor="b">
            <a:noAutofit/>
          </a:bodyPr>
          <a:lstStyle>
            <a:lvl1pPr marL="0" indent="0">
              <a:buNone/>
              <a:defRPr sz="2700" b="0">
                <a:solidFill>
                  <a:srgbClr val="00308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Opening text</a:t>
            </a:r>
          </a:p>
        </p:txBody>
      </p:sp>
      <p:sp>
        <p:nvSpPr>
          <p:cNvPr id="9" name="Text Placeholder 2"/>
          <p:cNvSpPr>
            <a:spLocks noGrp="1"/>
          </p:cNvSpPr>
          <p:nvPr>
            <p:ph type="body" idx="13" hasCustomPrompt="1"/>
          </p:nvPr>
        </p:nvSpPr>
        <p:spPr>
          <a:xfrm>
            <a:off x="457200" y="1524002"/>
            <a:ext cx="8229600" cy="446087"/>
          </a:xfrm>
        </p:spPr>
        <p:txBody>
          <a:bodyPr anchor="b">
            <a:noAutofit/>
          </a:bodyPr>
          <a:lstStyle>
            <a:lvl1pPr marL="0" indent="0">
              <a:buNone/>
              <a:defRPr sz="3000" b="0" baseline="0">
                <a:solidFill>
                  <a:srgbClr val="00308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 1</a:t>
            </a:r>
          </a:p>
        </p:txBody>
      </p:sp>
    </p:spTree>
    <p:extLst>
      <p:ext uri="{BB962C8B-B14F-4D97-AF65-F5344CB8AC3E}">
        <p14:creationId xmlns:p14="http://schemas.microsoft.com/office/powerpoint/2010/main" val="3436640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8650" y="365125"/>
            <a:ext cx="7886700" cy="1066765"/>
          </a:xfrm>
        </p:spPr>
        <p:txBody>
          <a:bodyPr/>
          <a:lstStyle>
            <a:lvl1pPr>
              <a:defRPr sz="4000" b="1">
                <a:solidFill>
                  <a:schemeClr val="accent1"/>
                </a:solidFill>
              </a:defRPr>
            </a:lvl1pPr>
          </a:lstStyle>
          <a:p>
            <a:r>
              <a:rPr lang="en-US"/>
              <a:t>SLIDE TITLE</a:t>
            </a:r>
            <a:br>
              <a:rPr lang="en-US"/>
            </a:br>
            <a:r>
              <a:rPr lang="en-US" sz="3200"/>
              <a:t>Subtitle</a:t>
            </a:r>
            <a:endParaRPr lang="en-US"/>
          </a:p>
        </p:txBody>
      </p:sp>
      <p:sp>
        <p:nvSpPr>
          <p:cNvPr id="5" name="Content Placeholder 4"/>
          <p:cNvSpPr>
            <a:spLocks noGrp="1"/>
          </p:cNvSpPr>
          <p:nvPr>
            <p:ph sz="quarter" idx="10"/>
          </p:nvPr>
        </p:nvSpPr>
        <p:spPr>
          <a:xfrm>
            <a:off x="628650" y="1547445"/>
            <a:ext cx="3976216" cy="4381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11"/>
          </p:nvPr>
        </p:nvSpPr>
        <p:spPr>
          <a:xfrm>
            <a:off x="4539134" y="1547445"/>
            <a:ext cx="3976216" cy="4381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9883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b="1" baseline="0">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2639341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b="1">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p:cNvSpPr>
            <a:spLocks noGrp="1"/>
          </p:cNvSpPr>
          <p:nvPr>
            <p:ph type="body" sz="half" idx="2"/>
          </p:nvPr>
        </p:nvSpPr>
        <p:spPr>
          <a:xfrm>
            <a:off x="630238" y="2057400"/>
            <a:ext cx="2949575" cy="3811588"/>
          </a:xfrm>
        </p:spPr>
        <p:txBody>
          <a:bodyPr>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Content Placeholder 5"/>
          <p:cNvSpPr>
            <a:spLocks noGrp="1"/>
          </p:cNvSpPr>
          <p:nvPr>
            <p:ph sz="quarter" idx="11"/>
          </p:nvPr>
        </p:nvSpPr>
        <p:spPr>
          <a:xfrm>
            <a:off x="3863196" y="998289"/>
            <a:ext cx="4652962"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8840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b="1">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08535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side Content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4300" b="1">
                <a:solidFill>
                  <a:srgbClr val="003087"/>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2514601"/>
            <a:ext cx="4038600" cy="3352800"/>
          </a:xfrm>
        </p:spPr>
        <p:txBody>
          <a:bodyPr/>
          <a:lstStyle>
            <a:lvl1pPr>
              <a:defRPr sz="2400">
                <a:solidFill>
                  <a:srgbClr val="003087"/>
                </a:solidFill>
                <a:latin typeface="Arial" panose="020B0604020202020204" pitchFamily="34" charset="0"/>
                <a:cs typeface="Arial" panose="020B0604020202020204" pitchFamily="34" charset="0"/>
              </a:defRPr>
            </a:lvl1pPr>
            <a:lvl2pPr>
              <a:defRPr sz="2200">
                <a:solidFill>
                  <a:srgbClr val="003087"/>
                </a:solidFill>
              </a:defRPr>
            </a:lvl2pPr>
            <a:lvl3pPr>
              <a:defRPr sz="2000">
                <a:solidFill>
                  <a:srgbClr val="003087"/>
                </a:solidFill>
              </a:defRPr>
            </a:lvl3pPr>
            <a:lvl4pPr>
              <a:defRPr sz="1800">
                <a:solidFill>
                  <a:srgbClr val="003087"/>
                </a:solidFill>
              </a:defRPr>
            </a:lvl4pPr>
            <a:lvl5pPr>
              <a:defRPr sz="1800">
                <a:solidFill>
                  <a:srgbClr val="003087"/>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txBox="1">
            <a:spLocks/>
          </p:cNvSpPr>
          <p:nvPr userDrawn="1"/>
        </p:nvSpPr>
        <p:spPr>
          <a:xfrm>
            <a:off x="457200" y="838200"/>
            <a:ext cx="8229600" cy="609600"/>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4300" b="1" kern="1200">
                <a:solidFill>
                  <a:srgbClr val="003087"/>
                </a:solidFill>
                <a:latin typeface="Arial" panose="020B0604020202020204" pitchFamily="34" charset="0"/>
                <a:ea typeface="+mj-ea"/>
                <a:cs typeface="Arial" panose="020B0604020202020204" pitchFamily="34" charset="0"/>
              </a:defRPr>
            </a:lvl1pPr>
          </a:lstStyle>
          <a:p>
            <a:r>
              <a:rPr lang="en-US" sz="3600" b="0"/>
              <a:t>Subtitle</a:t>
            </a:r>
          </a:p>
        </p:txBody>
      </p:sp>
      <p:sp>
        <p:nvSpPr>
          <p:cNvPr id="6" name="Content Placeholder 2"/>
          <p:cNvSpPr>
            <a:spLocks noGrp="1"/>
          </p:cNvSpPr>
          <p:nvPr>
            <p:ph sz="half" idx="10"/>
          </p:nvPr>
        </p:nvSpPr>
        <p:spPr>
          <a:xfrm>
            <a:off x="4648200" y="2514600"/>
            <a:ext cx="4038600" cy="3352800"/>
          </a:xfrm>
        </p:spPr>
        <p:txBody>
          <a:bodyPr/>
          <a:lstStyle>
            <a:lvl1pPr marL="0" indent="0">
              <a:buNone/>
              <a:defRPr sz="2400">
                <a:solidFill>
                  <a:srgbClr val="003087"/>
                </a:solidFill>
                <a:latin typeface="Arial" panose="020B0604020202020204" pitchFamily="34" charset="0"/>
                <a:cs typeface="Arial" panose="020B0604020202020204" pitchFamily="34" charset="0"/>
              </a:defRPr>
            </a:lvl1pPr>
            <a:lvl2pPr>
              <a:defRPr sz="2200">
                <a:solidFill>
                  <a:srgbClr val="003087"/>
                </a:solidFill>
              </a:defRPr>
            </a:lvl2pPr>
            <a:lvl3pPr>
              <a:defRPr sz="2000">
                <a:solidFill>
                  <a:srgbClr val="003087"/>
                </a:solidFill>
              </a:defRPr>
            </a:lvl3pPr>
            <a:lvl4pPr>
              <a:defRPr sz="1800">
                <a:solidFill>
                  <a:srgbClr val="003087"/>
                </a:solidFill>
              </a:defRPr>
            </a:lvl4pPr>
            <a:lvl5pPr>
              <a:defRPr sz="1800">
                <a:solidFill>
                  <a:srgbClr val="003087"/>
                </a:solidFill>
              </a:defRPr>
            </a:lvl5pPr>
            <a:lvl6pPr>
              <a:defRPr sz="1800"/>
            </a:lvl6pPr>
            <a:lvl7pPr>
              <a:defRPr sz="1800"/>
            </a:lvl7pPr>
            <a:lvl8pPr>
              <a:defRPr sz="1800"/>
            </a:lvl8pPr>
            <a:lvl9pPr>
              <a:defRPr sz="1800"/>
            </a:lvl9pPr>
          </a:lstStyle>
          <a:p>
            <a:pPr lvl="0"/>
            <a:endParaRPr lang="en-US"/>
          </a:p>
        </p:txBody>
      </p:sp>
      <p:sp>
        <p:nvSpPr>
          <p:cNvPr id="7" name="Text Placeholder 2"/>
          <p:cNvSpPr>
            <a:spLocks noGrp="1"/>
          </p:cNvSpPr>
          <p:nvPr>
            <p:ph type="body" idx="11" hasCustomPrompt="1"/>
          </p:nvPr>
        </p:nvSpPr>
        <p:spPr>
          <a:xfrm>
            <a:off x="457200" y="2068515"/>
            <a:ext cx="4040188" cy="446087"/>
          </a:xfrm>
        </p:spPr>
        <p:txBody>
          <a:bodyPr anchor="b">
            <a:noAutofit/>
          </a:bodyPr>
          <a:lstStyle>
            <a:lvl1pPr marL="0" indent="0">
              <a:buNone/>
              <a:defRPr sz="2700" b="0">
                <a:solidFill>
                  <a:srgbClr val="00308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Opening text</a:t>
            </a:r>
          </a:p>
        </p:txBody>
      </p:sp>
      <p:sp>
        <p:nvSpPr>
          <p:cNvPr id="9" name="Text Placeholder 2"/>
          <p:cNvSpPr>
            <a:spLocks noGrp="1"/>
          </p:cNvSpPr>
          <p:nvPr>
            <p:ph type="body" idx="13" hasCustomPrompt="1"/>
          </p:nvPr>
        </p:nvSpPr>
        <p:spPr>
          <a:xfrm>
            <a:off x="457200" y="1524002"/>
            <a:ext cx="4040188" cy="446087"/>
          </a:xfrm>
        </p:spPr>
        <p:txBody>
          <a:bodyPr anchor="b">
            <a:noAutofit/>
          </a:bodyPr>
          <a:lstStyle>
            <a:lvl1pPr marL="0" indent="0">
              <a:buNone/>
              <a:defRPr sz="3000" b="0" baseline="0">
                <a:solidFill>
                  <a:srgbClr val="00308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 1</a:t>
            </a:r>
          </a:p>
        </p:txBody>
      </p:sp>
    </p:spTree>
    <p:extLst>
      <p:ext uri="{BB962C8B-B14F-4D97-AF65-F5344CB8AC3E}">
        <p14:creationId xmlns:p14="http://schemas.microsoft.com/office/powerpoint/2010/main" val="1197447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ide Content3">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4300" b="1">
                <a:solidFill>
                  <a:srgbClr val="003087"/>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hasCustomPrompt="1"/>
          </p:nvPr>
        </p:nvSpPr>
        <p:spPr>
          <a:xfrm>
            <a:off x="457200" y="2514601"/>
            <a:ext cx="4038600" cy="3352800"/>
          </a:xfrm>
        </p:spPr>
        <p:txBody>
          <a:bodyPr/>
          <a:lstStyle>
            <a:lvl1pPr marL="0" indent="0">
              <a:buNone/>
              <a:defRPr sz="2400" baseline="0">
                <a:solidFill>
                  <a:srgbClr val="003087"/>
                </a:solidFill>
                <a:latin typeface="Arial" panose="020B0604020202020204" pitchFamily="34" charset="0"/>
                <a:cs typeface="Arial" panose="020B0604020202020204" pitchFamily="34" charset="0"/>
              </a:defRPr>
            </a:lvl1pPr>
            <a:lvl2pPr>
              <a:defRPr sz="2200">
                <a:solidFill>
                  <a:srgbClr val="003087"/>
                </a:solidFill>
              </a:defRPr>
            </a:lvl2pPr>
            <a:lvl3pPr>
              <a:defRPr sz="2000">
                <a:solidFill>
                  <a:srgbClr val="003087"/>
                </a:solidFill>
              </a:defRPr>
            </a:lvl3pPr>
            <a:lvl4pPr>
              <a:defRPr sz="1800">
                <a:solidFill>
                  <a:srgbClr val="003087"/>
                </a:solidFill>
              </a:defRPr>
            </a:lvl4pPr>
            <a:lvl5pPr>
              <a:defRPr sz="1800">
                <a:solidFill>
                  <a:srgbClr val="003087"/>
                </a:solidFill>
              </a:defRPr>
            </a:lvl5pPr>
            <a:lvl6pPr>
              <a:defRPr sz="1800"/>
            </a:lvl6pPr>
            <a:lvl7pPr>
              <a:defRPr sz="1800"/>
            </a:lvl7pPr>
            <a:lvl8pPr>
              <a:defRPr sz="1800"/>
            </a:lvl8pPr>
            <a:lvl9pPr>
              <a:defRPr sz="1800"/>
            </a:lvl9pPr>
          </a:lstStyle>
          <a:p>
            <a:pPr lvl="0"/>
            <a:r>
              <a:rPr lang="en-US"/>
              <a:t>Text here, paragraph text here. Text here, paragraph text here. Text here, paragraph text here. </a:t>
            </a:r>
          </a:p>
        </p:txBody>
      </p:sp>
      <p:sp>
        <p:nvSpPr>
          <p:cNvPr id="5" name="Title 1"/>
          <p:cNvSpPr txBox="1">
            <a:spLocks/>
          </p:cNvSpPr>
          <p:nvPr userDrawn="1"/>
        </p:nvSpPr>
        <p:spPr>
          <a:xfrm>
            <a:off x="457200" y="838200"/>
            <a:ext cx="8229600" cy="609600"/>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4300" b="1" kern="1200">
                <a:solidFill>
                  <a:srgbClr val="003087"/>
                </a:solidFill>
                <a:latin typeface="Arial" panose="020B0604020202020204" pitchFamily="34" charset="0"/>
                <a:ea typeface="+mj-ea"/>
                <a:cs typeface="Arial" panose="020B0604020202020204" pitchFamily="34" charset="0"/>
              </a:defRPr>
            </a:lvl1pPr>
          </a:lstStyle>
          <a:p>
            <a:r>
              <a:rPr lang="en-US" sz="3600" b="0"/>
              <a:t>Subtitle</a:t>
            </a:r>
          </a:p>
        </p:txBody>
      </p:sp>
      <p:sp>
        <p:nvSpPr>
          <p:cNvPr id="6" name="Content Placeholder 2"/>
          <p:cNvSpPr>
            <a:spLocks noGrp="1"/>
          </p:cNvSpPr>
          <p:nvPr>
            <p:ph sz="half" idx="10"/>
          </p:nvPr>
        </p:nvSpPr>
        <p:spPr>
          <a:xfrm>
            <a:off x="4648200" y="2514600"/>
            <a:ext cx="4038600" cy="3352800"/>
          </a:xfrm>
        </p:spPr>
        <p:txBody>
          <a:bodyPr/>
          <a:lstStyle>
            <a:lvl1pPr marL="0" indent="0">
              <a:buNone/>
              <a:defRPr sz="2400">
                <a:solidFill>
                  <a:srgbClr val="003087"/>
                </a:solidFill>
                <a:latin typeface="Arial" panose="020B0604020202020204" pitchFamily="34" charset="0"/>
                <a:cs typeface="Arial" panose="020B0604020202020204" pitchFamily="34" charset="0"/>
              </a:defRPr>
            </a:lvl1pPr>
            <a:lvl2pPr>
              <a:defRPr sz="2200">
                <a:solidFill>
                  <a:srgbClr val="003087"/>
                </a:solidFill>
              </a:defRPr>
            </a:lvl2pPr>
            <a:lvl3pPr>
              <a:defRPr sz="2000">
                <a:solidFill>
                  <a:srgbClr val="003087"/>
                </a:solidFill>
              </a:defRPr>
            </a:lvl3pPr>
            <a:lvl4pPr>
              <a:defRPr sz="1800">
                <a:solidFill>
                  <a:srgbClr val="003087"/>
                </a:solidFill>
              </a:defRPr>
            </a:lvl4pPr>
            <a:lvl5pPr>
              <a:defRPr sz="1800">
                <a:solidFill>
                  <a:srgbClr val="003087"/>
                </a:solidFill>
              </a:defRPr>
            </a:lvl5pPr>
            <a:lvl6pPr>
              <a:defRPr sz="1800"/>
            </a:lvl6pPr>
            <a:lvl7pPr>
              <a:defRPr sz="1800"/>
            </a:lvl7pPr>
            <a:lvl8pPr>
              <a:defRPr sz="1800"/>
            </a:lvl8pPr>
            <a:lvl9pPr>
              <a:defRPr sz="1800"/>
            </a:lvl9pPr>
          </a:lstStyle>
          <a:p>
            <a:pPr lvl="0"/>
            <a:endParaRPr lang="en-US"/>
          </a:p>
        </p:txBody>
      </p:sp>
      <p:sp>
        <p:nvSpPr>
          <p:cNvPr id="7" name="Text Placeholder 2"/>
          <p:cNvSpPr>
            <a:spLocks noGrp="1"/>
          </p:cNvSpPr>
          <p:nvPr>
            <p:ph type="body" idx="11" hasCustomPrompt="1"/>
          </p:nvPr>
        </p:nvSpPr>
        <p:spPr>
          <a:xfrm>
            <a:off x="457200" y="2068515"/>
            <a:ext cx="4040188" cy="446087"/>
          </a:xfrm>
        </p:spPr>
        <p:txBody>
          <a:bodyPr anchor="b">
            <a:noAutofit/>
          </a:bodyPr>
          <a:lstStyle>
            <a:lvl1pPr marL="0" indent="0">
              <a:buNone/>
              <a:defRPr sz="2700" b="0">
                <a:solidFill>
                  <a:srgbClr val="00308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Opening text</a:t>
            </a:r>
          </a:p>
        </p:txBody>
      </p:sp>
      <p:sp>
        <p:nvSpPr>
          <p:cNvPr id="9" name="Text Placeholder 2"/>
          <p:cNvSpPr>
            <a:spLocks noGrp="1"/>
          </p:cNvSpPr>
          <p:nvPr>
            <p:ph type="body" idx="13" hasCustomPrompt="1"/>
          </p:nvPr>
        </p:nvSpPr>
        <p:spPr>
          <a:xfrm>
            <a:off x="457200" y="1524002"/>
            <a:ext cx="4040188" cy="446087"/>
          </a:xfrm>
        </p:spPr>
        <p:txBody>
          <a:bodyPr anchor="b">
            <a:noAutofit/>
          </a:bodyPr>
          <a:lstStyle>
            <a:lvl1pPr marL="0" indent="0">
              <a:buNone/>
              <a:defRPr sz="3000" b="0" baseline="0">
                <a:solidFill>
                  <a:srgbClr val="00308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Heading 1</a:t>
            </a:r>
          </a:p>
        </p:txBody>
      </p:sp>
    </p:spTree>
    <p:extLst>
      <p:ext uri="{BB962C8B-B14F-4D97-AF65-F5344CB8AC3E}">
        <p14:creationId xmlns:p14="http://schemas.microsoft.com/office/powerpoint/2010/main" val="176844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1066765"/>
          </a:xfrm>
        </p:spPr>
        <p:txBody>
          <a:bodyPr/>
          <a:lstStyle>
            <a:lvl1pPr>
              <a:defRPr sz="4000" b="1">
                <a:solidFill>
                  <a:schemeClr val="accent1"/>
                </a:solidFill>
              </a:defRPr>
            </a:lvl1pPr>
          </a:lstStyle>
          <a:p>
            <a:r>
              <a:rPr lang="en-US"/>
              <a:t>SLIDE TITLE</a:t>
            </a:r>
            <a:br>
              <a:rPr lang="en-US"/>
            </a:br>
            <a:r>
              <a:rPr lang="en-US" sz="3200"/>
              <a:t>Subtitle</a:t>
            </a:r>
            <a:endParaRPr lang="en-US"/>
          </a:p>
        </p:txBody>
      </p:sp>
      <p:sp>
        <p:nvSpPr>
          <p:cNvPr id="4" name="Text Placeholder 3"/>
          <p:cNvSpPr>
            <a:spLocks noGrp="1"/>
          </p:cNvSpPr>
          <p:nvPr>
            <p:ph type="body" sz="quarter" idx="10"/>
          </p:nvPr>
        </p:nvSpPr>
        <p:spPr>
          <a:xfrm>
            <a:off x="628650" y="1562521"/>
            <a:ext cx="7886700" cy="4044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632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b="1" baseline="0">
                <a:solidFill>
                  <a:schemeClr val="accent1"/>
                </a:solidFill>
                <a:latin typeface="Arial" panose="020B0604020202020204" pitchFamily="34" charset="0"/>
                <a:cs typeface="Arial" panose="020B0604020202020204" pitchFamily="34" charset="0"/>
              </a:defRPr>
            </a:lvl1pPr>
          </a:lstStyle>
          <a:p>
            <a:r>
              <a:rPr lang="en-US"/>
              <a:t>SLIDE TITLE</a:t>
            </a:r>
          </a:p>
        </p:txBody>
      </p:sp>
    </p:spTree>
    <p:extLst>
      <p:ext uri="{BB962C8B-B14F-4D97-AF65-F5344CB8AC3E}">
        <p14:creationId xmlns:p14="http://schemas.microsoft.com/office/powerpoint/2010/main" val="335680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EDD89DE-C343-BC40-B6D0-2186926386C7}"/>
              </a:ext>
            </a:extLst>
          </p:cNvPr>
          <p:cNvSpPr>
            <a:spLocks noGrp="1"/>
          </p:cNvSpPr>
          <p:nvPr>
            <p:ph type="pic" sz="quarter" idx="10" hasCustomPrompt="1"/>
          </p:nvPr>
        </p:nvSpPr>
        <p:spPr>
          <a:xfrm>
            <a:off x="-50006" y="0"/>
            <a:ext cx="4622006" cy="6858000"/>
          </a:xfrm>
          <a:prstGeom prst="rect">
            <a:avLst/>
          </a:prstGeom>
        </p:spPr>
        <p:txBody>
          <a:bodyPr/>
          <a:lstStyle/>
          <a:p>
            <a:r>
              <a:rPr lang="en-US"/>
              <a:t>Full Bleed half-page photo.</a:t>
            </a:r>
          </a:p>
        </p:txBody>
      </p:sp>
      <p:sp>
        <p:nvSpPr>
          <p:cNvPr id="5" name="Text Placeholder 4">
            <a:extLst>
              <a:ext uri="{FF2B5EF4-FFF2-40B4-BE49-F238E27FC236}">
                <a16:creationId xmlns:a16="http://schemas.microsoft.com/office/drawing/2014/main" id="{DD2AB02C-522A-9546-BCBE-91C21351617F}"/>
              </a:ext>
            </a:extLst>
          </p:cNvPr>
          <p:cNvSpPr>
            <a:spLocks noGrp="1"/>
          </p:cNvSpPr>
          <p:nvPr>
            <p:ph type="body" sz="quarter" idx="11" hasCustomPrompt="1"/>
          </p:nvPr>
        </p:nvSpPr>
        <p:spPr>
          <a:xfrm>
            <a:off x="4850606" y="163514"/>
            <a:ext cx="4158854" cy="3849687"/>
          </a:xfrm>
          <a:prstGeom prst="rect">
            <a:avLst/>
          </a:prstGeom>
        </p:spPr>
        <p:txBody>
          <a:bodyPr/>
          <a:lstStyle>
            <a:lvl1pPr>
              <a:defRPr>
                <a:solidFill>
                  <a:srgbClr val="002060"/>
                </a:solidFill>
                <a:latin typeface="Proxima Nova" panose="020B0503030502060204" pitchFamily="34" charset="0"/>
              </a:defRPr>
            </a:lvl1pPr>
          </a:lstStyle>
          <a:p>
            <a:pPr lvl="0"/>
            <a:r>
              <a:rPr lang="en-US"/>
              <a:t>TEXT</a:t>
            </a:r>
          </a:p>
        </p:txBody>
      </p:sp>
    </p:spTree>
    <p:extLst>
      <p:ext uri="{BB962C8B-B14F-4D97-AF65-F5344CB8AC3E}">
        <p14:creationId xmlns:p14="http://schemas.microsoft.com/office/powerpoint/2010/main" val="3905366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92975B4-5ED6-3C43-8F7D-FDD4561C5470}"/>
              </a:ext>
            </a:extLst>
          </p:cNvPr>
          <p:cNvSpPr>
            <a:spLocks noGrp="1"/>
          </p:cNvSpPr>
          <p:nvPr>
            <p:ph type="pic" sz="quarter" idx="10" hasCustomPrompt="1"/>
          </p:nvPr>
        </p:nvSpPr>
        <p:spPr>
          <a:xfrm>
            <a:off x="-74140" y="-1"/>
            <a:ext cx="4646141" cy="6858001"/>
          </a:xfrm>
          <a:prstGeom prst="homePlate">
            <a:avLst/>
          </a:prstGeom>
        </p:spPr>
        <p:txBody>
          <a:bodyPr/>
          <a:lstStyle/>
          <a:p>
            <a:r>
              <a:rPr lang="en-US"/>
              <a:t>Triangle Picture</a:t>
            </a:r>
          </a:p>
        </p:txBody>
      </p:sp>
      <p:sp>
        <p:nvSpPr>
          <p:cNvPr id="6" name="Text Placeholder 5">
            <a:extLst>
              <a:ext uri="{FF2B5EF4-FFF2-40B4-BE49-F238E27FC236}">
                <a16:creationId xmlns:a16="http://schemas.microsoft.com/office/drawing/2014/main" id="{9E7853C6-148A-6245-B2BD-EC179EF9487B}"/>
              </a:ext>
            </a:extLst>
          </p:cNvPr>
          <p:cNvSpPr>
            <a:spLocks noGrp="1"/>
          </p:cNvSpPr>
          <p:nvPr>
            <p:ph type="body" sz="quarter" idx="11" hasCustomPrompt="1"/>
          </p:nvPr>
        </p:nvSpPr>
        <p:spPr>
          <a:xfrm>
            <a:off x="4571999" y="320675"/>
            <a:ext cx="4306331" cy="2261887"/>
          </a:xfrm>
          <a:prstGeom prst="rect">
            <a:avLst/>
          </a:prstGeom>
        </p:spPr>
        <p:txBody>
          <a:bodyPr>
            <a:normAutofit/>
          </a:bodyPr>
          <a:lstStyle>
            <a:lvl1pPr>
              <a:defRPr sz="2400">
                <a:solidFill>
                  <a:srgbClr val="002060"/>
                </a:solidFill>
                <a:latin typeface="Proxima Nova" panose="020B0503030502060204" pitchFamily="34" charset="0"/>
              </a:defRPr>
            </a:lvl1pPr>
          </a:lstStyle>
          <a:p>
            <a:pPr lvl="0"/>
            <a:r>
              <a:rPr lang="en-US"/>
              <a:t>Text</a:t>
            </a:r>
          </a:p>
        </p:txBody>
      </p:sp>
    </p:spTree>
    <p:extLst>
      <p:ext uri="{BB962C8B-B14F-4D97-AF65-F5344CB8AC3E}">
        <p14:creationId xmlns:p14="http://schemas.microsoft.com/office/powerpoint/2010/main" val="40547762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5.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30.xml"/><Relationship Id="rId7" Type="http://schemas.openxmlformats.org/officeDocument/2006/relationships/theme" Target="../theme/theme6.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438623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BB796-CF33-4D73-9823-9DD2CDDC7EDF}" type="datetimeFigureOut">
              <a:rPr lang="en-US" smtClean="0"/>
              <a:t>2/8/2022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5BFE8-B023-4349-8A75-B31D31632046}" type="slidenum">
              <a:rPr lang="en-US" smtClean="0"/>
              <a:t>‹#›</a:t>
            </a:fld>
            <a:endParaRPr lang="en-US"/>
          </a:p>
        </p:txBody>
      </p:sp>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9" name="Slide Number Placeholder 5"/>
          <p:cNvSpPr txBox="1">
            <a:spLocks/>
          </p:cNvSpPr>
          <p:nvPr/>
        </p:nvSpPr>
        <p:spPr>
          <a:xfrm>
            <a:off x="5486400" y="6553200"/>
            <a:ext cx="2133600" cy="1524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a:t>Page</a:t>
            </a:r>
            <a:r>
              <a:rPr lang="en-US" sz="1000" baseline="0"/>
              <a:t> </a:t>
            </a:r>
            <a:fld id="{23E5BFE8-B023-4349-8A75-B31D31632046}" type="slidenum">
              <a:rPr lang="en-US" sz="1000" smtClean="0"/>
              <a:pPr algn="r"/>
              <a:t>‹#›</a:t>
            </a:fld>
            <a:endParaRPr lang="en-US" sz="1000"/>
          </a:p>
        </p:txBody>
      </p:sp>
      <p:sp>
        <p:nvSpPr>
          <p:cNvPr id="10" name="Rectangle 9"/>
          <p:cNvSpPr/>
          <p:nvPr userDrawn="1"/>
        </p:nvSpPr>
        <p:spPr>
          <a:xfrm>
            <a:off x="7599426" y="5999076"/>
            <a:ext cx="1238250" cy="825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40574" y="5965548"/>
            <a:ext cx="1229870" cy="697881"/>
          </a:xfrm>
          <a:prstGeom prst="rect">
            <a:avLst/>
          </a:prstGeom>
        </p:spPr>
      </p:pic>
    </p:spTree>
    <p:extLst>
      <p:ext uri="{BB962C8B-B14F-4D97-AF65-F5344CB8AC3E}">
        <p14:creationId xmlns:p14="http://schemas.microsoft.com/office/powerpoint/2010/main" val="29495255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79796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7956181"/>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BB796-CF33-4D73-9823-9DD2CDDC7EDF}" type="datetimeFigureOut">
              <a:rPr lang="en-US" smtClean="0">
                <a:solidFill>
                  <a:prstClr val="black">
                    <a:tint val="75000"/>
                  </a:prstClr>
                </a:solidFill>
              </a:rPr>
              <a:pPr/>
              <a:t>2/8/2022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5BFE8-B023-4349-8A75-B31D31632046}"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5"/>
          <p:cNvSpPr txBox="1">
            <a:spLocks/>
          </p:cNvSpPr>
          <p:nvPr/>
        </p:nvSpPr>
        <p:spPr>
          <a:xfrm>
            <a:off x="5486400" y="6553200"/>
            <a:ext cx="2133600" cy="1524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solidFill>
                  <a:prstClr val="white">
                    <a:lumMod val="50000"/>
                  </a:prstClr>
                </a:solidFill>
              </a:rPr>
              <a:t>Page </a:t>
            </a:r>
            <a:fld id="{23E5BFE8-B023-4349-8A75-B31D31632046}" type="slidenum">
              <a:rPr lang="en-US" sz="1000" smtClean="0">
                <a:solidFill>
                  <a:prstClr val="white">
                    <a:lumMod val="50000"/>
                  </a:prstClr>
                </a:solidFill>
              </a:rPr>
              <a:pPr algn="r"/>
              <a:t>‹#›</a:t>
            </a:fld>
            <a:endParaRPr lang="en-US" sz="1000" dirty="0">
              <a:solidFill>
                <a:prstClr val="white">
                  <a:lumMod val="50000"/>
                </a:prstClr>
              </a:solidFill>
            </a:endParaRPr>
          </a:p>
        </p:txBody>
      </p:sp>
    </p:spTree>
    <p:extLst>
      <p:ext uri="{BB962C8B-B14F-4D97-AF65-F5344CB8AC3E}">
        <p14:creationId xmlns:p14="http://schemas.microsoft.com/office/powerpoint/2010/main" val="303657028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8" r:id="rId8"/>
    <p:sldLayoutId id="2147483701"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5923352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hyperlink" Target="https://thehill.com/opinion/energy-environment/592243-hold-off-for-now-on-feeding-seaweed-to-cows-to-reduce-methane" TargetMode="Externa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25754"/>
            <a:ext cx="7772400" cy="1606491"/>
          </a:xfrm>
        </p:spPr>
        <p:txBody>
          <a:bodyPr>
            <a:normAutofit fontScale="90000"/>
          </a:bodyPr>
          <a:lstStyle/>
          <a:p>
            <a:r>
              <a:rPr lang="en-US" dirty="0"/>
              <a:t>Feed Ingredients and Ration Composition Can Reduce Environmental Impact</a:t>
            </a:r>
          </a:p>
        </p:txBody>
      </p:sp>
      <p:sp>
        <p:nvSpPr>
          <p:cNvPr id="3" name="Subtitle 2"/>
          <p:cNvSpPr>
            <a:spLocks noGrp="1"/>
          </p:cNvSpPr>
          <p:nvPr>
            <p:ph type="subTitle" idx="1"/>
          </p:nvPr>
        </p:nvSpPr>
        <p:spPr>
          <a:xfrm>
            <a:off x="1143000" y="4265802"/>
            <a:ext cx="6858000" cy="759205"/>
          </a:xfrm>
        </p:spPr>
        <p:txBody>
          <a:bodyPr vert="horz" lIns="91440" tIns="45720" rIns="91440" bIns="45720" rtlCol="0" anchor="t">
            <a:normAutofit/>
          </a:bodyPr>
          <a:lstStyle/>
          <a:p>
            <a:r>
              <a:rPr lang="en-US" dirty="0"/>
              <a:t>Paul Davis, Ph.D. – Director of Quality, Animal Food Safety &amp; Education</a:t>
            </a:r>
          </a:p>
        </p:txBody>
      </p:sp>
    </p:spTree>
    <p:extLst>
      <p:ext uri="{BB962C8B-B14F-4D97-AF65-F5344CB8AC3E}">
        <p14:creationId xmlns:p14="http://schemas.microsoft.com/office/powerpoint/2010/main" val="4265411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66765"/>
          </a:xfrm>
        </p:spPr>
        <p:txBody>
          <a:bodyPr anchor="ctr">
            <a:normAutofit/>
          </a:bodyPr>
          <a:lstStyle/>
          <a:p>
            <a:pPr algn="ctr"/>
            <a:r>
              <a:rPr lang="en-US" dirty="0"/>
              <a:t>How We Enhance</a:t>
            </a:r>
          </a:p>
        </p:txBody>
      </p:sp>
      <p:sp>
        <p:nvSpPr>
          <p:cNvPr id="3" name="Text Placeholder 2"/>
          <p:cNvSpPr>
            <a:spLocks noGrp="1"/>
          </p:cNvSpPr>
          <p:nvPr>
            <p:ph sz="quarter" idx="10"/>
          </p:nvPr>
        </p:nvSpPr>
        <p:spPr>
          <a:xfrm>
            <a:off x="628650" y="1316536"/>
            <a:ext cx="7998116" cy="4381867"/>
          </a:xfrm>
        </p:spPr>
        <p:txBody>
          <a:bodyPr vert="horz" lIns="91440" tIns="45720" rIns="91440" bIns="45720" rtlCol="0" anchor="t">
            <a:normAutofit fontScale="85000" lnSpcReduction="20000"/>
          </a:bodyPr>
          <a:lstStyle/>
          <a:p>
            <a:r>
              <a:rPr lang="en-US" sz="3200" dirty="0">
                <a:solidFill>
                  <a:schemeClr val="accent1"/>
                </a:solidFill>
                <a:cs typeface="Arial"/>
              </a:rPr>
              <a:t>Approved </a:t>
            </a:r>
            <a:r>
              <a:rPr lang="en-US" dirty="0">
                <a:solidFill>
                  <a:schemeClr val="accent1"/>
                </a:solidFill>
                <a:cs typeface="Arial"/>
              </a:rPr>
              <a:t>f</a:t>
            </a:r>
            <a:r>
              <a:rPr lang="en-US" sz="3200" dirty="0">
                <a:solidFill>
                  <a:schemeClr val="accent1"/>
                </a:solidFill>
                <a:cs typeface="Arial"/>
              </a:rPr>
              <a:t>eed </a:t>
            </a:r>
            <a:r>
              <a:rPr lang="en-US" dirty="0">
                <a:solidFill>
                  <a:schemeClr val="accent1"/>
                </a:solidFill>
                <a:cs typeface="Arial"/>
              </a:rPr>
              <a:t>i</a:t>
            </a:r>
            <a:r>
              <a:rPr lang="en-US" sz="3200" dirty="0">
                <a:solidFill>
                  <a:schemeClr val="accent1"/>
                </a:solidFill>
                <a:cs typeface="Arial"/>
              </a:rPr>
              <a:t>ngredients </a:t>
            </a:r>
          </a:p>
          <a:p>
            <a:pPr lvl="1"/>
            <a:r>
              <a:rPr lang="en-US" dirty="0">
                <a:solidFill>
                  <a:schemeClr val="accent1"/>
                </a:solidFill>
                <a:cs typeface="Arial"/>
              </a:rPr>
              <a:t>Varied and numerous feed ingredients available to enhance palatability, increase digestibility and even reduce environmental impact</a:t>
            </a:r>
          </a:p>
          <a:p>
            <a:pPr lvl="2"/>
            <a:r>
              <a:rPr lang="en-US" dirty="0">
                <a:solidFill>
                  <a:schemeClr val="accent1"/>
                </a:solidFill>
                <a:cs typeface="Arial"/>
              </a:rPr>
              <a:t>However, many times such claims cannot be made nor marketed, leaving much value “on the table”</a:t>
            </a:r>
          </a:p>
          <a:p>
            <a:pPr lvl="2"/>
            <a:r>
              <a:rPr lang="en-US" dirty="0">
                <a:solidFill>
                  <a:schemeClr val="accent1"/>
                </a:solidFill>
                <a:cs typeface="Arial"/>
              </a:rPr>
              <a:t>Our industry needs help in expanding label claims and expediency in ingredient approvals</a:t>
            </a:r>
          </a:p>
          <a:p>
            <a:r>
              <a:rPr lang="en-US" dirty="0">
                <a:solidFill>
                  <a:schemeClr val="accent1"/>
                </a:solidFill>
                <a:cs typeface="Arial"/>
              </a:rPr>
              <a:t>Emerging feed ingredients-specific to reducing enteric methane emissions</a:t>
            </a:r>
          </a:p>
          <a:p>
            <a:pPr lvl="1"/>
            <a:r>
              <a:rPr lang="en-US" dirty="0">
                <a:solidFill>
                  <a:schemeClr val="accent1"/>
                </a:solidFill>
                <a:cs typeface="Arial"/>
              </a:rPr>
              <a:t>Cannot yet be claimed, nor marketed  adoption/use</a:t>
            </a:r>
          </a:p>
          <a:p>
            <a:r>
              <a:rPr lang="en-US" sz="3200" b="1" dirty="0">
                <a:solidFill>
                  <a:schemeClr val="accent2"/>
                </a:solidFill>
                <a:latin typeface="Arial" panose="020B0604020202020204"/>
              </a:rPr>
              <a:t>Offered&gt;Ingested&gt;Digested&gt;Metabolized</a:t>
            </a:r>
          </a:p>
          <a:p>
            <a:endParaRPr lang="en-US" dirty="0">
              <a:solidFill>
                <a:schemeClr val="accent1"/>
              </a:solidFill>
              <a:cs typeface="Arial"/>
            </a:endParaRPr>
          </a:p>
        </p:txBody>
      </p:sp>
      <p:cxnSp>
        <p:nvCxnSpPr>
          <p:cNvPr id="4" name="Straight Arrow Connector 3">
            <a:extLst>
              <a:ext uri="{FF2B5EF4-FFF2-40B4-BE49-F238E27FC236}">
                <a16:creationId xmlns:a16="http://schemas.microsoft.com/office/drawing/2014/main" id="{76B53484-CB63-4F21-BB02-21AD3BE723C9}"/>
              </a:ext>
            </a:extLst>
          </p:cNvPr>
          <p:cNvCxnSpPr>
            <a:cxnSpLocks/>
          </p:cNvCxnSpPr>
          <p:nvPr/>
        </p:nvCxnSpPr>
        <p:spPr>
          <a:xfrm>
            <a:off x="6123710" y="4479635"/>
            <a:ext cx="0" cy="350982"/>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456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66765"/>
          </a:xfrm>
        </p:spPr>
        <p:txBody>
          <a:bodyPr anchor="ctr">
            <a:normAutofit fontScale="90000"/>
          </a:bodyPr>
          <a:lstStyle/>
          <a:p>
            <a:pPr algn="ctr"/>
            <a:r>
              <a:rPr lang="en-US" dirty="0"/>
              <a:t>Climbing to Peak Efficiency (and Reduced Environmental Impact)</a:t>
            </a:r>
          </a:p>
        </p:txBody>
      </p:sp>
      <p:sp>
        <p:nvSpPr>
          <p:cNvPr id="3" name="Text Placeholder 2"/>
          <p:cNvSpPr>
            <a:spLocks noGrp="1"/>
          </p:cNvSpPr>
          <p:nvPr>
            <p:ph sz="quarter" idx="10"/>
          </p:nvPr>
        </p:nvSpPr>
        <p:spPr>
          <a:xfrm>
            <a:off x="628649" y="1316536"/>
            <a:ext cx="8145895" cy="4640919"/>
          </a:xfrm>
        </p:spPr>
        <p:txBody>
          <a:bodyPr vert="horz" lIns="91440" tIns="45720" rIns="91440" bIns="45720" rtlCol="0" anchor="t">
            <a:normAutofit/>
          </a:bodyPr>
          <a:lstStyle/>
          <a:p>
            <a:r>
              <a:rPr lang="en-US" sz="3200" dirty="0">
                <a:solidFill>
                  <a:schemeClr val="accent1"/>
                </a:solidFill>
                <a:cs typeface="Arial"/>
              </a:rPr>
              <a:t>Research</a:t>
            </a:r>
          </a:p>
          <a:p>
            <a:pPr lvl="1"/>
            <a:r>
              <a:rPr lang="en-US" sz="2000" b="1" i="0" dirty="0">
                <a:solidFill>
                  <a:srgbClr val="00313C"/>
                </a:solidFill>
                <a:effectLst/>
                <a:latin typeface="Open Sans" panose="020B0606030504020204" pitchFamily="34" charset="0"/>
              </a:rPr>
              <a:t>Feed additives as a strategic approach to reduce enteric methane production in cattle: modes of action, effectiveness and safety </a:t>
            </a:r>
          </a:p>
          <a:p>
            <a:pPr lvl="2"/>
            <a:r>
              <a:rPr lang="en-US" sz="2000" b="1" dirty="0">
                <a:solidFill>
                  <a:srgbClr val="00313C"/>
                </a:solidFill>
                <a:effectLst/>
                <a:latin typeface="Open Sans" panose="020B0606030504020204" pitchFamily="34" charset="0"/>
              </a:rPr>
              <a:t>Honan et al, </a:t>
            </a:r>
            <a:r>
              <a:rPr lang="en-US" sz="2000" b="1" i="1" dirty="0">
                <a:solidFill>
                  <a:srgbClr val="00313C"/>
                </a:solidFill>
                <a:effectLst/>
                <a:latin typeface="Open Sans" panose="020B0606030504020204" pitchFamily="34" charset="0"/>
              </a:rPr>
              <a:t>Animal Production Science, </a:t>
            </a:r>
            <a:r>
              <a:rPr lang="en-US" sz="2000" b="1" dirty="0">
                <a:solidFill>
                  <a:srgbClr val="00313C"/>
                </a:solidFill>
                <a:effectLst/>
                <a:latin typeface="Open Sans" panose="020B0606030504020204" pitchFamily="34" charset="0"/>
              </a:rPr>
              <a:t>February 2021</a:t>
            </a:r>
          </a:p>
          <a:p>
            <a:pPr lvl="1"/>
            <a:r>
              <a:rPr lang="en-US" sz="2000" b="1" dirty="0">
                <a:solidFill>
                  <a:srgbClr val="00313C"/>
                </a:solidFill>
                <a:effectLst/>
                <a:latin typeface="Open Sans" panose="020B0606030504020204" pitchFamily="34" charset="0"/>
              </a:rPr>
              <a:t>“Hold off — for now — on feeding seaweed to cows to reduce methane” </a:t>
            </a:r>
            <a:r>
              <a:rPr lang="en-US" sz="1600" b="1" dirty="0">
                <a:solidFill>
                  <a:srgbClr val="00313C"/>
                </a:solidFill>
                <a:effectLst/>
                <a:latin typeface="Open Sans" panose="020B0606030504020204" pitchFamily="34" charset="0"/>
              </a:rPr>
              <a:t>Joe McFadden </a:t>
            </a:r>
            <a:r>
              <a:rPr lang="en-US" sz="1200" dirty="0">
                <a:hlinkClick r:id="rId2"/>
              </a:rPr>
              <a:t>Hold off — for now — on feeding seaweed to cows to reduce methane | </a:t>
            </a:r>
            <a:r>
              <a:rPr lang="en-US" sz="1200" dirty="0" err="1">
                <a:hlinkClick r:id="rId2"/>
              </a:rPr>
              <a:t>TheHill</a:t>
            </a:r>
            <a:endParaRPr lang="en-US" sz="1200" dirty="0"/>
          </a:p>
          <a:p>
            <a:pPr lvl="2"/>
            <a:r>
              <a:rPr lang="en-US" sz="1800" b="1" dirty="0">
                <a:solidFill>
                  <a:schemeClr val="accent1"/>
                </a:solidFill>
                <a:latin typeface="Open Sans" panose="020B0606030504020204" pitchFamily="34" charset="0"/>
              </a:rPr>
              <a:t>Sees the need to evaluate</a:t>
            </a:r>
          </a:p>
          <a:p>
            <a:pPr lvl="3"/>
            <a:r>
              <a:rPr lang="en-US" sz="1800" b="1" dirty="0">
                <a:solidFill>
                  <a:schemeClr val="accent1"/>
                </a:solidFill>
                <a:effectLst/>
                <a:latin typeface="Open Sans" panose="020B0606030504020204" pitchFamily="34" charset="0"/>
              </a:rPr>
              <a:t>Environmental impact potential due to production</a:t>
            </a:r>
          </a:p>
          <a:p>
            <a:pPr lvl="3"/>
            <a:r>
              <a:rPr lang="en-US" sz="1800" b="1" dirty="0">
                <a:solidFill>
                  <a:schemeClr val="accent1"/>
                </a:solidFill>
                <a:effectLst/>
                <a:latin typeface="Open Sans" panose="020B0606030504020204" pitchFamily="34" charset="0"/>
              </a:rPr>
              <a:t>Processing and distribution</a:t>
            </a:r>
          </a:p>
          <a:p>
            <a:pPr lvl="3"/>
            <a:r>
              <a:rPr lang="en-US" sz="1800" b="1" dirty="0">
                <a:solidFill>
                  <a:schemeClr val="accent1"/>
                </a:solidFill>
                <a:effectLst/>
                <a:latin typeface="Open Sans" panose="020B0606030504020204" pitchFamily="34" charset="0"/>
              </a:rPr>
              <a:t>Effects on total diet acceptability, digestibility, gut microbiome, growth and production</a:t>
            </a:r>
          </a:p>
          <a:p>
            <a:pPr lvl="1"/>
            <a:endParaRPr lang="en-US" dirty="0">
              <a:solidFill>
                <a:schemeClr val="accent1"/>
              </a:solidFill>
              <a:cs typeface="Arial"/>
            </a:endParaRPr>
          </a:p>
          <a:p>
            <a:endParaRPr lang="en-US" dirty="0">
              <a:solidFill>
                <a:schemeClr val="accent1"/>
              </a:solidFill>
              <a:cs typeface="Arial"/>
            </a:endParaRPr>
          </a:p>
        </p:txBody>
      </p:sp>
    </p:spTree>
    <p:extLst>
      <p:ext uri="{BB962C8B-B14F-4D97-AF65-F5344CB8AC3E}">
        <p14:creationId xmlns:p14="http://schemas.microsoft.com/office/powerpoint/2010/main" val="3820212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66765"/>
          </a:xfrm>
        </p:spPr>
        <p:txBody>
          <a:bodyPr anchor="ctr">
            <a:normAutofit fontScale="90000"/>
          </a:bodyPr>
          <a:lstStyle/>
          <a:p>
            <a:pPr algn="ctr"/>
            <a:r>
              <a:rPr lang="en-US" dirty="0"/>
              <a:t>Climbing to Peak Efficiency (and Reduced Environmental Impact)</a:t>
            </a:r>
          </a:p>
        </p:txBody>
      </p:sp>
      <p:sp>
        <p:nvSpPr>
          <p:cNvPr id="3" name="Text Placeholder 2"/>
          <p:cNvSpPr>
            <a:spLocks noGrp="1"/>
          </p:cNvSpPr>
          <p:nvPr>
            <p:ph sz="quarter" idx="10"/>
          </p:nvPr>
        </p:nvSpPr>
        <p:spPr>
          <a:xfrm>
            <a:off x="628649" y="1316536"/>
            <a:ext cx="8145895" cy="4640919"/>
          </a:xfrm>
        </p:spPr>
        <p:txBody>
          <a:bodyPr vert="horz" lIns="91440" tIns="45720" rIns="91440" bIns="45720" rtlCol="0" anchor="t">
            <a:normAutofit lnSpcReduction="10000"/>
          </a:bodyPr>
          <a:lstStyle/>
          <a:p>
            <a:r>
              <a:rPr lang="en-US" dirty="0">
                <a:solidFill>
                  <a:schemeClr val="accent1"/>
                </a:solidFill>
                <a:cs typeface="Arial"/>
              </a:rPr>
              <a:t>Urgency</a:t>
            </a:r>
            <a:endParaRPr lang="en-US" sz="3200" dirty="0">
              <a:solidFill>
                <a:schemeClr val="accent1"/>
              </a:solidFill>
              <a:cs typeface="Arial"/>
            </a:endParaRPr>
          </a:p>
          <a:p>
            <a:pPr lvl="1"/>
            <a:r>
              <a:rPr lang="en-US" sz="2000" b="1" i="0" dirty="0">
                <a:solidFill>
                  <a:srgbClr val="00313C"/>
                </a:solidFill>
                <a:effectLst/>
                <a:latin typeface="Open Sans" panose="020B0606030504020204" pitchFamily="34" charset="0"/>
              </a:rPr>
              <a:t>In the headlines:</a:t>
            </a:r>
          </a:p>
          <a:p>
            <a:pPr lvl="2"/>
            <a:r>
              <a:rPr lang="en-US" i="0" dirty="0">
                <a:solidFill>
                  <a:schemeClr val="accent1"/>
                </a:solidFill>
                <a:effectLst/>
                <a:latin typeface="aktiv-grotesk"/>
              </a:rPr>
              <a:t>Rep. </a:t>
            </a:r>
            <a:r>
              <a:rPr lang="en-US" i="0" dirty="0" err="1">
                <a:solidFill>
                  <a:schemeClr val="accent1"/>
                </a:solidFill>
                <a:effectLst/>
                <a:latin typeface="aktiv-grotesk"/>
              </a:rPr>
              <a:t>Feenstra</a:t>
            </a:r>
            <a:r>
              <a:rPr lang="en-US" i="0" dirty="0">
                <a:solidFill>
                  <a:schemeClr val="accent1"/>
                </a:solidFill>
                <a:effectLst/>
                <a:latin typeface="aktiv-grotesk"/>
              </a:rPr>
              <a:t> wants faster FDA approval of feed additives </a:t>
            </a:r>
            <a:r>
              <a:rPr lang="en-US" i="1" dirty="0">
                <a:solidFill>
                  <a:schemeClr val="accent1"/>
                </a:solidFill>
                <a:effectLst/>
                <a:latin typeface="aktiv-grotesk"/>
              </a:rPr>
              <a:t>Feed Strategy </a:t>
            </a:r>
            <a:r>
              <a:rPr lang="en-US" i="0" dirty="0">
                <a:solidFill>
                  <a:schemeClr val="accent1"/>
                </a:solidFill>
                <a:effectLst/>
                <a:latin typeface="aktiv-grotesk"/>
              </a:rPr>
              <a:t>Feb. 4</a:t>
            </a:r>
            <a:r>
              <a:rPr lang="en-US" i="0" baseline="30000" dirty="0">
                <a:solidFill>
                  <a:schemeClr val="accent1"/>
                </a:solidFill>
                <a:effectLst/>
                <a:latin typeface="aktiv-grotesk"/>
              </a:rPr>
              <a:t>th</a:t>
            </a:r>
            <a:r>
              <a:rPr lang="en-US" i="0" dirty="0">
                <a:solidFill>
                  <a:schemeClr val="accent1"/>
                </a:solidFill>
                <a:effectLst/>
                <a:latin typeface="aktiv-grotesk"/>
              </a:rPr>
              <a:t>, 2022</a:t>
            </a:r>
          </a:p>
          <a:p>
            <a:pPr lvl="1"/>
            <a:r>
              <a:rPr lang="en-US" sz="2000" b="1" i="0" dirty="0">
                <a:solidFill>
                  <a:srgbClr val="00313C"/>
                </a:solidFill>
                <a:effectLst/>
                <a:latin typeface="Open Sans" panose="020B0606030504020204" pitchFamily="34" charset="0"/>
              </a:rPr>
              <a:t>Quotable:</a:t>
            </a:r>
          </a:p>
          <a:p>
            <a:pPr lvl="2"/>
            <a:r>
              <a:rPr lang="en-US" sz="1800" dirty="0">
                <a:solidFill>
                  <a:schemeClr val="accent1"/>
                </a:solidFill>
                <a:effectLst/>
                <a:latin typeface="Times New Roman" panose="02020603050405020304" pitchFamily="18" charset="0"/>
                <a:ea typeface="Calibri" panose="020F0502020204030204" pitchFamily="34" charset="0"/>
              </a:rPr>
              <a:t>"It is time to broaden the regulatory roadway for animal food marketing claims to accommodate the expanded understanding of the physiology of the gastrointestinal tract. The CVM is long overdue in revisiting its narrow path for regulatory approval of animal food ingredients, and food companies are starting to take notice.” - </a:t>
            </a:r>
            <a:r>
              <a:rPr lang="en-US" sz="1800" b="1" i="0" dirty="0">
                <a:solidFill>
                  <a:schemeClr val="accent1"/>
                </a:solidFill>
                <a:latin typeface="Times New Roman" panose="02020603050405020304" pitchFamily="18" charset="0"/>
              </a:rPr>
              <a:t>Louise </a:t>
            </a:r>
            <a:r>
              <a:rPr lang="en-US" sz="1800" b="1" dirty="0">
                <a:solidFill>
                  <a:schemeClr val="accent1"/>
                </a:solidFill>
                <a:latin typeface="Times New Roman" panose="02020603050405020304" pitchFamily="18" charset="0"/>
              </a:rPr>
              <a:t>Calderwood, AFIA</a:t>
            </a:r>
          </a:p>
          <a:p>
            <a:pPr lvl="3"/>
            <a:r>
              <a:rPr lang="en-US" i="1" dirty="0" err="1">
                <a:solidFill>
                  <a:schemeClr val="accent1"/>
                </a:solidFill>
                <a:effectLst/>
                <a:latin typeface="Times New Roman" panose="02020603050405020304" pitchFamily="18" charset="0"/>
              </a:rPr>
              <a:t>Agripulse</a:t>
            </a:r>
            <a:r>
              <a:rPr lang="en-US" i="1" dirty="0">
                <a:solidFill>
                  <a:schemeClr val="accent1"/>
                </a:solidFill>
                <a:latin typeface="Times New Roman" panose="02020603050405020304" pitchFamily="18" charset="0"/>
              </a:rPr>
              <a:t>, December, 2021</a:t>
            </a:r>
          </a:p>
          <a:p>
            <a:pPr lvl="1"/>
            <a:r>
              <a:rPr lang="en-US" dirty="0">
                <a:solidFill>
                  <a:schemeClr val="accent1"/>
                </a:solidFill>
                <a:cs typeface="Arial"/>
              </a:rPr>
              <a:t>An expanded body of knowledge is waiting to be implemented</a:t>
            </a:r>
            <a:endParaRPr lang="en-US" sz="2800" dirty="0">
              <a:solidFill>
                <a:schemeClr val="accent1"/>
              </a:solidFill>
              <a:cs typeface="Arial"/>
            </a:endParaRPr>
          </a:p>
          <a:p>
            <a:pPr lvl="1"/>
            <a:endParaRPr lang="en-US" dirty="0">
              <a:solidFill>
                <a:srgbClr val="000000"/>
              </a:solidFill>
              <a:effectLst/>
              <a:latin typeface="aktiv-grotesk"/>
            </a:endParaRPr>
          </a:p>
        </p:txBody>
      </p:sp>
    </p:spTree>
    <p:extLst>
      <p:ext uri="{BB962C8B-B14F-4D97-AF65-F5344CB8AC3E}">
        <p14:creationId xmlns:p14="http://schemas.microsoft.com/office/powerpoint/2010/main" val="2340409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66765"/>
          </a:xfrm>
        </p:spPr>
        <p:txBody>
          <a:bodyPr anchor="ctr">
            <a:normAutofit fontScale="90000"/>
          </a:bodyPr>
          <a:lstStyle/>
          <a:p>
            <a:pPr algn="ctr"/>
            <a:r>
              <a:rPr lang="en-US" dirty="0"/>
              <a:t>Climbing to Peak Efficiency (and Reduced Environmental Impact)</a:t>
            </a:r>
          </a:p>
        </p:txBody>
      </p:sp>
      <p:sp>
        <p:nvSpPr>
          <p:cNvPr id="3" name="Text Placeholder 2"/>
          <p:cNvSpPr>
            <a:spLocks noGrp="1"/>
          </p:cNvSpPr>
          <p:nvPr>
            <p:ph sz="quarter" idx="10"/>
          </p:nvPr>
        </p:nvSpPr>
        <p:spPr>
          <a:xfrm>
            <a:off x="628650" y="1528973"/>
            <a:ext cx="8145895" cy="4640919"/>
          </a:xfrm>
        </p:spPr>
        <p:txBody>
          <a:bodyPr vert="horz" lIns="91440" tIns="45720" rIns="91440" bIns="45720" rtlCol="0" anchor="t">
            <a:normAutofit fontScale="92500" lnSpcReduction="10000"/>
          </a:bodyPr>
          <a:lstStyle/>
          <a:p>
            <a:r>
              <a:rPr lang="en-US" dirty="0">
                <a:solidFill>
                  <a:schemeClr val="accent1"/>
                </a:solidFill>
                <a:cs typeface="Arial"/>
              </a:rPr>
              <a:t>Teamwork</a:t>
            </a:r>
          </a:p>
          <a:p>
            <a:pPr lvl="1"/>
            <a:r>
              <a:rPr lang="en-US" dirty="0">
                <a:solidFill>
                  <a:schemeClr val="accent1"/>
                </a:solidFill>
                <a:cs typeface="Arial"/>
              </a:rPr>
              <a:t>Innovators, Inventors, Entrepreneurs</a:t>
            </a:r>
          </a:p>
          <a:p>
            <a:pPr lvl="1"/>
            <a:r>
              <a:rPr lang="en-US" dirty="0">
                <a:solidFill>
                  <a:schemeClr val="accent1"/>
                </a:solidFill>
                <a:cs typeface="Arial"/>
              </a:rPr>
              <a:t>Research Scientists</a:t>
            </a:r>
          </a:p>
          <a:p>
            <a:pPr lvl="1"/>
            <a:r>
              <a:rPr lang="en-US" dirty="0">
                <a:solidFill>
                  <a:schemeClr val="accent1"/>
                </a:solidFill>
                <a:cs typeface="Arial"/>
              </a:rPr>
              <a:t>Nutritionists</a:t>
            </a:r>
          </a:p>
          <a:p>
            <a:pPr lvl="1"/>
            <a:r>
              <a:rPr lang="en-US" dirty="0">
                <a:solidFill>
                  <a:schemeClr val="accent1"/>
                </a:solidFill>
                <a:cs typeface="Arial"/>
              </a:rPr>
              <a:t>Geneticists</a:t>
            </a:r>
          </a:p>
          <a:p>
            <a:pPr lvl="1"/>
            <a:r>
              <a:rPr lang="en-US" dirty="0">
                <a:solidFill>
                  <a:schemeClr val="accent1"/>
                </a:solidFill>
                <a:cs typeface="Arial"/>
              </a:rPr>
              <a:t>Manufacturers</a:t>
            </a:r>
          </a:p>
          <a:p>
            <a:pPr lvl="1"/>
            <a:r>
              <a:rPr lang="en-US" dirty="0">
                <a:solidFill>
                  <a:schemeClr val="accent1"/>
                </a:solidFill>
                <a:cs typeface="Arial"/>
              </a:rPr>
              <a:t>Engineers</a:t>
            </a:r>
          </a:p>
          <a:p>
            <a:pPr lvl="1"/>
            <a:r>
              <a:rPr lang="en-US" dirty="0">
                <a:solidFill>
                  <a:schemeClr val="accent1"/>
                </a:solidFill>
                <a:cs typeface="Arial"/>
              </a:rPr>
              <a:t>Animal Behaviorists</a:t>
            </a:r>
          </a:p>
          <a:p>
            <a:pPr lvl="1"/>
            <a:r>
              <a:rPr lang="en-US" dirty="0">
                <a:solidFill>
                  <a:schemeClr val="accent1"/>
                </a:solidFill>
                <a:cs typeface="Arial"/>
              </a:rPr>
              <a:t>Farmers</a:t>
            </a:r>
          </a:p>
          <a:p>
            <a:pPr lvl="1"/>
            <a:r>
              <a:rPr lang="en-US" dirty="0">
                <a:solidFill>
                  <a:schemeClr val="accent1"/>
                </a:solidFill>
                <a:cs typeface="Arial"/>
              </a:rPr>
              <a:t>And More!</a:t>
            </a:r>
          </a:p>
          <a:p>
            <a:pPr lvl="1"/>
            <a:endParaRPr lang="en-US" dirty="0">
              <a:solidFill>
                <a:srgbClr val="000000"/>
              </a:solidFill>
              <a:effectLst/>
              <a:latin typeface="aktiv-grotesk"/>
            </a:endParaRPr>
          </a:p>
        </p:txBody>
      </p:sp>
      <p:pic>
        <p:nvPicPr>
          <p:cNvPr id="5" name="Picture 4" descr="Top shot of a representation of networks with stick figures.">
            <a:extLst>
              <a:ext uri="{FF2B5EF4-FFF2-40B4-BE49-F238E27FC236}">
                <a16:creationId xmlns:a16="http://schemas.microsoft.com/office/drawing/2014/main" id="{947BB337-28E0-4E67-9757-84413B7BB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5745" y="2732949"/>
            <a:ext cx="4368800" cy="2907262"/>
          </a:xfrm>
          <a:prstGeom prst="rect">
            <a:avLst/>
          </a:prstGeom>
        </p:spPr>
      </p:pic>
    </p:spTree>
    <p:extLst>
      <p:ext uri="{BB962C8B-B14F-4D97-AF65-F5344CB8AC3E}">
        <p14:creationId xmlns:p14="http://schemas.microsoft.com/office/powerpoint/2010/main" val="1065653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6E6A6-F34B-405D-BAD0-6F5CF8CC08B0}"/>
              </a:ext>
            </a:extLst>
          </p:cNvPr>
          <p:cNvSpPr>
            <a:spLocks noGrp="1"/>
          </p:cNvSpPr>
          <p:nvPr>
            <p:ph type="title"/>
          </p:nvPr>
        </p:nvSpPr>
        <p:spPr/>
        <p:txBody>
          <a:bodyPr>
            <a:normAutofit fontScale="90000"/>
          </a:bodyPr>
          <a:lstStyle/>
          <a:p>
            <a:r>
              <a:rPr kumimoji="0" lang="en-US" sz="3600" b="1" i="0" u="none" strike="noStrike" kern="1200" cap="none" spc="0" normalizeH="0" baseline="0" noProof="0" dirty="0">
                <a:ln>
                  <a:noFill/>
                </a:ln>
                <a:solidFill>
                  <a:srgbClr val="003087"/>
                </a:solidFill>
                <a:effectLst/>
                <a:uLnTx/>
                <a:uFillTx/>
                <a:latin typeface="Calibri"/>
                <a:ea typeface="+mj-ea"/>
                <a:cs typeface="+mj-cs"/>
              </a:rPr>
              <a:t>Climbing to Peak Efficiency (and Reduced Environmental Impact)</a:t>
            </a:r>
            <a:endParaRPr lang="en-US" dirty="0"/>
          </a:p>
        </p:txBody>
      </p:sp>
      <p:sp>
        <p:nvSpPr>
          <p:cNvPr id="3" name="Content Placeholder 2">
            <a:extLst>
              <a:ext uri="{FF2B5EF4-FFF2-40B4-BE49-F238E27FC236}">
                <a16:creationId xmlns:a16="http://schemas.microsoft.com/office/drawing/2014/main" id="{125D78EC-D02C-4483-8BB0-C0F162256A66}"/>
              </a:ext>
            </a:extLst>
          </p:cNvPr>
          <p:cNvSpPr>
            <a:spLocks noGrp="1"/>
          </p:cNvSpPr>
          <p:nvPr>
            <p:ph sz="half" idx="1"/>
          </p:nvPr>
        </p:nvSpPr>
        <p:spPr>
          <a:xfrm>
            <a:off x="457200" y="1600200"/>
            <a:ext cx="4191000" cy="4525963"/>
          </a:xfrm>
        </p:spPr>
        <p:txBody>
          <a:bodyPr>
            <a:normAutofit/>
          </a:bodyPr>
          <a:lstStyle/>
          <a:p>
            <a:r>
              <a:rPr lang="en-US" sz="5400" dirty="0">
                <a:solidFill>
                  <a:schemeClr val="accent1"/>
                </a:solidFill>
              </a:rPr>
              <a:t>“It will take  a </a:t>
            </a:r>
            <a:r>
              <a:rPr lang="en-US" sz="5400" strike="sngStrike" dirty="0">
                <a:solidFill>
                  <a:schemeClr val="accent1"/>
                </a:solidFill>
              </a:rPr>
              <a:t>village?</a:t>
            </a:r>
            <a:r>
              <a:rPr lang="en-US" sz="5400" dirty="0">
                <a:solidFill>
                  <a:schemeClr val="accent1"/>
                </a:solidFill>
              </a:rPr>
              <a:t>”</a:t>
            </a:r>
          </a:p>
          <a:p>
            <a:r>
              <a:rPr lang="en-US" sz="5400" dirty="0">
                <a:solidFill>
                  <a:schemeClr val="accent1"/>
                </a:solidFill>
              </a:rPr>
              <a:t>“It will take an </a:t>
            </a:r>
            <a:r>
              <a:rPr lang="en-US" sz="5400" u="sng" dirty="0">
                <a:solidFill>
                  <a:schemeClr val="accent1"/>
                </a:solidFill>
              </a:rPr>
              <a:t>industry!</a:t>
            </a:r>
            <a:r>
              <a:rPr lang="en-US" sz="5400" dirty="0">
                <a:solidFill>
                  <a:schemeClr val="accent1"/>
                </a:solidFill>
              </a:rPr>
              <a:t>”</a:t>
            </a:r>
          </a:p>
        </p:txBody>
      </p:sp>
      <p:pic>
        <p:nvPicPr>
          <p:cNvPr id="6" name="Content Placeholder 5" descr="Farmer in the fields">
            <a:extLst>
              <a:ext uri="{FF2B5EF4-FFF2-40B4-BE49-F238E27FC236}">
                <a16:creationId xmlns:a16="http://schemas.microsoft.com/office/drawing/2014/main" id="{A497CDBC-503A-4218-8B59-5310AFADB0B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972656"/>
            <a:ext cx="4038600" cy="2912687"/>
          </a:xfrm>
        </p:spPr>
      </p:pic>
    </p:spTree>
    <p:extLst>
      <p:ext uri="{BB962C8B-B14F-4D97-AF65-F5344CB8AC3E}">
        <p14:creationId xmlns:p14="http://schemas.microsoft.com/office/powerpoint/2010/main" val="601140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6E6A6-F34B-405D-BAD0-6F5CF8CC08B0}"/>
              </a:ext>
            </a:extLst>
          </p:cNvPr>
          <p:cNvSpPr>
            <a:spLocks noGrp="1"/>
          </p:cNvSpPr>
          <p:nvPr>
            <p:ph type="title"/>
          </p:nvPr>
        </p:nvSpPr>
        <p:spPr/>
        <p:txBody>
          <a:bodyPr>
            <a:normAutofit fontScale="90000"/>
          </a:bodyPr>
          <a:lstStyle/>
          <a:p>
            <a:r>
              <a:rPr kumimoji="0" lang="en-US" sz="3600" b="1" i="0" u="none" strike="noStrike" kern="1200" cap="none" spc="0" normalizeH="0" baseline="0" noProof="0" dirty="0">
                <a:ln>
                  <a:noFill/>
                </a:ln>
                <a:solidFill>
                  <a:srgbClr val="003087"/>
                </a:solidFill>
                <a:effectLst/>
                <a:uLnTx/>
                <a:uFillTx/>
                <a:latin typeface="Calibri"/>
                <a:ea typeface="+mj-ea"/>
                <a:cs typeface="+mj-cs"/>
              </a:rPr>
              <a:t>Climbing to Peak Efficiency (and Reduced Environmental Impact)</a:t>
            </a:r>
            <a:endParaRPr lang="en-US" dirty="0"/>
          </a:p>
        </p:txBody>
      </p:sp>
      <p:graphicFrame>
        <p:nvGraphicFramePr>
          <p:cNvPr id="12" name="Diagram 11">
            <a:extLst>
              <a:ext uri="{FF2B5EF4-FFF2-40B4-BE49-F238E27FC236}">
                <a16:creationId xmlns:a16="http://schemas.microsoft.com/office/drawing/2014/main" id="{E1D5870E-E602-4015-9DC8-7F4AD8F70B49}"/>
              </a:ext>
            </a:extLst>
          </p:cNvPr>
          <p:cNvGraphicFramePr/>
          <p:nvPr>
            <p:extLst>
              <p:ext uri="{D42A27DB-BD31-4B8C-83A1-F6EECF244321}">
                <p14:modId xmlns:p14="http://schemas.microsoft.com/office/powerpoint/2010/main" val="1740011023"/>
              </p:ext>
            </p:extLst>
          </p:nvPr>
        </p:nvGraphicFramePr>
        <p:xfrm>
          <a:off x="1043709" y="1597889"/>
          <a:ext cx="3916218" cy="3870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a:extLst>
              <a:ext uri="{FF2B5EF4-FFF2-40B4-BE49-F238E27FC236}">
                <a16:creationId xmlns:a16="http://schemas.microsoft.com/office/drawing/2014/main" id="{B930A8AD-1EAC-4CD2-89A5-94CEBF81DD5B}"/>
              </a:ext>
            </a:extLst>
          </p:cNvPr>
          <p:cNvGraphicFramePr/>
          <p:nvPr>
            <p:extLst>
              <p:ext uri="{D42A27DB-BD31-4B8C-83A1-F6EECF244321}">
                <p14:modId xmlns:p14="http://schemas.microsoft.com/office/powerpoint/2010/main" val="411375246"/>
              </p:ext>
            </p:extLst>
          </p:nvPr>
        </p:nvGraphicFramePr>
        <p:xfrm>
          <a:off x="4331854" y="2272085"/>
          <a:ext cx="4645891" cy="36391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Arrow: Left-Right 13">
            <a:extLst>
              <a:ext uri="{FF2B5EF4-FFF2-40B4-BE49-F238E27FC236}">
                <a16:creationId xmlns:a16="http://schemas.microsoft.com/office/drawing/2014/main" id="{8FA74EC3-C29B-44B8-9225-07C735383F49}"/>
              </a:ext>
            </a:extLst>
          </p:cNvPr>
          <p:cNvSpPr/>
          <p:nvPr/>
        </p:nvSpPr>
        <p:spPr>
          <a:xfrm>
            <a:off x="1043709" y="5661891"/>
            <a:ext cx="3916218" cy="129309"/>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6" name="TextBox 15">
            <a:extLst>
              <a:ext uri="{FF2B5EF4-FFF2-40B4-BE49-F238E27FC236}">
                <a16:creationId xmlns:a16="http://schemas.microsoft.com/office/drawing/2014/main" id="{D3989CE2-2CF6-4648-B290-13B78A27DB99}"/>
              </a:ext>
            </a:extLst>
          </p:cNvPr>
          <p:cNvSpPr txBox="1"/>
          <p:nvPr/>
        </p:nvSpPr>
        <p:spPr>
          <a:xfrm>
            <a:off x="1519382" y="5726545"/>
            <a:ext cx="2964872" cy="369332"/>
          </a:xfrm>
          <a:prstGeom prst="rect">
            <a:avLst/>
          </a:prstGeom>
          <a:noFill/>
        </p:spPr>
        <p:txBody>
          <a:bodyPr wrap="square" rtlCol="0">
            <a:spAutoFit/>
          </a:bodyPr>
          <a:lstStyle/>
          <a:p>
            <a:pPr algn="ctr"/>
            <a:r>
              <a:rPr lang="en-US" dirty="0"/>
              <a:t>Support</a:t>
            </a:r>
          </a:p>
        </p:txBody>
      </p:sp>
      <p:sp>
        <p:nvSpPr>
          <p:cNvPr id="17" name="Arrow: Left-Right 16">
            <a:extLst>
              <a:ext uri="{FF2B5EF4-FFF2-40B4-BE49-F238E27FC236}">
                <a16:creationId xmlns:a16="http://schemas.microsoft.com/office/drawing/2014/main" id="{AC8BBF14-7DCF-45CC-99DF-1C6CEA064325}"/>
              </a:ext>
            </a:extLst>
          </p:cNvPr>
          <p:cNvSpPr/>
          <p:nvPr/>
        </p:nvSpPr>
        <p:spPr>
          <a:xfrm>
            <a:off x="4281054" y="1962693"/>
            <a:ext cx="4645891" cy="97075"/>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8" name="TextBox 17">
            <a:extLst>
              <a:ext uri="{FF2B5EF4-FFF2-40B4-BE49-F238E27FC236}">
                <a16:creationId xmlns:a16="http://schemas.microsoft.com/office/drawing/2014/main" id="{C0A10B13-96C0-4990-8604-C71CE11A966F}"/>
              </a:ext>
            </a:extLst>
          </p:cNvPr>
          <p:cNvSpPr txBox="1"/>
          <p:nvPr/>
        </p:nvSpPr>
        <p:spPr>
          <a:xfrm>
            <a:off x="5135419" y="1565710"/>
            <a:ext cx="2964872" cy="369332"/>
          </a:xfrm>
          <a:prstGeom prst="rect">
            <a:avLst/>
          </a:prstGeom>
          <a:noFill/>
        </p:spPr>
        <p:txBody>
          <a:bodyPr wrap="square" rtlCol="0">
            <a:spAutoFit/>
          </a:bodyPr>
          <a:lstStyle/>
          <a:p>
            <a:pPr algn="ctr"/>
            <a:r>
              <a:rPr lang="en-US" dirty="0"/>
              <a:t>Support</a:t>
            </a:r>
          </a:p>
        </p:txBody>
      </p:sp>
    </p:spTree>
    <p:extLst>
      <p:ext uri="{BB962C8B-B14F-4D97-AF65-F5344CB8AC3E}">
        <p14:creationId xmlns:p14="http://schemas.microsoft.com/office/powerpoint/2010/main" val="358778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553200" y="2793464"/>
            <a:ext cx="2282340" cy="1183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0" y="2810124"/>
            <a:ext cx="2159706" cy="111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86000" y="2787992"/>
            <a:ext cx="2141046" cy="1110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28600" y="2738548"/>
            <a:ext cx="2225840" cy="115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4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F01DA6-A9CF-4679-87EF-CBF36BF87EDC}"/>
              </a:ext>
            </a:extLst>
          </p:cNvPr>
          <p:cNvSpPr>
            <a:spLocks noGrp="1"/>
          </p:cNvSpPr>
          <p:nvPr>
            <p:ph type="title"/>
          </p:nvPr>
        </p:nvSpPr>
        <p:spPr>
          <a:xfrm>
            <a:off x="457200" y="358775"/>
            <a:ext cx="8229600" cy="715963"/>
          </a:xfrm>
        </p:spPr>
        <p:txBody>
          <a:bodyPr>
            <a:normAutofit fontScale="90000"/>
          </a:bodyPr>
          <a:lstStyle/>
          <a:p>
            <a:pPr>
              <a:defRPr/>
            </a:pPr>
            <a:r>
              <a:rPr lang="en-US" dirty="0"/>
              <a:t>Reducing Environmental Impact</a:t>
            </a:r>
          </a:p>
        </p:txBody>
      </p:sp>
      <p:pic>
        <p:nvPicPr>
          <p:cNvPr id="53251" name="Content Placeholder 1">
            <a:extLst>
              <a:ext uri="{FF2B5EF4-FFF2-40B4-BE49-F238E27FC236}">
                <a16:creationId xmlns:a16="http://schemas.microsoft.com/office/drawing/2014/main" id="{A34B0893-AAC6-4420-8C23-A44BD0915414}"/>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t="32718"/>
          <a:stretch>
            <a:fillRect/>
          </a:stretch>
        </p:blipFill>
        <p:spPr>
          <a:xfrm>
            <a:off x="1832408" y="3429000"/>
            <a:ext cx="5030787" cy="2255837"/>
          </a:xfrm>
        </p:spPr>
      </p:pic>
      <p:sp>
        <p:nvSpPr>
          <p:cNvPr id="53252" name="TextBox 2">
            <a:extLst>
              <a:ext uri="{FF2B5EF4-FFF2-40B4-BE49-F238E27FC236}">
                <a16:creationId xmlns:a16="http://schemas.microsoft.com/office/drawing/2014/main" id="{CD3472C2-5A0E-4620-8385-106AB29CE658}"/>
              </a:ext>
            </a:extLst>
          </p:cNvPr>
          <p:cNvSpPr txBox="1">
            <a:spLocks noChangeArrowheads="1"/>
          </p:cNvSpPr>
          <p:nvPr/>
        </p:nvSpPr>
        <p:spPr bwMode="auto">
          <a:xfrm>
            <a:off x="1020762" y="1508125"/>
            <a:ext cx="745821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chemeClr val="accent1"/>
                </a:solidFill>
                <a:latin typeface="Arial" panose="020B0604020202020204" pitchFamily="34" charset="0"/>
              </a:rPr>
              <a:t>A hallmark of sustainability</a:t>
            </a:r>
          </a:p>
          <a:p>
            <a:pPr>
              <a:spcBef>
                <a:spcPct val="0"/>
              </a:spcBef>
            </a:pPr>
            <a:r>
              <a:rPr lang="en-US" altLang="en-US" sz="2800" dirty="0">
                <a:solidFill>
                  <a:schemeClr val="accent1"/>
                </a:solidFill>
                <a:latin typeface="Arial" panose="020B0604020202020204" pitchFamily="34" charset="0"/>
              </a:rPr>
              <a:t>Multifaceted, many components</a:t>
            </a:r>
          </a:p>
          <a:p>
            <a:pPr>
              <a:spcBef>
                <a:spcPct val="0"/>
              </a:spcBef>
            </a:pPr>
            <a:r>
              <a:rPr lang="en-US" altLang="en-US" sz="2800" dirty="0">
                <a:solidFill>
                  <a:schemeClr val="accent1"/>
                </a:solidFill>
                <a:latin typeface="Arial" panose="020B0604020202020204" pitchFamily="34" charset="0"/>
              </a:rPr>
              <a:t>Crosses professional disciplines</a:t>
            </a:r>
          </a:p>
          <a:p>
            <a:pPr>
              <a:spcBef>
                <a:spcPct val="0"/>
              </a:spcBef>
            </a:pPr>
            <a:r>
              <a:rPr lang="en-US" altLang="en-US" sz="2800" dirty="0">
                <a:solidFill>
                  <a:schemeClr val="accent1"/>
                </a:solidFill>
                <a:latin typeface="Arial" panose="020B0604020202020204" pitchFamily="34" charset="0"/>
              </a:rPr>
              <a:t>Together, we can make great strides</a:t>
            </a:r>
          </a:p>
        </p:txBody>
      </p:sp>
    </p:spTree>
    <p:extLst>
      <p:ext uri="{BB962C8B-B14F-4D97-AF65-F5344CB8AC3E}">
        <p14:creationId xmlns:p14="http://schemas.microsoft.com/office/powerpoint/2010/main" val="3634429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8E058-DF77-4ABA-B10A-40693CB4437B}"/>
              </a:ext>
            </a:extLst>
          </p:cNvPr>
          <p:cNvSpPr>
            <a:spLocks noGrp="1"/>
          </p:cNvSpPr>
          <p:nvPr>
            <p:ph type="title"/>
          </p:nvPr>
        </p:nvSpPr>
        <p:spPr>
          <a:xfrm>
            <a:off x="508000" y="82193"/>
            <a:ext cx="8007350" cy="1382463"/>
          </a:xfrm>
        </p:spPr>
        <p:txBody>
          <a:bodyPr>
            <a:normAutofit/>
          </a:bodyPr>
          <a:lstStyle/>
          <a:p>
            <a:pPr algn="ctr"/>
            <a:r>
              <a:rPr lang="en-US" sz="3600" dirty="0">
                <a:latin typeface="Arial"/>
                <a:cs typeface="Arial"/>
              </a:rPr>
              <a:t>Reducing Environmental Impact Via</a:t>
            </a:r>
            <a:endParaRPr lang="en-US" sz="3600" dirty="0"/>
          </a:p>
        </p:txBody>
      </p:sp>
      <p:sp>
        <p:nvSpPr>
          <p:cNvPr id="3" name="Rectangle 2">
            <a:extLst>
              <a:ext uri="{FF2B5EF4-FFF2-40B4-BE49-F238E27FC236}">
                <a16:creationId xmlns:a16="http://schemas.microsoft.com/office/drawing/2014/main" id="{5C5873FC-59CE-4CDE-9048-6C5F28C67F35}"/>
              </a:ext>
            </a:extLst>
          </p:cNvPr>
          <p:cNvSpPr/>
          <p:nvPr/>
        </p:nvSpPr>
        <p:spPr>
          <a:xfrm>
            <a:off x="628650" y="1160980"/>
            <a:ext cx="8448568" cy="5755422"/>
          </a:xfrm>
          <a:prstGeom prst="rect">
            <a:avLst/>
          </a:prstGeom>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chemeClr val="accent1"/>
                </a:solidFill>
                <a:effectLst/>
                <a:uLnTx/>
                <a:uFillTx/>
                <a:latin typeface="Arial" panose="020B0604020202020204"/>
                <a:ea typeface="+mn-ea"/>
                <a:cs typeface="+mn-cs"/>
              </a:rPr>
              <a:t>What we choose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400" dirty="0">
                <a:solidFill>
                  <a:schemeClr val="accent1"/>
                </a:solidFill>
                <a:latin typeface="Arial" panose="020B0604020202020204"/>
              </a:rPr>
              <a:t>How we combine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chemeClr val="accent1"/>
                </a:solidFill>
                <a:effectLst/>
                <a:uLnTx/>
                <a:uFillTx/>
                <a:latin typeface="Arial" panose="020B0604020202020204"/>
                <a:ea typeface="+mn-ea"/>
                <a:cs typeface="+mn-cs"/>
              </a:rPr>
              <a:t>How we present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400" dirty="0">
                <a:solidFill>
                  <a:schemeClr val="accent1"/>
                </a:solidFill>
                <a:latin typeface="Arial" panose="020B0604020202020204"/>
              </a:rPr>
              <a:t>How we enhance</a:t>
            </a:r>
          </a:p>
          <a:p>
            <a:pPr marR="0" lvl="0" algn="l" defTabSz="914400" rtl="0" eaLnBrk="1" fontAlgn="auto" latinLnBrk="0" hangingPunct="1">
              <a:lnSpc>
                <a:spcPct val="100000"/>
              </a:lnSpc>
              <a:spcBef>
                <a:spcPts val="0"/>
              </a:spcBef>
              <a:spcAft>
                <a:spcPts val="0"/>
              </a:spcAft>
              <a:buClrTx/>
              <a:buSzTx/>
              <a:tabLst/>
              <a:defRPr/>
            </a:pPr>
            <a:endParaRPr lang="en-US" sz="4400" dirty="0">
              <a:solidFill>
                <a:schemeClr val="accent2"/>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schemeClr val="accent2"/>
                </a:solidFill>
                <a:latin typeface="Arial" panose="020B0604020202020204"/>
              </a:rPr>
              <a:t>Offered&gt;Ingested&gt;Digested&gt;Metabolized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schemeClr val="accent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chemeClr val="accent1"/>
              </a:solidFill>
              <a:effectLst/>
              <a:uLnTx/>
              <a:uFillTx/>
              <a:latin typeface="Arial" panose="020B0604020202020204"/>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11" name="Group 10">
            <a:extLst>
              <a:ext uri="{FF2B5EF4-FFF2-40B4-BE49-F238E27FC236}">
                <a16:creationId xmlns:a16="http://schemas.microsoft.com/office/drawing/2014/main" id="{FC9655E1-80C5-4DDA-9E59-91B3B0D9070F}"/>
              </a:ext>
            </a:extLst>
          </p:cNvPr>
          <p:cNvGrpSpPr/>
          <p:nvPr/>
        </p:nvGrpSpPr>
        <p:grpSpPr>
          <a:xfrm>
            <a:off x="5610802" y="3268884"/>
            <a:ext cx="3272452" cy="1077218"/>
            <a:chOff x="5610802" y="4050375"/>
            <a:chExt cx="3272452" cy="1077218"/>
          </a:xfrm>
        </p:grpSpPr>
        <p:sp>
          <p:nvSpPr>
            <p:cNvPr id="7" name="Arrow: Down 6">
              <a:extLst>
                <a:ext uri="{FF2B5EF4-FFF2-40B4-BE49-F238E27FC236}">
                  <a16:creationId xmlns:a16="http://schemas.microsoft.com/office/drawing/2014/main" id="{E162028C-2AF9-4044-B85A-6EF6E66E0BCC}"/>
                </a:ext>
              </a:extLst>
            </p:cNvPr>
            <p:cNvSpPr/>
            <p:nvPr/>
          </p:nvSpPr>
          <p:spPr>
            <a:xfrm>
              <a:off x="5610802" y="405037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90B0405-B49F-4AE7-9FC0-365DC6F39E8C}"/>
                </a:ext>
              </a:extLst>
            </p:cNvPr>
            <p:cNvSpPr txBox="1"/>
            <p:nvPr/>
          </p:nvSpPr>
          <p:spPr>
            <a:xfrm>
              <a:off x="6022120" y="4050375"/>
              <a:ext cx="2861134" cy="1077218"/>
            </a:xfrm>
            <a:prstGeom prst="rect">
              <a:avLst/>
            </a:prstGeom>
            <a:noFill/>
          </p:spPr>
          <p:txBody>
            <a:bodyPr wrap="square" rtlCol="0">
              <a:spAutoFit/>
            </a:bodyPr>
            <a:lstStyle/>
            <a:p>
              <a:pPr algn="ctr"/>
              <a:r>
                <a:rPr lang="en-US" sz="3200" dirty="0"/>
                <a:t>Environmental Impact</a:t>
              </a:r>
            </a:p>
          </p:txBody>
        </p:sp>
      </p:grpSp>
      <p:sp>
        <p:nvSpPr>
          <p:cNvPr id="9" name="Arrow: Down 8">
            <a:extLst>
              <a:ext uri="{FF2B5EF4-FFF2-40B4-BE49-F238E27FC236}">
                <a16:creationId xmlns:a16="http://schemas.microsoft.com/office/drawing/2014/main" id="{148B2568-73DE-48EA-85A6-7CEF68BA6741}"/>
              </a:ext>
            </a:extLst>
          </p:cNvPr>
          <p:cNvSpPr/>
          <p:nvPr/>
        </p:nvSpPr>
        <p:spPr>
          <a:xfrm rot="10800000">
            <a:off x="5610802" y="153349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256CC4F-8DAC-457A-BFD4-58537E28C415}"/>
              </a:ext>
            </a:extLst>
          </p:cNvPr>
          <p:cNvSpPr txBox="1"/>
          <p:nvPr/>
        </p:nvSpPr>
        <p:spPr>
          <a:xfrm>
            <a:off x="6307377" y="1484085"/>
            <a:ext cx="2290619" cy="1077218"/>
          </a:xfrm>
          <a:prstGeom prst="rect">
            <a:avLst/>
          </a:prstGeom>
          <a:noFill/>
        </p:spPr>
        <p:txBody>
          <a:bodyPr wrap="square" rtlCol="0">
            <a:spAutoFit/>
          </a:bodyPr>
          <a:lstStyle/>
          <a:p>
            <a:r>
              <a:rPr lang="en-US" sz="3200" dirty="0"/>
              <a:t>Nutrient Utilization</a:t>
            </a:r>
          </a:p>
        </p:txBody>
      </p:sp>
    </p:spTree>
    <p:extLst>
      <p:ext uri="{BB962C8B-B14F-4D97-AF65-F5344CB8AC3E}">
        <p14:creationId xmlns:p14="http://schemas.microsoft.com/office/powerpoint/2010/main" val="3344250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66765"/>
          </a:xfrm>
        </p:spPr>
        <p:txBody>
          <a:bodyPr anchor="ctr">
            <a:normAutofit/>
          </a:bodyPr>
          <a:lstStyle/>
          <a:p>
            <a:pPr algn="ctr"/>
            <a:r>
              <a:rPr lang="en-US" dirty="0"/>
              <a:t>Established Concepts</a:t>
            </a:r>
          </a:p>
        </p:txBody>
      </p:sp>
      <p:sp>
        <p:nvSpPr>
          <p:cNvPr id="3" name="Text Placeholder 2"/>
          <p:cNvSpPr>
            <a:spLocks noGrp="1"/>
          </p:cNvSpPr>
          <p:nvPr>
            <p:ph sz="quarter" idx="10"/>
          </p:nvPr>
        </p:nvSpPr>
        <p:spPr>
          <a:xfrm>
            <a:off x="628649" y="1547445"/>
            <a:ext cx="5550478" cy="4381867"/>
          </a:xfrm>
        </p:spPr>
        <p:txBody>
          <a:bodyPr vert="horz" lIns="91440" tIns="45720" rIns="91440" bIns="45720" rtlCol="0" anchor="t">
            <a:normAutofit lnSpcReduction="10000"/>
          </a:bodyPr>
          <a:lstStyle/>
          <a:p>
            <a:r>
              <a:rPr lang="en-US" sz="3200" dirty="0">
                <a:solidFill>
                  <a:schemeClr val="accent1"/>
                </a:solidFill>
                <a:cs typeface="Arial"/>
              </a:rPr>
              <a:t>Feed ingredients</a:t>
            </a:r>
          </a:p>
          <a:p>
            <a:r>
              <a:rPr lang="en-US" sz="3200" dirty="0">
                <a:solidFill>
                  <a:schemeClr val="accent1"/>
                </a:solidFill>
                <a:cs typeface="Arial"/>
              </a:rPr>
              <a:t>Feed compounding            or formulation</a:t>
            </a:r>
          </a:p>
          <a:p>
            <a:r>
              <a:rPr lang="en-US" sz="3200" dirty="0">
                <a:solidFill>
                  <a:schemeClr val="accent1"/>
                </a:solidFill>
                <a:cs typeface="Arial"/>
              </a:rPr>
              <a:t>Animal husbandry &amp; f feeding systems</a:t>
            </a:r>
          </a:p>
          <a:p>
            <a:r>
              <a:rPr lang="en-US" sz="3200" dirty="0">
                <a:solidFill>
                  <a:schemeClr val="accent1"/>
                </a:solidFill>
                <a:cs typeface="Arial"/>
              </a:rPr>
              <a:t>Approved feed        additives</a:t>
            </a:r>
          </a:p>
          <a:p>
            <a:endParaRPr lang="en-US" sz="3200" dirty="0">
              <a:solidFill>
                <a:schemeClr val="accent1"/>
              </a:solidFill>
              <a:cs typeface="Arial"/>
            </a:endParaRPr>
          </a:p>
          <a:p>
            <a:r>
              <a:rPr lang="en-US" sz="3200" b="1" dirty="0">
                <a:solidFill>
                  <a:schemeClr val="accent2"/>
                </a:solidFill>
                <a:cs typeface="Arial"/>
              </a:rPr>
              <a:t>“Don’t discard the basics”</a:t>
            </a:r>
          </a:p>
        </p:txBody>
      </p:sp>
      <p:pic>
        <p:nvPicPr>
          <p:cNvPr id="1026" name="42B024C1-299B-4E80-B1F7-DDA0F9BC24D7">
            <a:extLst>
              <a:ext uri="{FF2B5EF4-FFF2-40B4-BE49-F238E27FC236}">
                <a16:creationId xmlns:a16="http://schemas.microsoft.com/office/drawing/2014/main" id="{60A49A43-A7F7-49EA-A03E-D8B4010DB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848" y="1699491"/>
            <a:ext cx="4036319" cy="302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716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8E058-DF77-4ABA-B10A-40693CB4437B}"/>
              </a:ext>
            </a:extLst>
          </p:cNvPr>
          <p:cNvSpPr>
            <a:spLocks noGrp="1"/>
          </p:cNvSpPr>
          <p:nvPr>
            <p:ph type="title"/>
          </p:nvPr>
        </p:nvSpPr>
        <p:spPr>
          <a:xfrm>
            <a:off x="508000" y="82193"/>
            <a:ext cx="8007350" cy="1382463"/>
          </a:xfrm>
        </p:spPr>
        <p:txBody>
          <a:bodyPr>
            <a:normAutofit/>
          </a:bodyPr>
          <a:lstStyle/>
          <a:p>
            <a:pPr algn="ctr"/>
            <a:r>
              <a:rPr lang="en-US" sz="3600" dirty="0">
                <a:latin typeface="Arial"/>
                <a:cs typeface="Arial"/>
              </a:rPr>
              <a:t>Emerging Technologies</a:t>
            </a:r>
            <a:endParaRPr lang="en-US" sz="3600" dirty="0"/>
          </a:p>
        </p:txBody>
      </p:sp>
      <p:sp>
        <p:nvSpPr>
          <p:cNvPr id="3" name="Rectangle 2">
            <a:extLst>
              <a:ext uri="{FF2B5EF4-FFF2-40B4-BE49-F238E27FC236}">
                <a16:creationId xmlns:a16="http://schemas.microsoft.com/office/drawing/2014/main" id="{5C5873FC-59CE-4CDE-9048-6C5F28C67F35}"/>
              </a:ext>
            </a:extLst>
          </p:cNvPr>
          <p:cNvSpPr/>
          <p:nvPr/>
        </p:nvSpPr>
        <p:spPr>
          <a:xfrm>
            <a:off x="628650" y="1160980"/>
            <a:ext cx="8448568" cy="6494085"/>
          </a:xfrm>
          <a:prstGeom prst="rect">
            <a:avLst/>
          </a:prstGeom>
        </p:spPr>
        <p:txBody>
          <a:bodyPr wrap="square" lIns="91440" tIns="45720" rIns="91440" bIns="45720" anchor="t">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accent1"/>
                </a:solidFill>
                <a:latin typeface="Arial" panose="020B0604020202020204"/>
              </a:rPr>
              <a:t>Additives containing seaweed and/or other components created to reduce enteric methane emissions in ruminants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accent1"/>
                </a:solidFill>
                <a:latin typeface="Arial" panose="020B0604020202020204"/>
              </a:rPr>
              <a:t>Expanded knowledge through research</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accent1"/>
                </a:solidFill>
                <a:latin typeface="Arial" panose="020B0604020202020204"/>
              </a:rPr>
              <a:t>Feed lifecycle assessment database</a:t>
            </a:r>
          </a:p>
          <a:p>
            <a:pPr marL="1028700" lvl="1" indent="-571500">
              <a:buFont typeface="Arial" panose="020B0604020202020204" pitchFamily="34" charset="0"/>
              <a:buChar char="•"/>
              <a:defRPr/>
            </a:pPr>
            <a:r>
              <a:rPr lang="en-US" sz="3200" dirty="0">
                <a:solidFill>
                  <a:schemeClr val="accent1"/>
                </a:solidFill>
                <a:latin typeface="Arial" panose="020B0604020202020204"/>
              </a:rPr>
              <a:t>Quantify</a:t>
            </a:r>
          </a:p>
          <a:p>
            <a:pPr marL="1028700" lvl="1" indent="-571500">
              <a:buFont typeface="Arial" panose="020B0604020202020204" pitchFamily="34" charset="0"/>
              <a:buChar char="•"/>
              <a:defRPr/>
            </a:pPr>
            <a:r>
              <a:rPr lang="en-US" sz="3200" dirty="0">
                <a:solidFill>
                  <a:schemeClr val="accent1"/>
                </a:solidFill>
                <a:latin typeface="Arial" panose="020B0604020202020204"/>
              </a:rPr>
              <a:t>Compare</a:t>
            </a:r>
          </a:p>
          <a:p>
            <a:pPr marL="571500" indent="-571500">
              <a:buFont typeface="Arial" panose="020B0604020202020204" pitchFamily="34" charset="0"/>
              <a:buChar char="•"/>
              <a:defRPr/>
            </a:pPr>
            <a:endParaRPr lang="en-US" sz="3200" dirty="0">
              <a:solidFill>
                <a:schemeClr val="accent1"/>
              </a:solidFill>
              <a:latin typeface="Arial" panose="020B0604020202020204"/>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4400" dirty="0">
              <a:solidFill>
                <a:schemeClr val="accent1"/>
              </a:solidFill>
              <a:latin typeface="Arial" panose="020B0604020202020204"/>
            </a:endParaRPr>
          </a:p>
          <a:p>
            <a:pPr marR="0" lvl="0" algn="l" defTabSz="914400" rtl="0" eaLnBrk="1" fontAlgn="auto" latinLnBrk="0" hangingPunct="1">
              <a:lnSpc>
                <a:spcPct val="100000"/>
              </a:lnSpc>
              <a:spcBef>
                <a:spcPts val="0"/>
              </a:spcBef>
              <a:spcAft>
                <a:spcPts val="0"/>
              </a:spcAft>
              <a:buClrTx/>
              <a:buSzTx/>
              <a:tabLst/>
              <a:defRPr/>
            </a:pPr>
            <a:endParaRPr kumimoji="0" lang="en-US" sz="4400" b="0" i="0" u="none" strike="noStrike" kern="1200" cap="none" spc="0" normalizeH="0" baseline="0" noProof="0" dirty="0">
              <a:ln>
                <a:noFill/>
              </a:ln>
              <a:solidFill>
                <a:schemeClr val="accent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chemeClr val="accent1"/>
              </a:solidFill>
              <a:effectLst/>
              <a:uLnTx/>
              <a:uFillTx/>
              <a:latin typeface="Arial" panose="020B0604020202020204"/>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D505D711-221B-45DA-9D04-F29454FAE43D}"/>
              </a:ext>
            </a:extLst>
          </p:cNvPr>
          <p:cNvPicPr>
            <a:picLocks noChangeAspect="1"/>
          </p:cNvPicPr>
          <p:nvPr/>
        </p:nvPicPr>
        <p:blipFill>
          <a:blip r:embed="rId2"/>
          <a:stretch>
            <a:fillRect/>
          </a:stretch>
        </p:blipFill>
        <p:spPr>
          <a:xfrm>
            <a:off x="3971636" y="3585028"/>
            <a:ext cx="4341091" cy="2325584"/>
          </a:xfrm>
          <a:prstGeom prst="rect">
            <a:avLst/>
          </a:prstGeom>
        </p:spPr>
      </p:pic>
    </p:spTree>
    <p:extLst>
      <p:ext uri="{BB962C8B-B14F-4D97-AF65-F5344CB8AC3E}">
        <p14:creationId xmlns:p14="http://schemas.microsoft.com/office/powerpoint/2010/main" val="2268291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jdelijke aanduiding voor inhoud 4">
            <a:extLst>
              <a:ext uri="{FF2B5EF4-FFF2-40B4-BE49-F238E27FC236}">
                <a16:creationId xmlns:a16="http://schemas.microsoft.com/office/drawing/2014/main" id="{4949B756-AAE4-4E4C-B5B3-C38FC4250FE5}"/>
              </a:ext>
            </a:extLst>
          </p:cNvPr>
          <p:cNvSpPr txBox="1">
            <a:spLocks noChangeArrowheads="1"/>
          </p:cNvSpPr>
          <p:nvPr/>
        </p:nvSpPr>
        <p:spPr bwMode="auto">
          <a:xfrm>
            <a:off x="1331913" y="2349500"/>
            <a:ext cx="684053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tabLst>
                <a:tab pos="12541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12541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12541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12541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12541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2541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2541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2541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254125" algn="l"/>
              </a:tabLst>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nl-NL" altLang="en-US" sz="1800"/>
          </a:p>
          <a:p>
            <a:pPr eaLnBrk="1" hangingPunct="1">
              <a:buFont typeface="Arial" panose="020B0604020202020204" pitchFamily="34" charset="0"/>
              <a:buNone/>
            </a:pPr>
            <a:endParaRPr lang="nl-NL" altLang="en-US" sz="2000">
              <a:latin typeface="Arial" panose="020B0604020202020204" pitchFamily="34" charset="0"/>
              <a:cs typeface="Arial" panose="020B0604020202020204" pitchFamily="34" charset="0"/>
            </a:endParaRPr>
          </a:p>
          <a:p>
            <a:pPr eaLnBrk="1" hangingPunct="1">
              <a:buFont typeface="Arial" panose="020B0604020202020204" pitchFamily="34" charset="0"/>
              <a:buNone/>
            </a:pPr>
            <a:endParaRPr lang="nl-NL" altLang="en-US" sz="2000">
              <a:latin typeface="Arial" panose="020B0604020202020204" pitchFamily="34" charset="0"/>
              <a:cs typeface="Arial" panose="020B0604020202020204" pitchFamily="34" charset="0"/>
            </a:endParaRPr>
          </a:p>
          <a:p>
            <a:pPr eaLnBrk="1" hangingPunct="1">
              <a:buFont typeface="Arial" panose="020B0604020202020204" pitchFamily="34" charset="0"/>
              <a:buNone/>
            </a:pPr>
            <a:endParaRPr lang="nl-NL" altLang="en-US" sz="2000"/>
          </a:p>
        </p:txBody>
      </p:sp>
      <p:sp>
        <p:nvSpPr>
          <p:cNvPr id="74756" name="Title 1">
            <a:extLst>
              <a:ext uri="{FF2B5EF4-FFF2-40B4-BE49-F238E27FC236}">
                <a16:creationId xmlns:a16="http://schemas.microsoft.com/office/drawing/2014/main" id="{03AA7FA6-7885-4B9F-BC02-6B745946C7EE}"/>
              </a:ext>
            </a:extLst>
          </p:cNvPr>
          <p:cNvSpPr>
            <a:spLocks noGrp="1" noChangeArrowheads="1"/>
          </p:cNvSpPr>
          <p:nvPr>
            <p:ph type="title"/>
          </p:nvPr>
        </p:nvSpPr>
        <p:spPr>
          <a:xfrm>
            <a:off x="374650" y="160338"/>
            <a:ext cx="8229600" cy="1143000"/>
          </a:xfrm>
        </p:spPr>
        <p:txBody>
          <a:bodyPr>
            <a:normAutofit fontScale="90000"/>
          </a:bodyPr>
          <a:lstStyle/>
          <a:p>
            <a:pPr eaLnBrk="1" hangingPunct="1"/>
            <a:r>
              <a:rPr lang="en-US" altLang="en-US" b="1" dirty="0">
                <a:solidFill>
                  <a:srgbClr val="003087"/>
                </a:solidFill>
                <a:latin typeface="Arial"/>
                <a:cs typeface="Arial"/>
              </a:rPr>
              <a:t>Global Feed LCA Institute</a:t>
            </a:r>
            <a:br>
              <a:rPr lang="en-US" altLang="en-US" b="1" dirty="0">
                <a:solidFill>
                  <a:srgbClr val="003087"/>
                </a:solidFill>
                <a:latin typeface="Arial"/>
                <a:cs typeface="Arial"/>
              </a:rPr>
            </a:br>
            <a:r>
              <a:rPr lang="en-US" altLang="en-US" b="1" dirty="0">
                <a:solidFill>
                  <a:srgbClr val="003087"/>
                </a:solidFill>
                <a:latin typeface="Arial"/>
                <a:cs typeface="Arial"/>
              </a:rPr>
              <a:t>Key Attributes</a:t>
            </a:r>
          </a:p>
        </p:txBody>
      </p:sp>
      <p:sp>
        <p:nvSpPr>
          <p:cNvPr id="4" name="Content Placeholder 3">
            <a:extLst>
              <a:ext uri="{FF2B5EF4-FFF2-40B4-BE49-F238E27FC236}">
                <a16:creationId xmlns:a16="http://schemas.microsoft.com/office/drawing/2014/main" id="{43107CA9-7059-4BA6-AE33-A2E4DED59270}"/>
              </a:ext>
            </a:extLst>
          </p:cNvPr>
          <p:cNvSpPr>
            <a:spLocks noGrp="1"/>
          </p:cNvSpPr>
          <p:nvPr>
            <p:ph idx="1"/>
          </p:nvPr>
        </p:nvSpPr>
        <p:spPr>
          <a:xfrm>
            <a:off x="374650" y="1367841"/>
            <a:ext cx="6840537" cy="4525962"/>
          </a:xfrm>
        </p:spPr>
        <p:txBody>
          <a:bodyPr rtlCol="0">
            <a:normAutofit fontScale="62500" lnSpcReduction="20000"/>
          </a:bodyPr>
          <a:lstStyle/>
          <a:p>
            <a:pPr eaLnBrk="1" fontAlgn="auto" hangingPunct="1">
              <a:spcBef>
                <a:spcPts val="1200"/>
              </a:spcBef>
              <a:spcAft>
                <a:spcPts val="0"/>
              </a:spcAft>
              <a:defRPr/>
            </a:pPr>
            <a:r>
              <a:rPr lang="en-GB" dirty="0">
                <a:solidFill>
                  <a:schemeClr val="tx1"/>
                </a:solidFill>
                <a:latin typeface="Arial"/>
                <a:ea typeface="Verdana" panose="020B0604030504040204" pitchFamily="34" charset="0"/>
                <a:cs typeface="Arial"/>
              </a:rPr>
              <a:t>Feed-specific LCA tool using a </a:t>
            </a:r>
            <a:r>
              <a:rPr lang="en-US" dirty="0">
                <a:solidFill>
                  <a:schemeClr val="tx1"/>
                </a:solidFill>
                <a:latin typeface="Arial"/>
                <a:ea typeface="Verdana" panose="020B0604030504040204" pitchFamily="34" charset="0"/>
                <a:cs typeface="Arial"/>
              </a:rPr>
              <a:t>harmonized methodology</a:t>
            </a:r>
          </a:p>
          <a:p>
            <a:pPr eaLnBrk="1" fontAlgn="auto" hangingPunct="1">
              <a:spcBef>
                <a:spcPts val="1200"/>
              </a:spcBef>
              <a:spcAft>
                <a:spcPts val="0"/>
              </a:spcAft>
              <a:defRPr/>
            </a:pPr>
            <a:r>
              <a:rPr lang="en-GB" dirty="0">
                <a:solidFill>
                  <a:schemeClr val="tx1"/>
                </a:solidFill>
                <a:latin typeface="Arial"/>
                <a:ea typeface="Verdana" panose="020B0604030504040204" pitchFamily="34" charset="0"/>
                <a:cs typeface="Arial"/>
              </a:rPr>
              <a:t>Uniform calculation of</a:t>
            </a:r>
            <a:r>
              <a:rPr lang="en-US" dirty="0">
                <a:solidFill>
                  <a:schemeClr val="tx1"/>
                </a:solidFill>
                <a:latin typeface="Arial"/>
                <a:ea typeface="Verdana" panose="020B0604030504040204" pitchFamily="34" charset="0"/>
                <a:cs typeface="Arial"/>
              </a:rPr>
              <a:t> 15 impact categories</a:t>
            </a:r>
            <a:r>
              <a:rPr lang="en-GB" dirty="0">
                <a:solidFill>
                  <a:schemeClr val="tx1"/>
                </a:solidFill>
                <a:latin typeface="Arial"/>
                <a:ea typeface="Verdana" panose="020B0604030504040204" pitchFamily="34" charset="0"/>
                <a:cs typeface="Arial"/>
              </a:rPr>
              <a:t>:</a:t>
            </a:r>
          </a:p>
          <a:p>
            <a:pPr lvl="1" eaLnBrk="1" fontAlgn="auto" hangingPunct="1">
              <a:spcBef>
                <a:spcPts val="1200"/>
              </a:spcBef>
              <a:spcAft>
                <a:spcPts val="0"/>
              </a:spcAft>
              <a:defRPr/>
            </a:pPr>
            <a:r>
              <a:rPr lang="en-GB" dirty="0">
                <a:solidFill>
                  <a:schemeClr val="tx1"/>
                </a:solidFill>
                <a:latin typeface="Arial"/>
                <a:ea typeface="Verdana" panose="020B0604030504040204" pitchFamily="34" charset="0"/>
                <a:cs typeface="Arial"/>
              </a:rPr>
              <a:t>Emissions of </a:t>
            </a:r>
            <a:r>
              <a:rPr lang="en-GB" dirty="0">
                <a:latin typeface="Arial"/>
                <a:ea typeface="Verdana" panose="020B0604030504040204" pitchFamily="34" charset="0"/>
                <a:cs typeface="Arial"/>
              </a:rPr>
              <a:t>GHG</a:t>
            </a:r>
            <a:r>
              <a:rPr lang="en-GB" dirty="0">
                <a:solidFill>
                  <a:schemeClr val="tx1"/>
                </a:solidFill>
                <a:latin typeface="Arial"/>
                <a:ea typeface="Verdana" panose="020B0604030504040204" pitchFamily="34" charset="0"/>
                <a:cs typeface="Arial"/>
              </a:rPr>
              <a:t> at cultivation, transport and processing </a:t>
            </a:r>
          </a:p>
          <a:p>
            <a:pPr lvl="1" eaLnBrk="1" fontAlgn="auto" hangingPunct="1">
              <a:spcBef>
                <a:spcPts val="1200"/>
              </a:spcBef>
              <a:spcAft>
                <a:spcPts val="0"/>
              </a:spcAft>
              <a:defRPr/>
            </a:pPr>
            <a:r>
              <a:rPr lang="en-GB" dirty="0">
                <a:solidFill>
                  <a:schemeClr val="tx1"/>
                </a:solidFill>
                <a:latin typeface="Arial"/>
                <a:ea typeface="Verdana" panose="020B0604030504040204" pitchFamily="34" charset="0"/>
                <a:cs typeface="Arial"/>
              </a:rPr>
              <a:t>Water usage, water quality impact</a:t>
            </a:r>
          </a:p>
          <a:p>
            <a:pPr lvl="1" eaLnBrk="1" fontAlgn="auto" hangingPunct="1">
              <a:spcBef>
                <a:spcPts val="1200"/>
              </a:spcBef>
              <a:spcAft>
                <a:spcPts val="0"/>
              </a:spcAft>
              <a:defRPr/>
            </a:pPr>
            <a:r>
              <a:rPr lang="en-GB" dirty="0">
                <a:solidFill>
                  <a:schemeClr val="tx1"/>
                </a:solidFill>
                <a:latin typeface="Arial"/>
                <a:ea typeface="Verdana" panose="020B0604030504040204" pitchFamily="34" charset="0"/>
                <a:cs typeface="Arial"/>
              </a:rPr>
              <a:t>Land use change</a:t>
            </a:r>
          </a:p>
          <a:p>
            <a:pPr eaLnBrk="1" fontAlgn="auto" hangingPunct="1">
              <a:spcBef>
                <a:spcPts val="1200"/>
              </a:spcBef>
              <a:spcAft>
                <a:spcPts val="0"/>
              </a:spcAft>
              <a:defRPr/>
            </a:pPr>
            <a:r>
              <a:rPr lang="en-US" dirty="0">
                <a:solidFill>
                  <a:schemeClr val="tx1"/>
                </a:solidFill>
                <a:latin typeface="Arial"/>
                <a:ea typeface="Verdana" panose="020B0604030504040204" pitchFamily="34" charset="0"/>
                <a:cs typeface="Arial"/>
              </a:rPr>
              <a:t>Software neutral to facilitate uptake of data by LCA practitioners  </a:t>
            </a:r>
          </a:p>
          <a:p>
            <a:pPr eaLnBrk="1" fontAlgn="auto" hangingPunct="1">
              <a:spcBef>
                <a:spcPts val="1200"/>
              </a:spcBef>
              <a:spcAft>
                <a:spcPts val="0"/>
              </a:spcAft>
              <a:defRPr/>
            </a:pPr>
            <a:r>
              <a:rPr lang="en-GB" dirty="0">
                <a:solidFill>
                  <a:schemeClr val="tx1"/>
                </a:solidFill>
                <a:latin typeface="Arial"/>
                <a:ea typeface="Verdana" panose="020B0604030504040204" pitchFamily="34" charset="0"/>
                <a:cs typeface="Arial"/>
              </a:rPr>
              <a:t>Submitted data quality and integrity assured by independent review</a:t>
            </a:r>
          </a:p>
          <a:p>
            <a:pPr eaLnBrk="1" fontAlgn="auto" hangingPunct="1">
              <a:spcBef>
                <a:spcPts val="1200"/>
              </a:spcBef>
              <a:spcAft>
                <a:spcPts val="0"/>
              </a:spcAft>
              <a:defRPr/>
            </a:pPr>
            <a:r>
              <a:rPr lang="en-GB" b="1" dirty="0">
                <a:solidFill>
                  <a:schemeClr val="accent2"/>
                </a:solidFill>
                <a:latin typeface="Arial"/>
                <a:ea typeface="Verdana" panose="020B0604030504040204" pitchFamily="34" charset="0"/>
                <a:cs typeface="Arial"/>
              </a:rPr>
              <a:t>“ I can’t manage, what I can’t measure”</a:t>
            </a:r>
          </a:p>
          <a:p>
            <a:pPr eaLnBrk="1" fontAlgn="auto" hangingPunct="1">
              <a:spcBef>
                <a:spcPts val="1200"/>
              </a:spcBef>
              <a:spcAft>
                <a:spcPts val="0"/>
              </a:spcAft>
              <a:defRPr/>
            </a:pPr>
            <a:r>
              <a:rPr lang="en-GB" b="1" dirty="0">
                <a:solidFill>
                  <a:schemeClr val="accent2"/>
                </a:solidFill>
                <a:latin typeface="Arial"/>
                <a:ea typeface="Verdana" panose="020B0604030504040204" pitchFamily="34" charset="0"/>
                <a:cs typeface="Arial"/>
              </a:rPr>
              <a:t>“Awareness empowers me”</a:t>
            </a:r>
          </a:p>
        </p:txBody>
      </p:sp>
      <p:sp>
        <p:nvSpPr>
          <p:cNvPr id="2" name="TextBox 1">
            <a:extLst>
              <a:ext uri="{FF2B5EF4-FFF2-40B4-BE49-F238E27FC236}">
                <a16:creationId xmlns:a16="http://schemas.microsoft.com/office/drawing/2014/main" id="{5E140709-DB9A-486A-B988-21CB5104D3B7}"/>
              </a:ext>
            </a:extLst>
          </p:cNvPr>
          <p:cNvSpPr txBox="1"/>
          <p:nvPr/>
        </p:nvSpPr>
        <p:spPr>
          <a:xfrm>
            <a:off x="6911686" y="2876840"/>
            <a:ext cx="1985210" cy="2308324"/>
          </a:xfrm>
          <a:prstGeom prst="rect">
            <a:avLst/>
          </a:prstGeom>
          <a:noFill/>
        </p:spPr>
        <p:txBody>
          <a:bodyPr wrap="square" rtlCol="0">
            <a:spAutoFit/>
          </a:bodyPr>
          <a:lstStyle/>
          <a:p>
            <a:pPr algn="ctr"/>
            <a:r>
              <a:rPr lang="en-US" i="1" dirty="0"/>
              <a:t>“When there is a benchmark for current CO2 output, the reduction of CO2 can be made visible in the future.”</a:t>
            </a:r>
          </a:p>
        </p:txBody>
      </p:sp>
    </p:spTree>
    <p:extLst>
      <p:ext uri="{BB962C8B-B14F-4D97-AF65-F5344CB8AC3E}">
        <p14:creationId xmlns:p14="http://schemas.microsoft.com/office/powerpoint/2010/main" val="123899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9771"/>
            <a:ext cx="7886700" cy="1066765"/>
          </a:xfrm>
        </p:spPr>
        <p:txBody>
          <a:bodyPr anchor="ctr">
            <a:normAutofit/>
          </a:bodyPr>
          <a:lstStyle/>
          <a:p>
            <a:pPr algn="ctr"/>
            <a:r>
              <a:rPr lang="en-US" dirty="0"/>
              <a:t>What We Choose</a:t>
            </a:r>
          </a:p>
        </p:txBody>
      </p:sp>
      <p:sp>
        <p:nvSpPr>
          <p:cNvPr id="3" name="Text Placeholder 2"/>
          <p:cNvSpPr>
            <a:spLocks noGrp="1"/>
          </p:cNvSpPr>
          <p:nvPr>
            <p:ph sz="quarter" idx="10"/>
          </p:nvPr>
        </p:nvSpPr>
        <p:spPr>
          <a:xfrm>
            <a:off x="628650" y="1104100"/>
            <a:ext cx="7998116" cy="4381867"/>
          </a:xfrm>
        </p:spPr>
        <p:txBody>
          <a:bodyPr vert="horz" lIns="91440" tIns="45720" rIns="91440" bIns="45720" rtlCol="0" anchor="t">
            <a:normAutofit fontScale="92500" lnSpcReduction="20000"/>
          </a:bodyPr>
          <a:lstStyle/>
          <a:p>
            <a:r>
              <a:rPr lang="en-US" sz="3200" dirty="0">
                <a:solidFill>
                  <a:schemeClr val="accent1"/>
                </a:solidFill>
                <a:cs typeface="Arial"/>
              </a:rPr>
              <a:t>Selection and inclusion of feed ingredients can reduce environmental impact</a:t>
            </a:r>
          </a:p>
          <a:p>
            <a:pPr lvl="1"/>
            <a:r>
              <a:rPr lang="en-US" dirty="0">
                <a:solidFill>
                  <a:schemeClr val="accent1"/>
                </a:solidFill>
                <a:cs typeface="Arial"/>
              </a:rPr>
              <a:t>Byproducts and Coproducts </a:t>
            </a:r>
          </a:p>
          <a:p>
            <a:pPr lvl="2"/>
            <a:r>
              <a:rPr lang="en-US" dirty="0">
                <a:solidFill>
                  <a:schemeClr val="accent1"/>
                </a:solidFill>
                <a:cs typeface="Arial"/>
              </a:rPr>
              <a:t>Divert material from landfills and ‘upcycle’</a:t>
            </a:r>
          </a:p>
          <a:p>
            <a:pPr lvl="1"/>
            <a:r>
              <a:rPr lang="en-US" dirty="0">
                <a:solidFill>
                  <a:schemeClr val="accent1"/>
                </a:solidFill>
                <a:cs typeface="Arial"/>
              </a:rPr>
              <a:t>Increased bioavailability </a:t>
            </a:r>
          </a:p>
          <a:p>
            <a:pPr lvl="2"/>
            <a:r>
              <a:rPr lang="en-US" dirty="0">
                <a:solidFill>
                  <a:schemeClr val="accent1"/>
                </a:solidFill>
                <a:cs typeface="Arial"/>
              </a:rPr>
              <a:t>e.g. Phosphorus comparative values of 40 to 100</a:t>
            </a:r>
          </a:p>
          <a:p>
            <a:pPr lvl="1"/>
            <a:r>
              <a:rPr lang="en-US" dirty="0">
                <a:solidFill>
                  <a:schemeClr val="accent1"/>
                </a:solidFill>
                <a:cs typeface="Arial"/>
              </a:rPr>
              <a:t>Selection of a commodity ingredient based on content of a specific nutrient for specific application</a:t>
            </a:r>
          </a:p>
          <a:p>
            <a:pPr lvl="2"/>
            <a:r>
              <a:rPr lang="en-US" dirty="0">
                <a:solidFill>
                  <a:schemeClr val="accent1"/>
                </a:solidFill>
                <a:cs typeface="Arial"/>
              </a:rPr>
              <a:t>e.g. High lysine corn</a:t>
            </a:r>
          </a:p>
          <a:p>
            <a:r>
              <a:rPr lang="en-US" dirty="0">
                <a:solidFill>
                  <a:schemeClr val="accent1"/>
                </a:solidFill>
                <a:cs typeface="Arial"/>
              </a:rPr>
              <a:t>Focus on net utilization by the animal</a:t>
            </a:r>
          </a:p>
          <a:p>
            <a:r>
              <a:rPr lang="en-US" sz="3200" b="1" dirty="0">
                <a:solidFill>
                  <a:schemeClr val="accent2"/>
                </a:solidFill>
                <a:latin typeface="Arial" panose="020B0604020202020204"/>
              </a:rPr>
              <a:t>Offered&gt;Ingested&gt;Digested&gt;Metabolized</a:t>
            </a:r>
          </a:p>
          <a:p>
            <a:endParaRPr lang="en-US" dirty="0">
              <a:solidFill>
                <a:schemeClr val="accent1"/>
              </a:solidFill>
              <a:cs typeface="Arial"/>
            </a:endParaRPr>
          </a:p>
        </p:txBody>
      </p:sp>
    </p:spTree>
    <p:extLst>
      <p:ext uri="{BB962C8B-B14F-4D97-AF65-F5344CB8AC3E}">
        <p14:creationId xmlns:p14="http://schemas.microsoft.com/office/powerpoint/2010/main" val="3322903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66765"/>
          </a:xfrm>
        </p:spPr>
        <p:txBody>
          <a:bodyPr anchor="ctr">
            <a:normAutofit/>
          </a:bodyPr>
          <a:lstStyle/>
          <a:p>
            <a:pPr algn="ctr"/>
            <a:r>
              <a:rPr lang="en-US" dirty="0"/>
              <a:t>How We Combine</a:t>
            </a:r>
          </a:p>
        </p:txBody>
      </p:sp>
      <p:sp>
        <p:nvSpPr>
          <p:cNvPr id="3" name="Text Placeholder 2"/>
          <p:cNvSpPr>
            <a:spLocks noGrp="1"/>
          </p:cNvSpPr>
          <p:nvPr>
            <p:ph sz="quarter" idx="10"/>
          </p:nvPr>
        </p:nvSpPr>
        <p:spPr>
          <a:xfrm>
            <a:off x="489527" y="1316536"/>
            <a:ext cx="8238837" cy="4381867"/>
          </a:xfrm>
        </p:spPr>
        <p:txBody>
          <a:bodyPr vert="horz" lIns="91440" tIns="45720" rIns="91440" bIns="45720" rtlCol="0" anchor="t">
            <a:normAutofit fontScale="92500" lnSpcReduction="20000"/>
          </a:bodyPr>
          <a:lstStyle/>
          <a:p>
            <a:r>
              <a:rPr lang="en-US" sz="3200" dirty="0">
                <a:solidFill>
                  <a:schemeClr val="accent1"/>
                </a:solidFill>
                <a:cs typeface="Arial"/>
              </a:rPr>
              <a:t>Once feed ingredients are chosen, processing and formulation can also reduce environmental impact </a:t>
            </a:r>
          </a:p>
          <a:p>
            <a:r>
              <a:rPr lang="en-US" dirty="0">
                <a:solidFill>
                  <a:schemeClr val="accent1"/>
                </a:solidFill>
                <a:cs typeface="Arial"/>
              </a:rPr>
              <a:t>Particle size-minimum, maximum, </a:t>
            </a:r>
            <a:r>
              <a:rPr lang="en-US" u="sng" dirty="0">
                <a:solidFill>
                  <a:schemeClr val="accent1"/>
                </a:solidFill>
                <a:cs typeface="Arial"/>
              </a:rPr>
              <a:t>optimum</a:t>
            </a:r>
          </a:p>
          <a:p>
            <a:pPr lvl="1"/>
            <a:r>
              <a:rPr lang="en-US" dirty="0">
                <a:solidFill>
                  <a:schemeClr val="accent1"/>
                </a:solidFill>
                <a:cs typeface="Arial"/>
              </a:rPr>
              <a:t>Affects palatability (ingestion) and utilization</a:t>
            </a:r>
          </a:p>
          <a:p>
            <a:r>
              <a:rPr lang="en-US" dirty="0">
                <a:solidFill>
                  <a:schemeClr val="accent1"/>
                </a:solidFill>
                <a:cs typeface="Arial"/>
              </a:rPr>
              <a:t>Respect nutrient ratios “responsible nutrition”</a:t>
            </a:r>
          </a:p>
          <a:p>
            <a:r>
              <a:rPr lang="en-US" dirty="0">
                <a:solidFill>
                  <a:schemeClr val="accent1"/>
                </a:solidFill>
                <a:cs typeface="Arial"/>
              </a:rPr>
              <a:t>Don’t subject nutrients to antagonists or fail to account for them</a:t>
            </a:r>
          </a:p>
          <a:p>
            <a:pPr lvl="1"/>
            <a:r>
              <a:rPr lang="en-US" dirty="0" err="1">
                <a:solidFill>
                  <a:schemeClr val="accent1"/>
                </a:solidFill>
                <a:cs typeface="Arial"/>
              </a:rPr>
              <a:t>Cu:Mn:Zn</a:t>
            </a:r>
            <a:r>
              <a:rPr lang="en-US" dirty="0">
                <a:solidFill>
                  <a:schemeClr val="accent1"/>
                </a:solidFill>
                <a:cs typeface="Arial"/>
              </a:rPr>
              <a:t> and N:S</a:t>
            </a:r>
          </a:p>
          <a:p>
            <a:r>
              <a:rPr lang="en-US" sz="3200" b="1" dirty="0">
                <a:solidFill>
                  <a:schemeClr val="accent2"/>
                </a:solidFill>
                <a:latin typeface="Arial" panose="020B0604020202020204"/>
              </a:rPr>
              <a:t>Offered&gt;Ingested&gt;Digested&gt;Metabolized</a:t>
            </a:r>
          </a:p>
          <a:p>
            <a:endParaRPr lang="en-US" dirty="0">
              <a:solidFill>
                <a:schemeClr val="accent1"/>
              </a:solidFill>
              <a:cs typeface="Arial"/>
            </a:endParaRPr>
          </a:p>
        </p:txBody>
      </p:sp>
    </p:spTree>
    <p:extLst>
      <p:ext uri="{BB962C8B-B14F-4D97-AF65-F5344CB8AC3E}">
        <p14:creationId xmlns:p14="http://schemas.microsoft.com/office/powerpoint/2010/main" val="1272885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66765"/>
          </a:xfrm>
        </p:spPr>
        <p:txBody>
          <a:bodyPr anchor="ctr">
            <a:normAutofit/>
          </a:bodyPr>
          <a:lstStyle/>
          <a:p>
            <a:pPr algn="ctr"/>
            <a:r>
              <a:rPr lang="en-US" dirty="0"/>
              <a:t>How We Present</a:t>
            </a:r>
          </a:p>
        </p:txBody>
      </p:sp>
      <p:sp>
        <p:nvSpPr>
          <p:cNvPr id="3" name="Text Placeholder 2"/>
          <p:cNvSpPr>
            <a:spLocks noGrp="1"/>
          </p:cNvSpPr>
          <p:nvPr>
            <p:ph sz="quarter" idx="10"/>
          </p:nvPr>
        </p:nvSpPr>
        <p:spPr>
          <a:xfrm>
            <a:off x="415636" y="1316536"/>
            <a:ext cx="8488219" cy="4381867"/>
          </a:xfrm>
        </p:spPr>
        <p:txBody>
          <a:bodyPr vert="horz" lIns="91440" tIns="45720" rIns="91440" bIns="45720" rtlCol="0" anchor="t">
            <a:normAutofit lnSpcReduction="10000"/>
          </a:bodyPr>
          <a:lstStyle/>
          <a:p>
            <a:r>
              <a:rPr lang="en-US" sz="3200" dirty="0">
                <a:solidFill>
                  <a:schemeClr val="accent1"/>
                </a:solidFill>
                <a:cs typeface="Arial"/>
              </a:rPr>
              <a:t>Ingredients selected and compounded must next be offered to animals in production</a:t>
            </a:r>
          </a:p>
          <a:p>
            <a:pPr lvl="1"/>
            <a:r>
              <a:rPr lang="en-US" sz="2700" dirty="0">
                <a:solidFill>
                  <a:schemeClr val="accent1"/>
                </a:solidFill>
                <a:cs typeface="Arial"/>
              </a:rPr>
              <a:t>Basic animal husbandry can  environmental impact!</a:t>
            </a:r>
          </a:p>
          <a:p>
            <a:pPr lvl="2"/>
            <a:r>
              <a:rPr lang="en-US" dirty="0">
                <a:solidFill>
                  <a:schemeClr val="accent1"/>
                </a:solidFill>
                <a:cs typeface="Arial"/>
              </a:rPr>
              <a:t>Managing “like kinds together”, so there is not a lowest common denominator and subsequent waste</a:t>
            </a:r>
          </a:p>
          <a:p>
            <a:pPr lvl="1"/>
            <a:r>
              <a:rPr lang="en-US" dirty="0">
                <a:solidFill>
                  <a:schemeClr val="accent1"/>
                </a:solidFill>
                <a:cs typeface="Arial"/>
              </a:rPr>
              <a:t>Feeding systems</a:t>
            </a:r>
          </a:p>
          <a:p>
            <a:pPr lvl="2"/>
            <a:r>
              <a:rPr lang="en-US" dirty="0">
                <a:solidFill>
                  <a:schemeClr val="accent1"/>
                </a:solidFill>
                <a:cs typeface="Arial"/>
              </a:rPr>
              <a:t>Designed, adjusted properly; optimal number of animals per feeder; frequency of feeding</a:t>
            </a:r>
          </a:p>
          <a:p>
            <a:pPr lvl="2"/>
            <a:r>
              <a:rPr lang="en-US" dirty="0">
                <a:solidFill>
                  <a:schemeClr val="accent1"/>
                </a:solidFill>
                <a:cs typeface="Arial"/>
              </a:rPr>
              <a:t>Historic examples:  waste  efficiency  impact</a:t>
            </a:r>
          </a:p>
          <a:p>
            <a:r>
              <a:rPr lang="en-US" sz="3200" b="1" dirty="0">
                <a:solidFill>
                  <a:schemeClr val="accent2"/>
                </a:solidFill>
                <a:latin typeface="Arial" panose="020B0604020202020204"/>
              </a:rPr>
              <a:t>Offered&gt;Ingested&gt;Digested&gt;Metabolized</a:t>
            </a:r>
          </a:p>
          <a:p>
            <a:endParaRPr lang="en-US" dirty="0">
              <a:solidFill>
                <a:schemeClr val="accent1"/>
              </a:solidFill>
              <a:cs typeface="Arial"/>
            </a:endParaRPr>
          </a:p>
        </p:txBody>
      </p:sp>
      <p:cxnSp>
        <p:nvCxnSpPr>
          <p:cNvPr id="5" name="Straight Arrow Connector 4">
            <a:extLst>
              <a:ext uri="{FF2B5EF4-FFF2-40B4-BE49-F238E27FC236}">
                <a16:creationId xmlns:a16="http://schemas.microsoft.com/office/drawing/2014/main" id="{8C107234-242B-43EA-A8DF-346E554F7D84}"/>
              </a:ext>
            </a:extLst>
          </p:cNvPr>
          <p:cNvCxnSpPr>
            <a:cxnSpLocks/>
          </p:cNvCxnSpPr>
          <p:nvPr/>
        </p:nvCxnSpPr>
        <p:spPr>
          <a:xfrm>
            <a:off x="5153891" y="2336800"/>
            <a:ext cx="0" cy="350982"/>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8063323-CB0E-4BE0-B4F4-D289D4855DD7}"/>
              </a:ext>
            </a:extLst>
          </p:cNvPr>
          <p:cNvCxnSpPr>
            <a:cxnSpLocks/>
          </p:cNvCxnSpPr>
          <p:nvPr/>
        </p:nvCxnSpPr>
        <p:spPr>
          <a:xfrm>
            <a:off x="3930074" y="4659746"/>
            <a:ext cx="0" cy="350982"/>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8E87328-F10B-4783-8B46-E4D9497FB9DF}"/>
              </a:ext>
            </a:extLst>
          </p:cNvPr>
          <p:cNvCxnSpPr>
            <a:cxnSpLocks/>
          </p:cNvCxnSpPr>
          <p:nvPr/>
        </p:nvCxnSpPr>
        <p:spPr>
          <a:xfrm flipV="1">
            <a:off x="4816762" y="4659746"/>
            <a:ext cx="0" cy="346363"/>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8DA0EF6-B7AD-41EF-BD9F-C2CDC419C22D}"/>
              </a:ext>
            </a:extLst>
          </p:cNvPr>
          <p:cNvCxnSpPr>
            <a:cxnSpLocks/>
          </p:cNvCxnSpPr>
          <p:nvPr/>
        </p:nvCxnSpPr>
        <p:spPr>
          <a:xfrm>
            <a:off x="6137563" y="4659746"/>
            <a:ext cx="0" cy="350982"/>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812226"/>
      </p:ext>
    </p:extLst>
  </p:cSld>
  <p:clrMapOvr>
    <a:masterClrMapping/>
  </p:clrMapOvr>
</p:sld>
</file>

<file path=ppt/theme/theme1.xml><?xml version="1.0" encoding="utf-8"?>
<a:theme xmlns:a="http://schemas.openxmlformats.org/drawingml/2006/main" name="1_Office Theme">
  <a:themeElements>
    <a:clrScheme name="AFIA">
      <a:dk1>
        <a:sysClr val="windowText" lastClr="000000"/>
      </a:dk1>
      <a:lt1>
        <a:srgbClr val="FFFFFF"/>
      </a:lt1>
      <a:dk2>
        <a:srgbClr val="262626"/>
      </a:dk2>
      <a:lt2>
        <a:srgbClr val="F2F2F2"/>
      </a:lt2>
      <a:accent1>
        <a:srgbClr val="003087"/>
      </a:accent1>
      <a:accent2>
        <a:srgbClr val="9A3324"/>
      </a:accent2>
      <a:accent3>
        <a:srgbClr val="224F26"/>
      </a:accent3>
      <a:accent4>
        <a:srgbClr val="CE6925"/>
      </a:accent4>
      <a:accent5>
        <a:srgbClr val="D1B11C"/>
      </a:accent5>
      <a:accent6>
        <a:srgbClr val="552D82"/>
      </a:accent6>
      <a:hlink>
        <a:srgbClr val="003087"/>
      </a:hlink>
      <a:folHlink>
        <a:srgbClr val="552D8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IA_PowerpointTemplate_Sept2019" id="{7CB69566-BCD6-46E9-B485-BBD3F51FB4C9}" vid="{14B9A371-3044-4C74-8386-1FE09DB55ED2}"/>
    </a:ext>
  </a:extLst>
</a:theme>
</file>

<file path=ppt/theme/theme2.xml><?xml version="1.0" encoding="utf-8"?>
<a:theme xmlns:a="http://schemas.openxmlformats.org/drawingml/2006/main" name="1_AFIA Inside Slide">
  <a:themeElements>
    <a:clrScheme name="AFIA">
      <a:dk1>
        <a:sysClr val="windowText" lastClr="000000"/>
      </a:dk1>
      <a:lt1>
        <a:srgbClr val="FFFFFF"/>
      </a:lt1>
      <a:dk2>
        <a:srgbClr val="262626"/>
      </a:dk2>
      <a:lt2>
        <a:srgbClr val="F2F2F2"/>
      </a:lt2>
      <a:accent1>
        <a:srgbClr val="003087"/>
      </a:accent1>
      <a:accent2>
        <a:srgbClr val="9A3324"/>
      </a:accent2>
      <a:accent3>
        <a:srgbClr val="224F26"/>
      </a:accent3>
      <a:accent4>
        <a:srgbClr val="CE6925"/>
      </a:accent4>
      <a:accent5>
        <a:srgbClr val="D1B11C"/>
      </a:accent5>
      <a:accent6>
        <a:srgbClr val="552D82"/>
      </a:accent6>
      <a:hlink>
        <a:srgbClr val="003087"/>
      </a:hlink>
      <a:folHlink>
        <a:srgbClr val="552D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AFIA">
      <a:dk1>
        <a:sysClr val="windowText" lastClr="000000"/>
      </a:dk1>
      <a:lt1>
        <a:srgbClr val="FFFFFF"/>
      </a:lt1>
      <a:dk2>
        <a:srgbClr val="262626"/>
      </a:dk2>
      <a:lt2>
        <a:srgbClr val="F2F2F2"/>
      </a:lt2>
      <a:accent1>
        <a:srgbClr val="003087"/>
      </a:accent1>
      <a:accent2>
        <a:srgbClr val="9A3324"/>
      </a:accent2>
      <a:accent3>
        <a:srgbClr val="224F26"/>
      </a:accent3>
      <a:accent4>
        <a:srgbClr val="CE6925"/>
      </a:accent4>
      <a:accent5>
        <a:srgbClr val="D1B11C"/>
      </a:accent5>
      <a:accent6>
        <a:srgbClr val="552D82"/>
      </a:accent6>
      <a:hlink>
        <a:srgbClr val="003087"/>
      </a:hlink>
      <a:folHlink>
        <a:srgbClr val="552D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IA_PowerpointTemplate_Sept2019" id="{7CB69566-BCD6-46E9-B485-BBD3F51FB4C9}" vid="{B5A553CA-633E-4A5A-B40D-9ACA89F2F199}"/>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IA_PowerpointTemplate_Sept2019" id="{7CB69566-BCD6-46E9-B485-BBD3F51FB4C9}" vid="{94707F59-F6DE-449B-8DA0-98FC1B3511D4}"/>
    </a:ext>
  </a:extLst>
</a:theme>
</file>

<file path=ppt/theme/theme5.xml><?xml version="1.0" encoding="utf-8"?>
<a:theme xmlns:a="http://schemas.openxmlformats.org/drawingml/2006/main" name="AFIA Inside Slide">
  <a:themeElements>
    <a:clrScheme name="AFIA">
      <a:dk1>
        <a:sysClr val="windowText" lastClr="000000"/>
      </a:dk1>
      <a:lt1>
        <a:sysClr val="window" lastClr="FFFFFF"/>
      </a:lt1>
      <a:dk2>
        <a:srgbClr val="1F497D"/>
      </a:dk2>
      <a:lt2>
        <a:srgbClr val="EEECE1"/>
      </a:lt2>
      <a:accent1>
        <a:srgbClr val="003087"/>
      </a:accent1>
      <a:accent2>
        <a:srgbClr val="9A3324"/>
      </a:accent2>
      <a:accent3>
        <a:srgbClr val="699EFF"/>
      </a:accent3>
      <a:accent4>
        <a:srgbClr val="D99694"/>
      </a:accent4>
      <a:accent5>
        <a:srgbClr val="BFBFBF"/>
      </a:accent5>
      <a:accent6>
        <a:srgbClr val="7F7F7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AFIA">
      <a:dk1>
        <a:sysClr val="windowText" lastClr="000000"/>
      </a:dk1>
      <a:lt1>
        <a:srgbClr val="FFFFFF"/>
      </a:lt1>
      <a:dk2>
        <a:srgbClr val="262626"/>
      </a:dk2>
      <a:lt2>
        <a:srgbClr val="F2F2F2"/>
      </a:lt2>
      <a:accent1>
        <a:srgbClr val="003087"/>
      </a:accent1>
      <a:accent2>
        <a:srgbClr val="9A3324"/>
      </a:accent2>
      <a:accent3>
        <a:srgbClr val="224F26"/>
      </a:accent3>
      <a:accent4>
        <a:srgbClr val="CE6925"/>
      </a:accent4>
      <a:accent5>
        <a:srgbClr val="D1B11C"/>
      </a:accent5>
      <a:accent6>
        <a:srgbClr val="552D82"/>
      </a:accent6>
      <a:hlink>
        <a:srgbClr val="003087"/>
      </a:hlink>
      <a:folHlink>
        <a:srgbClr val="552D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IA_PowerpointTemplate_Sept2019" id="{B3146F65-62AC-4408-9498-4E4CE107E59C}" vid="{4729B1CC-074F-4276-8477-A6212245941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6751</TotalTime>
  <Words>801</Words>
  <Application>Microsoft Office PowerPoint</Application>
  <PresentationFormat>On-screen Show (4:3)</PresentationFormat>
  <Paragraphs>122</Paragraphs>
  <Slides>16</Slides>
  <Notes>1</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16</vt:i4>
      </vt:variant>
    </vt:vector>
  </HeadingPairs>
  <TitlesOfParts>
    <vt:vector size="31" baseType="lpstr">
      <vt:lpstr>aktiv-grotesk</vt:lpstr>
      <vt:lpstr>Arial</vt:lpstr>
      <vt:lpstr>Calibri</vt:lpstr>
      <vt:lpstr>Calibri Light</vt:lpstr>
      <vt:lpstr>Courier New</vt:lpstr>
      <vt:lpstr>Open Sans</vt:lpstr>
      <vt:lpstr>Proxima Nova</vt:lpstr>
      <vt:lpstr>Times New Roman</vt:lpstr>
      <vt:lpstr>Wingdings</vt:lpstr>
      <vt:lpstr>1_Office Theme</vt:lpstr>
      <vt:lpstr>1_AFIA Inside Slide</vt:lpstr>
      <vt:lpstr>Custom Design</vt:lpstr>
      <vt:lpstr>1_Custom Design</vt:lpstr>
      <vt:lpstr>AFIA Inside Slide</vt:lpstr>
      <vt:lpstr>2_Custom Design</vt:lpstr>
      <vt:lpstr>Feed Ingredients and Ration Composition Can Reduce Environmental Impact</vt:lpstr>
      <vt:lpstr>Reducing Environmental Impact</vt:lpstr>
      <vt:lpstr>Reducing Environmental Impact Via</vt:lpstr>
      <vt:lpstr>Established Concepts</vt:lpstr>
      <vt:lpstr>Emerging Technologies</vt:lpstr>
      <vt:lpstr>Global Feed LCA Institute Key Attributes</vt:lpstr>
      <vt:lpstr>What We Choose</vt:lpstr>
      <vt:lpstr>How We Combine</vt:lpstr>
      <vt:lpstr>How We Present</vt:lpstr>
      <vt:lpstr>How We Enhance</vt:lpstr>
      <vt:lpstr>Climbing to Peak Efficiency (and Reduced Environmental Impact)</vt:lpstr>
      <vt:lpstr>Climbing to Peak Efficiency (and Reduced Environmental Impact)</vt:lpstr>
      <vt:lpstr>Climbing to Peak Efficiency (and Reduced Environmental Impact)</vt:lpstr>
      <vt:lpstr>Climbing to Peak Efficiency (and Reduced Environmental Impact)</vt:lpstr>
      <vt:lpstr>Climbing to Peak Efficiency (and Reduced Environmental Impact)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Liquid Feed Symposium Regulatory Update</dc:title>
  <dc:creator>Gary Huddleston</dc:creator>
  <cp:lastModifiedBy>Paul Davis</cp:lastModifiedBy>
  <cp:revision>24</cp:revision>
  <dcterms:created xsi:type="dcterms:W3CDTF">2021-08-23T19:04:27Z</dcterms:created>
  <dcterms:modified xsi:type="dcterms:W3CDTF">2022-02-11T04:07:57Z</dcterms:modified>
</cp:coreProperties>
</file>