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charts/chart13.xml" ContentType="application/vnd.openxmlformats-officedocument.drawingml.chart+xml"/>
  <Override PartName="/ppt/theme/themeOverride1.xml" ContentType="application/vnd.openxmlformats-officedocument.themeOverride+xml"/>
  <Override PartName="/ppt/drawings/drawing8.xml" ContentType="application/vnd.openxmlformats-officedocument.drawingml.chartshapes+xml"/>
  <Override PartName="/ppt/charts/chart14.xml" ContentType="application/vnd.openxmlformats-officedocument.drawingml.chart+xml"/>
  <Override PartName="/ppt/theme/themeOverride2.xml" ContentType="application/vnd.openxmlformats-officedocument.themeOverride+xml"/>
  <Override PartName="/ppt/drawings/drawing9.xml" ContentType="application/vnd.openxmlformats-officedocument.drawingml.chartshapes+xml"/>
  <Override PartName="/ppt/charts/chart15.xml" ContentType="application/vnd.openxmlformats-officedocument.drawingml.chart+xml"/>
  <Override PartName="/ppt/theme/themeOverride3.xml" ContentType="application/vnd.openxmlformats-officedocument.themeOverride+xml"/>
  <Override PartName="/ppt/drawings/drawing10.xml" ContentType="application/vnd.openxmlformats-officedocument.drawingml.chartshapes+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1.xml" ContentType="application/vnd.openxmlformats-officedocument.drawingml.chartshapes+xml"/>
  <Override PartName="/ppt/charts/chart17.xml" ContentType="application/vnd.openxmlformats-officedocument.drawingml.chart+xml"/>
  <Override PartName="/ppt/theme/themeOverride4.xml" ContentType="application/vnd.openxmlformats-officedocument.themeOverride+xml"/>
  <Override PartName="/ppt/drawings/drawing12.xml" ContentType="application/vnd.openxmlformats-officedocument.drawingml.chartshapes+xml"/>
  <Override PartName="/ppt/charts/chart18.xml" ContentType="application/vnd.openxmlformats-officedocument.drawingml.chart+xml"/>
  <Override PartName="/ppt/theme/themeOverride5.xml" ContentType="application/vnd.openxmlformats-officedocument.themeOverride+xml"/>
  <Override PartName="/ppt/drawings/drawing13.xml" ContentType="application/vnd.openxmlformats-officedocument.drawingml.chartshapes+xml"/>
  <Override PartName="/ppt/charts/chart19.xml" ContentType="application/vnd.openxmlformats-officedocument.drawingml.chart+xml"/>
  <Override PartName="/ppt/theme/themeOverride6.xml" ContentType="application/vnd.openxmlformats-officedocument.themeOverride+xml"/>
  <Override PartName="/ppt/drawings/drawing14.xml" ContentType="application/vnd.openxmlformats-officedocument.drawingml.chartshapes+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5.xml" ContentType="application/vnd.openxmlformats-officedocument.drawingml.chartshapes+xml"/>
  <Override PartName="/ppt/charts/chart21.xml" ContentType="application/vnd.openxmlformats-officedocument.drawingml.chart+xml"/>
  <Override PartName="/ppt/drawings/drawing16.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9" r:id="rId2"/>
    <p:sldId id="2381" r:id="rId3"/>
    <p:sldId id="2383" r:id="rId4"/>
    <p:sldId id="2301" r:id="rId5"/>
    <p:sldId id="2375" r:id="rId6"/>
    <p:sldId id="2308" r:id="rId7"/>
    <p:sldId id="2376" r:id="rId8"/>
    <p:sldId id="2379" r:id="rId9"/>
    <p:sldId id="2343" r:id="rId10"/>
    <p:sldId id="264" r:id="rId11"/>
    <p:sldId id="260" r:id="rId12"/>
    <p:sldId id="272" r:id="rId13"/>
    <p:sldId id="2374" r:id="rId14"/>
    <p:sldId id="2380" r:id="rId15"/>
    <p:sldId id="2378" r:id="rId16"/>
    <p:sldId id="2384" r:id="rId17"/>
    <p:sldId id="2385" r:id="rId18"/>
    <p:sldId id="2382" r:id="rId19"/>
    <p:sldId id="2360" r:id="rId20"/>
    <p:sldId id="2359" r:id="rId21"/>
    <p:sldId id="2377" r:id="rId22"/>
    <p:sldId id="2362" r:id="rId23"/>
    <p:sldId id="2367" r:id="rId24"/>
    <p:sldId id="2368" r:id="rId25"/>
    <p:sldId id="2386" r:id="rId26"/>
    <p:sldId id="2369" r:id="rId27"/>
    <p:sldId id="2370" r:id="rId28"/>
    <p:sldId id="2372" r:id="rId29"/>
    <p:sldId id="2371" r:id="rId30"/>
    <p:sldId id="2373" r:id="rId31"/>
    <p:sldId id="472"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44" userDrawn="1">
          <p15:clr>
            <a:srgbClr val="A4A3A4"/>
          </p15:clr>
        </p15:guide>
        <p15:guide id="4" orient="horz" pos="3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D68"/>
    <a:srgbClr val="003192"/>
    <a:srgbClr val="668C3C"/>
    <a:srgbClr val="EC3155"/>
    <a:srgbClr val="706255"/>
    <a:srgbClr val="BF1901"/>
    <a:srgbClr val="66FFFF"/>
    <a:srgbClr val="002A7E"/>
    <a:srgbClr val="60497A"/>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7" autoAdjust="0"/>
    <p:restoredTop sz="93469" autoAdjust="0"/>
  </p:normalViewPr>
  <p:slideViewPr>
    <p:cSldViewPr snapToGrid="0" snapToObjects="1" showGuides="1">
      <p:cViewPr varScale="1">
        <p:scale>
          <a:sx n="44" d="100"/>
          <a:sy n="44" d="100"/>
        </p:scale>
        <p:origin x="384" y="41"/>
      </p:cViewPr>
      <p:guideLst>
        <p:guide orient="horz" pos="2160"/>
        <p:guide pos="3840"/>
        <p:guide orient="horz" pos="744"/>
        <p:guide orient="horz" pos="3624"/>
      </p:guideLst>
    </p:cSldViewPr>
  </p:slideViewPr>
  <p:notesTextViewPr>
    <p:cViewPr>
      <p:scale>
        <a:sx n="3" d="2"/>
        <a:sy n="3" d="2"/>
      </p:scale>
      <p:origin x="0" y="0"/>
    </p:cViewPr>
  </p:notesTextViewPr>
  <p:sorterViewPr>
    <p:cViewPr varScale="1">
      <p:scale>
        <a:sx n="1" d="1"/>
        <a:sy n="1" d="1"/>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gnyteDrive\asa\Private\rob\ASA\2022\Feb\fredgraph_transport.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gnyteDrive\asa\Private\rob\ASA\2022\Jan\Total%20production%20US.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gnyteDrive\asa%20(2)\Shared\Documents\Charts%20Folder\206-Obesity-Per%20Capita%20Swtnr%20Consumption.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EgnyteDrive\asa%20(2)\Shared\Documents\Charts%20Folder\23-US%20Area-Yield-recovery.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EgnyteDrive\asa\Shared\Documents\Charts%20Folder\302-US-Mexican-S&amp;D.xlsx" TargetMode="External"/><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EgnyteDrive\asa\Shared\Documents\Charts%20Folder\6b-Raw-&amp;-Refined-Prices-Nominal-&amp;-Real.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EgnyteDrive\asa\Shared\Documents\Charts%20Folder\6b-Raw-&amp;-Refined-Prices-Nominal-&amp;-Real.xlsx"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3" Type="http://schemas.openxmlformats.org/officeDocument/2006/relationships/oleObject" Target="file:///\\EgnyteDrive\asa%20(2)\Shared\Documents\Charts%20Folder\31-%20Price%20Chart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1.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file:///\\EgnyteDrive\asa\Shared\Documents\Charts%20Folder\6b-Raw-&amp;-Refined-Prices-Nominal-&amp;-Real.xlsx" TargetMode="External"/><Relationship Id="rId1" Type="http://schemas.openxmlformats.org/officeDocument/2006/relationships/themeOverride" Target="../theme/themeOverride4.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file:///\\EgnyteDrive\asa\Shared\Documents\Charts%20Folder\11-US%20sugar$%20vs%20prod$%20vs%20world%20$.xlsx" TargetMode="External"/><Relationship Id="rId1" Type="http://schemas.openxmlformats.org/officeDocument/2006/relationships/themeOverride" Target="../theme/themeOverride5.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EgnyteDrive\asa\Shared\Documents\Charts%20Folder\11-US%20sugar$%20vs%20prod$%20vs%20world%20$.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1" Type="http://schemas.openxmlformats.org/officeDocument/2006/relationships/oleObject" Target="file:///\\EgnyteDrive\asa\Private\rob\ASA\2022\Jan\cpi_01122022.xls"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EgnyteDrive\asa%20(2)\Shared\Documents\Charts%20Folder\602-Deliveries%20vs%20production%20121521.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5.xm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file:///\\EgnyteDrive\asa%20(2)\Shared\Documents\Charts%20Folder\6b-Raw-&amp;-Refined-Prices-Nominal-&amp;-Real.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EgnyteDrive\asa\Private\rob\ASA\2022\Feb\BLS_prices%2010yr.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gnyteDrive\asa\Private\rob\ASA\2022\Feb\StL%20Fed%20Commodities_02162022.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da.net\ers\farmincome\shared\Farm%20Sector%20Income%20&amp;%20Finances%20Web%20Data\February%202022\1.%20Farm%20Income%20Team\Feb%202022%20briefing%20char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da.net\ers\farmincome\shared\Farm%20Sector%20Income%20&amp;%20Finances%20Web%20Data\February%202022\1.%20Farm%20Income%20Team\Feb%202022%20briefing%20chart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da.net\ERS\FarmIncome\shared\Farm%20Sector%20Income%20&amp;%20Finances%20Web%20Data\February%202022\1.%20Farm%20Income%20Team\Feb%202022%20briefing%20chart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EgnyteDrive\asa\Private\rob\ASA\2022\Feb\Ukraine%20beets_02222022.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EgnyteDrive\asa\Private\rob\ASA\2022\Feb\Gas-diesel_0222202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75796033055141E-2"/>
          <c:y val="2.7363556828123758E-2"/>
          <c:w val="0.88044840793388968"/>
          <c:h val="0.77009364858634666"/>
        </c:manualLayout>
      </c:layout>
      <c:lineChart>
        <c:grouping val="standard"/>
        <c:varyColors val="0"/>
        <c:ser>
          <c:idx val="0"/>
          <c:order val="0"/>
          <c:tx>
            <c:strRef>
              <c:f>'FRED Graph'!$C$13</c:f>
              <c:strCache>
                <c:ptCount val="1"/>
                <c:pt idx="0">
                  <c:v>Deep Sea</c:v>
                </c:pt>
              </c:strCache>
            </c:strRef>
          </c:tx>
          <c:spPr>
            <a:ln w="28575" cap="rnd">
              <a:solidFill>
                <a:schemeClr val="accent1"/>
              </a:solidFill>
              <a:round/>
            </a:ln>
            <a:effectLst/>
          </c:spPr>
          <c:marker>
            <c:symbol val="none"/>
          </c:marker>
          <c:cat>
            <c:numRef>
              <c:f>'FRED Graph'!$A$14:$A$134</c:f>
              <c:numCache>
                <c:formatCode>yyyy\-mm\-dd</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'FRED Graph'!$C$14:$C$134</c:f>
              <c:numCache>
                <c:formatCode>0.0</c:formatCode>
                <c:ptCount val="121"/>
                <c:pt idx="0">
                  <c:v>83.231290000000001</c:v>
                </c:pt>
                <c:pt idx="1">
                  <c:v>84.353740000000002</c:v>
                </c:pt>
                <c:pt idx="2">
                  <c:v>87.482990000000001</c:v>
                </c:pt>
                <c:pt idx="3">
                  <c:v>88.061220000000006</c:v>
                </c:pt>
                <c:pt idx="4">
                  <c:v>88.095240000000004</c:v>
                </c:pt>
                <c:pt idx="5">
                  <c:v>87.687070000000006</c:v>
                </c:pt>
                <c:pt idx="6">
                  <c:v>87.551019999999994</c:v>
                </c:pt>
                <c:pt idx="7">
                  <c:v>87.857140000000001</c:v>
                </c:pt>
                <c:pt idx="8">
                  <c:v>87.551019999999994</c:v>
                </c:pt>
                <c:pt idx="9">
                  <c:v>86.428569999999993</c:v>
                </c:pt>
                <c:pt idx="10">
                  <c:v>86.598640000000003</c:v>
                </c:pt>
                <c:pt idx="11">
                  <c:v>87.006799999999998</c:v>
                </c:pt>
                <c:pt idx="12">
                  <c:v>87.108840000000001</c:v>
                </c:pt>
                <c:pt idx="13">
                  <c:v>86.700680000000006</c:v>
                </c:pt>
                <c:pt idx="14">
                  <c:v>86.836730000000003</c:v>
                </c:pt>
                <c:pt idx="15">
                  <c:v>84.863950000000003</c:v>
                </c:pt>
                <c:pt idx="16">
                  <c:v>86.36054</c:v>
                </c:pt>
                <c:pt idx="17">
                  <c:v>85.816329999999994</c:v>
                </c:pt>
                <c:pt idx="18">
                  <c:v>86.326530000000005</c:v>
                </c:pt>
                <c:pt idx="19">
                  <c:v>86.292519999999996</c:v>
                </c:pt>
                <c:pt idx="20">
                  <c:v>86.666669999999996</c:v>
                </c:pt>
                <c:pt idx="21">
                  <c:v>86.598640000000003</c:v>
                </c:pt>
                <c:pt idx="22">
                  <c:v>85.884349999999998</c:v>
                </c:pt>
                <c:pt idx="23">
                  <c:v>89.523809999999997</c:v>
                </c:pt>
                <c:pt idx="24">
                  <c:v>91.36054</c:v>
                </c:pt>
                <c:pt idx="25">
                  <c:v>91.122450000000001</c:v>
                </c:pt>
                <c:pt idx="26">
                  <c:v>91.054419999999993</c:v>
                </c:pt>
                <c:pt idx="27">
                  <c:v>91.496600000000001</c:v>
                </c:pt>
                <c:pt idx="28">
                  <c:v>91.734690000000001</c:v>
                </c:pt>
                <c:pt idx="29">
                  <c:v>92.040819999999997</c:v>
                </c:pt>
                <c:pt idx="30">
                  <c:v>91.224490000000003</c:v>
                </c:pt>
                <c:pt idx="31">
                  <c:v>91.224490000000003</c:v>
                </c:pt>
                <c:pt idx="32">
                  <c:v>91.122450000000001</c:v>
                </c:pt>
                <c:pt idx="33">
                  <c:v>90.850340000000003</c:v>
                </c:pt>
                <c:pt idx="34">
                  <c:v>90.714290000000005</c:v>
                </c:pt>
                <c:pt idx="35">
                  <c:v>90.680269999999993</c:v>
                </c:pt>
                <c:pt idx="36">
                  <c:v>90.306120000000007</c:v>
                </c:pt>
                <c:pt idx="37">
                  <c:v>92.925169999999994</c:v>
                </c:pt>
                <c:pt idx="38">
                  <c:v>93.163269999999997</c:v>
                </c:pt>
                <c:pt idx="39">
                  <c:v>93.537409999999994</c:v>
                </c:pt>
                <c:pt idx="40">
                  <c:v>93.503399999999999</c:v>
                </c:pt>
                <c:pt idx="41">
                  <c:v>91.428569999999993</c:v>
                </c:pt>
                <c:pt idx="42">
                  <c:v>89.965990000000005</c:v>
                </c:pt>
                <c:pt idx="43">
                  <c:v>89.591840000000005</c:v>
                </c:pt>
                <c:pt idx="44">
                  <c:v>87.755099999999999</c:v>
                </c:pt>
                <c:pt idx="45">
                  <c:v>87.823130000000006</c:v>
                </c:pt>
                <c:pt idx="46">
                  <c:v>86.598640000000003</c:v>
                </c:pt>
                <c:pt idx="47">
                  <c:v>84.319730000000007</c:v>
                </c:pt>
                <c:pt idx="48">
                  <c:v>83.401359999999997</c:v>
                </c:pt>
                <c:pt idx="49">
                  <c:v>82.006799999999998</c:v>
                </c:pt>
                <c:pt idx="50">
                  <c:v>82.823130000000006</c:v>
                </c:pt>
                <c:pt idx="51">
                  <c:v>82.380949999999999</c:v>
                </c:pt>
                <c:pt idx="52">
                  <c:v>82.619050000000001</c:v>
                </c:pt>
                <c:pt idx="53">
                  <c:v>83.129249999999999</c:v>
                </c:pt>
                <c:pt idx="54">
                  <c:v>82.346940000000004</c:v>
                </c:pt>
                <c:pt idx="55">
                  <c:v>83.707480000000004</c:v>
                </c:pt>
                <c:pt idx="56">
                  <c:v>83.707480000000004</c:v>
                </c:pt>
                <c:pt idx="57">
                  <c:v>86.564629999999994</c:v>
                </c:pt>
                <c:pt idx="58">
                  <c:v>86.768709999999999</c:v>
                </c:pt>
                <c:pt idx="59">
                  <c:v>87.823130000000006</c:v>
                </c:pt>
                <c:pt idx="60">
                  <c:v>88.571430000000007</c:v>
                </c:pt>
                <c:pt idx="61">
                  <c:v>89.727890000000002</c:v>
                </c:pt>
                <c:pt idx="62">
                  <c:v>89.217690000000005</c:v>
                </c:pt>
                <c:pt idx="63">
                  <c:v>90.136049999999997</c:v>
                </c:pt>
                <c:pt idx="64">
                  <c:v>91.122450000000001</c:v>
                </c:pt>
                <c:pt idx="65">
                  <c:v>91.088440000000006</c:v>
                </c:pt>
                <c:pt idx="66">
                  <c:v>91.768709999999999</c:v>
                </c:pt>
                <c:pt idx="67">
                  <c:v>91.836730000000003</c:v>
                </c:pt>
                <c:pt idx="68">
                  <c:v>91.972790000000003</c:v>
                </c:pt>
                <c:pt idx="69">
                  <c:v>91.394559999999998</c:v>
                </c:pt>
                <c:pt idx="70">
                  <c:v>94.693879999999993</c:v>
                </c:pt>
                <c:pt idx="71">
                  <c:v>94.115650000000002</c:v>
                </c:pt>
                <c:pt idx="72">
                  <c:v>95.578230000000005</c:v>
                </c:pt>
                <c:pt idx="73">
                  <c:v>95.714290000000005</c:v>
                </c:pt>
                <c:pt idx="74">
                  <c:v>95.7483</c:v>
                </c:pt>
                <c:pt idx="75">
                  <c:v>96.700680000000006</c:v>
                </c:pt>
                <c:pt idx="76">
                  <c:v>99.591840000000005</c:v>
                </c:pt>
                <c:pt idx="77">
                  <c:v>102.21088</c:v>
                </c:pt>
                <c:pt idx="78">
                  <c:v>104.52381</c:v>
                </c:pt>
                <c:pt idx="79">
                  <c:v>104.42177</c:v>
                </c:pt>
                <c:pt idx="80">
                  <c:v>104.62585</c:v>
                </c:pt>
                <c:pt idx="81">
                  <c:v>105.81632999999999</c:v>
                </c:pt>
                <c:pt idx="82">
                  <c:v>106.05441999999999</c:v>
                </c:pt>
                <c:pt idx="83">
                  <c:v>105.81632999999999</c:v>
                </c:pt>
                <c:pt idx="84">
                  <c:v>106.73469</c:v>
                </c:pt>
                <c:pt idx="85">
                  <c:v>106.53061</c:v>
                </c:pt>
                <c:pt idx="86">
                  <c:v>107.07483000000001</c:v>
                </c:pt>
                <c:pt idx="87">
                  <c:v>107.51701</c:v>
                </c:pt>
                <c:pt idx="88">
                  <c:v>107.78912</c:v>
                </c:pt>
                <c:pt idx="89">
                  <c:v>107.48299</c:v>
                </c:pt>
                <c:pt idx="90">
                  <c:v>108.97959</c:v>
                </c:pt>
                <c:pt idx="91">
                  <c:v>105.71429000000001</c:v>
                </c:pt>
                <c:pt idx="92">
                  <c:v>105.98639</c:v>
                </c:pt>
                <c:pt idx="93">
                  <c:v>105.2381</c:v>
                </c:pt>
                <c:pt idx="94">
                  <c:v>110.10204</c:v>
                </c:pt>
                <c:pt idx="95">
                  <c:v>111.39456</c:v>
                </c:pt>
                <c:pt idx="96">
                  <c:v>111.46259000000001</c:v>
                </c:pt>
                <c:pt idx="97">
                  <c:v>105.68026999999999</c:v>
                </c:pt>
                <c:pt idx="98">
                  <c:v>104.96599000000001</c:v>
                </c:pt>
                <c:pt idx="99">
                  <c:v>99.693879999999993</c:v>
                </c:pt>
                <c:pt idx="100">
                  <c:v>99.727890000000002</c:v>
                </c:pt>
                <c:pt idx="101">
                  <c:v>100</c:v>
                </c:pt>
                <c:pt idx="102">
                  <c:v>100.27211</c:v>
                </c:pt>
                <c:pt idx="103">
                  <c:v>100.34014000000001</c:v>
                </c:pt>
                <c:pt idx="104">
                  <c:v>100.13605</c:v>
                </c:pt>
                <c:pt idx="105">
                  <c:v>98.809520000000006</c:v>
                </c:pt>
                <c:pt idx="106">
                  <c:v>97.687070000000006</c:v>
                </c:pt>
                <c:pt idx="107">
                  <c:v>98.673469999999995</c:v>
                </c:pt>
                <c:pt idx="108">
                  <c:v>99.489800000000002</c:v>
                </c:pt>
                <c:pt idx="109">
                  <c:v>102.2449</c:v>
                </c:pt>
                <c:pt idx="110">
                  <c:v>104.21769</c:v>
                </c:pt>
                <c:pt idx="111">
                  <c:v>107.55101999999999</c:v>
                </c:pt>
                <c:pt idx="112">
                  <c:v>112.21088</c:v>
                </c:pt>
                <c:pt idx="113">
                  <c:v>117.07483000000001</c:v>
                </c:pt>
                <c:pt idx="114">
                  <c:v>118.24694</c:v>
                </c:pt>
                <c:pt idx="115">
                  <c:v>116.35612</c:v>
                </c:pt>
                <c:pt idx="116">
                  <c:v>120.53740999999999</c:v>
                </c:pt>
                <c:pt idx="117">
                  <c:v>124.0017</c:v>
                </c:pt>
                <c:pt idx="118">
                  <c:v>122.81327</c:v>
                </c:pt>
                <c:pt idx="119">
                  <c:v>127.07109</c:v>
                </c:pt>
                <c:pt idx="120">
                  <c:v>128.32075</c:v>
                </c:pt>
              </c:numCache>
            </c:numRef>
          </c:val>
          <c:smooth val="0"/>
          <c:extLst>
            <c:ext xmlns:c16="http://schemas.microsoft.com/office/drawing/2014/chart" uri="{C3380CC4-5D6E-409C-BE32-E72D297353CC}">
              <c16:uniqueId val="{00000000-E83E-42BB-A60A-44190AD29A85}"/>
            </c:ext>
          </c:extLst>
        </c:ser>
        <c:ser>
          <c:idx val="1"/>
          <c:order val="1"/>
          <c:tx>
            <c:strRef>
              <c:f>'FRED Graph'!$B$13</c:f>
              <c:strCache>
                <c:ptCount val="1"/>
                <c:pt idx="0">
                  <c:v>Trucking</c:v>
                </c:pt>
              </c:strCache>
            </c:strRef>
          </c:tx>
          <c:spPr>
            <a:ln w="28575" cap="rnd">
              <a:solidFill>
                <a:schemeClr val="accent2"/>
              </a:solidFill>
              <a:round/>
            </a:ln>
            <a:effectLst/>
          </c:spPr>
          <c:marker>
            <c:symbol val="none"/>
          </c:marker>
          <c:cat>
            <c:numRef>
              <c:f>'FRED Graph'!$A$14:$A$134</c:f>
              <c:numCache>
                <c:formatCode>yyyy\-mm\-dd</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'FRED Graph'!$B$14:$B$134</c:f>
              <c:numCache>
                <c:formatCode>0.0</c:formatCode>
                <c:ptCount val="121"/>
                <c:pt idx="0">
                  <c:v>92.330600000000004</c:v>
                </c:pt>
                <c:pt idx="1">
                  <c:v>92.777360000000002</c:v>
                </c:pt>
                <c:pt idx="2">
                  <c:v>93.968729999999994</c:v>
                </c:pt>
                <c:pt idx="3">
                  <c:v>94.341030000000003</c:v>
                </c:pt>
                <c:pt idx="4">
                  <c:v>94.564409999999995</c:v>
                </c:pt>
                <c:pt idx="5">
                  <c:v>93.67089</c:v>
                </c:pt>
                <c:pt idx="6">
                  <c:v>93.521969999999996</c:v>
                </c:pt>
                <c:pt idx="7">
                  <c:v>94.415490000000005</c:v>
                </c:pt>
                <c:pt idx="8">
                  <c:v>94.862250000000003</c:v>
                </c:pt>
                <c:pt idx="9">
                  <c:v>94.713329999999999</c:v>
                </c:pt>
                <c:pt idx="10">
                  <c:v>94.489949999999993</c:v>
                </c:pt>
                <c:pt idx="11">
                  <c:v>94.564409999999995</c:v>
                </c:pt>
                <c:pt idx="12">
                  <c:v>94.341030000000003</c:v>
                </c:pt>
                <c:pt idx="13">
                  <c:v>94.713329999999999</c:v>
                </c:pt>
                <c:pt idx="14">
                  <c:v>95.309010000000001</c:v>
                </c:pt>
                <c:pt idx="15">
                  <c:v>94.936710000000005</c:v>
                </c:pt>
                <c:pt idx="16">
                  <c:v>95.160089999999997</c:v>
                </c:pt>
                <c:pt idx="17">
                  <c:v>95.011170000000007</c:v>
                </c:pt>
                <c:pt idx="18">
                  <c:v>95.011170000000007</c:v>
                </c:pt>
                <c:pt idx="19">
                  <c:v>95.011170000000007</c:v>
                </c:pt>
                <c:pt idx="20">
                  <c:v>94.638869999999997</c:v>
                </c:pt>
                <c:pt idx="21">
                  <c:v>94.713329999999999</c:v>
                </c:pt>
                <c:pt idx="22">
                  <c:v>95.011170000000007</c:v>
                </c:pt>
                <c:pt idx="23">
                  <c:v>94.862250000000003</c:v>
                </c:pt>
                <c:pt idx="24">
                  <c:v>95.234549999999999</c:v>
                </c:pt>
                <c:pt idx="25">
                  <c:v>95.457930000000005</c:v>
                </c:pt>
                <c:pt idx="26">
                  <c:v>95.83023</c:v>
                </c:pt>
                <c:pt idx="27">
                  <c:v>96.425910000000002</c:v>
                </c:pt>
                <c:pt idx="28">
                  <c:v>97.244969999999995</c:v>
                </c:pt>
                <c:pt idx="29">
                  <c:v>97.393889999999999</c:v>
                </c:pt>
                <c:pt idx="30">
                  <c:v>97.021590000000003</c:v>
                </c:pt>
                <c:pt idx="31">
                  <c:v>97.096050000000005</c:v>
                </c:pt>
                <c:pt idx="32">
                  <c:v>97.096050000000005</c:v>
                </c:pt>
                <c:pt idx="33">
                  <c:v>96.574830000000006</c:v>
                </c:pt>
                <c:pt idx="34">
                  <c:v>96.649289999999993</c:v>
                </c:pt>
                <c:pt idx="35">
                  <c:v>95.979150000000004</c:v>
                </c:pt>
                <c:pt idx="36">
                  <c:v>94.341030000000003</c:v>
                </c:pt>
                <c:pt idx="37">
                  <c:v>93.819810000000004</c:v>
                </c:pt>
                <c:pt idx="38">
                  <c:v>93.819810000000004</c:v>
                </c:pt>
                <c:pt idx="39">
                  <c:v>93.968729999999994</c:v>
                </c:pt>
                <c:pt idx="40">
                  <c:v>94.043189999999996</c:v>
                </c:pt>
                <c:pt idx="41">
                  <c:v>94.638869999999997</c:v>
                </c:pt>
                <c:pt idx="42">
                  <c:v>94.489949999999993</c:v>
                </c:pt>
                <c:pt idx="43">
                  <c:v>93.968729999999994</c:v>
                </c:pt>
                <c:pt idx="44">
                  <c:v>93.745350000000002</c:v>
                </c:pt>
                <c:pt idx="45">
                  <c:v>93.447509999999994</c:v>
                </c:pt>
                <c:pt idx="46">
                  <c:v>93.67089</c:v>
                </c:pt>
                <c:pt idx="47">
                  <c:v>92.926280000000006</c:v>
                </c:pt>
                <c:pt idx="48">
                  <c:v>92.777360000000002</c:v>
                </c:pt>
                <c:pt idx="49">
                  <c:v>91.883840000000006</c:v>
                </c:pt>
                <c:pt idx="50">
                  <c:v>91.734920000000002</c:v>
                </c:pt>
                <c:pt idx="51">
                  <c:v>92.032759999999996</c:v>
                </c:pt>
                <c:pt idx="52">
                  <c:v>91.437079999999995</c:v>
                </c:pt>
                <c:pt idx="53">
                  <c:v>91.362620000000007</c:v>
                </c:pt>
                <c:pt idx="54">
                  <c:v>91.585999999999999</c:v>
                </c:pt>
                <c:pt idx="55">
                  <c:v>91.585999999999999</c:v>
                </c:pt>
                <c:pt idx="56">
                  <c:v>91.809380000000004</c:v>
                </c:pt>
                <c:pt idx="57">
                  <c:v>92.405060000000006</c:v>
                </c:pt>
                <c:pt idx="58">
                  <c:v>92.405060000000006</c:v>
                </c:pt>
                <c:pt idx="59">
                  <c:v>92.479519999999994</c:v>
                </c:pt>
                <c:pt idx="60">
                  <c:v>92.628439999999998</c:v>
                </c:pt>
                <c:pt idx="61">
                  <c:v>92.851820000000004</c:v>
                </c:pt>
                <c:pt idx="62">
                  <c:v>92.479519999999994</c:v>
                </c:pt>
                <c:pt idx="63">
                  <c:v>92.553979999999996</c:v>
                </c:pt>
                <c:pt idx="64">
                  <c:v>92.330600000000004</c:v>
                </c:pt>
                <c:pt idx="65">
                  <c:v>92.479519999999994</c:v>
                </c:pt>
                <c:pt idx="66">
                  <c:v>92.479519999999994</c:v>
                </c:pt>
                <c:pt idx="67">
                  <c:v>93.745350000000002</c:v>
                </c:pt>
                <c:pt idx="68">
                  <c:v>94.266570000000002</c:v>
                </c:pt>
                <c:pt idx="69">
                  <c:v>94.266570000000002</c:v>
                </c:pt>
                <c:pt idx="70">
                  <c:v>95.681309999999996</c:v>
                </c:pt>
                <c:pt idx="71">
                  <c:v>97.021590000000003</c:v>
                </c:pt>
                <c:pt idx="72">
                  <c:v>97.542810000000003</c:v>
                </c:pt>
                <c:pt idx="73">
                  <c:v>98.287419999999997</c:v>
                </c:pt>
                <c:pt idx="74">
                  <c:v>98.287419999999997</c:v>
                </c:pt>
                <c:pt idx="75">
                  <c:v>98.510800000000003</c:v>
                </c:pt>
                <c:pt idx="76">
                  <c:v>99.47878</c:v>
                </c:pt>
                <c:pt idx="77">
                  <c:v>100.81905999999999</c:v>
                </c:pt>
                <c:pt idx="78">
                  <c:v>101.86150000000001</c:v>
                </c:pt>
                <c:pt idx="79">
                  <c:v>102.38273</c:v>
                </c:pt>
                <c:pt idx="80">
                  <c:v>103.20179</c:v>
                </c:pt>
                <c:pt idx="81">
                  <c:v>104.09531</c:v>
                </c:pt>
                <c:pt idx="82">
                  <c:v>104.46760999999999</c:v>
                </c:pt>
                <c:pt idx="83">
                  <c:v>104.54207</c:v>
                </c:pt>
                <c:pt idx="84">
                  <c:v>104.16977</c:v>
                </c:pt>
                <c:pt idx="85">
                  <c:v>103.20179</c:v>
                </c:pt>
                <c:pt idx="86">
                  <c:v>102.90394999999999</c:v>
                </c:pt>
                <c:pt idx="87">
                  <c:v>101.78704</c:v>
                </c:pt>
                <c:pt idx="88">
                  <c:v>102.2338</c:v>
                </c:pt>
                <c:pt idx="89">
                  <c:v>102.53165</c:v>
                </c:pt>
                <c:pt idx="90">
                  <c:v>101.86150000000001</c:v>
                </c:pt>
                <c:pt idx="91">
                  <c:v>101.34028000000001</c:v>
                </c:pt>
                <c:pt idx="92">
                  <c:v>101.71258</c:v>
                </c:pt>
                <c:pt idx="93">
                  <c:v>101.71258</c:v>
                </c:pt>
                <c:pt idx="94">
                  <c:v>104.31869</c:v>
                </c:pt>
                <c:pt idx="95">
                  <c:v>104.98882999999999</c:v>
                </c:pt>
                <c:pt idx="96">
                  <c:v>101.4892</c:v>
                </c:pt>
                <c:pt idx="97">
                  <c:v>101.34028000000001</c:v>
                </c:pt>
                <c:pt idx="98">
                  <c:v>100</c:v>
                </c:pt>
                <c:pt idx="99">
                  <c:v>98.138499999999993</c:v>
                </c:pt>
                <c:pt idx="100">
                  <c:v>95.457930000000005</c:v>
                </c:pt>
                <c:pt idx="101">
                  <c:v>98.287419999999997</c:v>
                </c:pt>
                <c:pt idx="102">
                  <c:v>99.776619999999994</c:v>
                </c:pt>
                <c:pt idx="103">
                  <c:v>100.96798</c:v>
                </c:pt>
                <c:pt idx="104">
                  <c:v>103.49963</c:v>
                </c:pt>
                <c:pt idx="105">
                  <c:v>105.88235</c:v>
                </c:pt>
                <c:pt idx="106">
                  <c:v>109.15860000000001</c:v>
                </c:pt>
                <c:pt idx="107">
                  <c:v>109.9032</c:v>
                </c:pt>
                <c:pt idx="108">
                  <c:v>108.7863</c:v>
                </c:pt>
                <c:pt idx="109">
                  <c:v>112.65823</c:v>
                </c:pt>
                <c:pt idx="110">
                  <c:v>115.18987</c:v>
                </c:pt>
                <c:pt idx="111">
                  <c:v>118.61503999999999</c:v>
                </c:pt>
                <c:pt idx="112">
                  <c:v>120.69992999999999</c:v>
                </c:pt>
                <c:pt idx="113">
                  <c:v>118.61503999999999</c:v>
                </c:pt>
                <c:pt idx="114">
                  <c:v>119.0834</c:v>
                </c:pt>
                <c:pt idx="115">
                  <c:v>122.62918999999999</c:v>
                </c:pt>
                <c:pt idx="116">
                  <c:v>126.26061</c:v>
                </c:pt>
                <c:pt idx="117">
                  <c:v>129.44676000000001</c:v>
                </c:pt>
                <c:pt idx="118">
                  <c:v>135.98585</c:v>
                </c:pt>
                <c:pt idx="119">
                  <c:v>139.65376000000001</c:v>
                </c:pt>
                <c:pt idx="120">
                  <c:v>141.13849999999999</c:v>
                </c:pt>
              </c:numCache>
            </c:numRef>
          </c:val>
          <c:smooth val="0"/>
          <c:extLst>
            <c:ext xmlns:c16="http://schemas.microsoft.com/office/drawing/2014/chart" uri="{C3380CC4-5D6E-409C-BE32-E72D297353CC}">
              <c16:uniqueId val="{00000001-E83E-42BB-A60A-44190AD29A85}"/>
            </c:ext>
          </c:extLst>
        </c:ser>
        <c:dLbls>
          <c:showLegendKey val="0"/>
          <c:showVal val="0"/>
          <c:showCatName val="0"/>
          <c:showSerName val="0"/>
          <c:showPercent val="0"/>
          <c:showBubbleSize val="0"/>
        </c:dLbls>
        <c:marker val="1"/>
        <c:smooth val="0"/>
        <c:axId val="1500218608"/>
        <c:axId val="1500204464"/>
      </c:lineChart>
      <c:lineChart>
        <c:grouping val="standard"/>
        <c:varyColors val="0"/>
        <c:ser>
          <c:idx val="2"/>
          <c:order val="2"/>
          <c:tx>
            <c:strRef>
              <c:f>'FRED Graph'!$D$13</c:f>
              <c:strCache>
                <c:ptCount val="1"/>
                <c:pt idx="0">
                  <c:v>Rail</c:v>
                </c:pt>
              </c:strCache>
            </c:strRef>
          </c:tx>
          <c:spPr>
            <a:ln w="28575" cap="rnd">
              <a:solidFill>
                <a:schemeClr val="accent3"/>
              </a:solidFill>
              <a:round/>
            </a:ln>
            <a:effectLst/>
          </c:spPr>
          <c:marker>
            <c:symbol val="none"/>
          </c:marker>
          <c:cat>
            <c:numRef>
              <c:f>'FRED Graph'!$A$14:$A$134</c:f>
              <c:numCache>
                <c:formatCode>yyyy\-mm\-dd</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'FRED Graph'!$D$14:$D$134</c:f>
              <c:numCache>
                <c:formatCode>0.0</c:formatCode>
                <c:ptCount val="121"/>
                <c:pt idx="0">
                  <c:v>86.873750000000001</c:v>
                </c:pt>
                <c:pt idx="1">
                  <c:v>87.424850000000006</c:v>
                </c:pt>
                <c:pt idx="2">
                  <c:v>87.525049999999993</c:v>
                </c:pt>
                <c:pt idx="3">
                  <c:v>88.22645</c:v>
                </c:pt>
                <c:pt idx="4">
                  <c:v>90.080160000000006</c:v>
                </c:pt>
                <c:pt idx="5">
                  <c:v>89.929860000000005</c:v>
                </c:pt>
                <c:pt idx="6">
                  <c:v>89.278559999999999</c:v>
                </c:pt>
                <c:pt idx="7">
                  <c:v>88.476950000000002</c:v>
                </c:pt>
                <c:pt idx="8">
                  <c:v>88.677350000000004</c:v>
                </c:pt>
                <c:pt idx="9">
                  <c:v>89.779560000000004</c:v>
                </c:pt>
                <c:pt idx="10">
                  <c:v>90.330659999999995</c:v>
                </c:pt>
                <c:pt idx="11">
                  <c:v>90.280559999999994</c:v>
                </c:pt>
                <c:pt idx="12">
                  <c:v>91.332669999999993</c:v>
                </c:pt>
                <c:pt idx="13">
                  <c:v>91.282570000000007</c:v>
                </c:pt>
                <c:pt idx="14">
                  <c:v>91.382769999999994</c:v>
                </c:pt>
                <c:pt idx="15">
                  <c:v>92.184370000000001</c:v>
                </c:pt>
                <c:pt idx="16">
                  <c:v>92.03407</c:v>
                </c:pt>
                <c:pt idx="17">
                  <c:v>91.583169999999996</c:v>
                </c:pt>
                <c:pt idx="18">
                  <c:v>91.533069999999995</c:v>
                </c:pt>
                <c:pt idx="19">
                  <c:v>91.482969999999995</c:v>
                </c:pt>
                <c:pt idx="20">
                  <c:v>91.683369999999996</c:v>
                </c:pt>
                <c:pt idx="21">
                  <c:v>92.03407</c:v>
                </c:pt>
                <c:pt idx="22">
                  <c:v>92.234470000000002</c:v>
                </c:pt>
                <c:pt idx="23">
                  <c:v>91.983969999999999</c:v>
                </c:pt>
                <c:pt idx="24">
                  <c:v>92.685370000000006</c:v>
                </c:pt>
                <c:pt idx="25">
                  <c:v>93.086169999999996</c:v>
                </c:pt>
                <c:pt idx="26">
                  <c:v>93.186369999999997</c:v>
                </c:pt>
                <c:pt idx="27">
                  <c:v>93.737470000000002</c:v>
                </c:pt>
                <c:pt idx="28">
                  <c:v>93.987979999999993</c:v>
                </c:pt>
                <c:pt idx="29">
                  <c:v>93.787580000000005</c:v>
                </c:pt>
                <c:pt idx="30">
                  <c:v>93.837680000000006</c:v>
                </c:pt>
                <c:pt idx="31">
                  <c:v>93.787580000000005</c:v>
                </c:pt>
                <c:pt idx="32">
                  <c:v>93.637270000000001</c:v>
                </c:pt>
                <c:pt idx="33">
                  <c:v>93.386769999999999</c:v>
                </c:pt>
                <c:pt idx="34">
                  <c:v>93.286569999999998</c:v>
                </c:pt>
                <c:pt idx="35">
                  <c:v>92.885769999999994</c:v>
                </c:pt>
                <c:pt idx="36">
                  <c:v>92.785570000000007</c:v>
                </c:pt>
                <c:pt idx="37">
                  <c:v>91.633269999999996</c:v>
                </c:pt>
                <c:pt idx="38">
                  <c:v>90.030060000000006</c:v>
                </c:pt>
                <c:pt idx="39">
                  <c:v>90.280559999999994</c:v>
                </c:pt>
                <c:pt idx="40">
                  <c:v>90.130260000000007</c:v>
                </c:pt>
                <c:pt idx="41">
                  <c:v>89.879760000000005</c:v>
                </c:pt>
                <c:pt idx="42">
                  <c:v>90.030060000000006</c:v>
                </c:pt>
                <c:pt idx="43">
                  <c:v>89.579160000000002</c:v>
                </c:pt>
                <c:pt idx="44">
                  <c:v>89.128259999999997</c:v>
                </c:pt>
                <c:pt idx="45">
                  <c:v>88.527050000000003</c:v>
                </c:pt>
                <c:pt idx="46">
                  <c:v>88.476950000000002</c:v>
                </c:pt>
                <c:pt idx="47">
                  <c:v>88.527050000000003</c:v>
                </c:pt>
                <c:pt idx="48">
                  <c:v>87.675349999999995</c:v>
                </c:pt>
                <c:pt idx="49">
                  <c:v>87.074150000000003</c:v>
                </c:pt>
                <c:pt idx="50">
                  <c:v>86.77355</c:v>
                </c:pt>
                <c:pt idx="51">
                  <c:v>86.973950000000002</c:v>
                </c:pt>
                <c:pt idx="52">
                  <c:v>87.224450000000004</c:v>
                </c:pt>
                <c:pt idx="53">
                  <c:v>87.675349999999995</c:v>
                </c:pt>
                <c:pt idx="54">
                  <c:v>88.076149999999998</c:v>
                </c:pt>
                <c:pt idx="55">
                  <c:v>88.22645</c:v>
                </c:pt>
                <c:pt idx="56">
                  <c:v>88.627250000000004</c:v>
                </c:pt>
                <c:pt idx="57">
                  <c:v>88.527050000000003</c:v>
                </c:pt>
                <c:pt idx="58">
                  <c:v>88.827659999999995</c:v>
                </c:pt>
                <c:pt idx="59">
                  <c:v>89.178359999999998</c:v>
                </c:pt>
                <c:pt idx="60">
                  <c:v>89.729460000000003</c:v>
                </c:pt>
                <c:pt idx="61">
                  <c:v>90.180359999999993</c:v>
                </c:pt>
                <c:pt idx="62">
                  <c:v>90.631259999999997</c:v>
                </c:pt>
                <c:pt idx="63">
                  <c:v>90.631259999999997</c:v>
                </c:pt>
                <c:pt idx="64">
                  <c:v>90.781559999999999</c:v>
                </c:pt>
                <c:pt idx="65">
                  <c:v>90.88176</c:v>
                </c:pt>
                <c:pt idx="66">
                  <c:v>90.831659999999999</c:v>
                </c:pt>
                <c:pt idx="67">
                  <c:v>90.831659999999999</c:v>
                </c:pt>
                <c:pt idx="68">
                  <c:v>91.082160000000002</c:v>
                </c:pt>
                <c:pt idx="69">
                  <c:v>92.08417</c:v>
                </c:pt>
                <c:pt idx="70">
                  <c:v>92.635270000000006</c:v>
                </c:pt>
                <c:pt idx="71">
                  <c:v>92.985969999999995</c:v>
                </c:pt>
                <c:pt idx="72">
                  <c:v>93.486969999999999</c:v>
                </c:pt>
                <c:pt idx="73">
                  <c:v>93.837680000000006</c:v>
                </c:pt>
                <c:pt idx="74">
                  <c:v>94.789580000000001</c:v>
                </c:pt>
                <c:pt idx="75">
                  <c:v>95.390780000000007</c:v>
                </c:pt>
                <c:pt idx="76">
                  <c:v>95.641279999999995</c:v>
                </c:pt>
                <c:pt idx="77">
                  <c:v>96.24248</c:v>
                </c:pt>
                <c:pt idx="78">
                  <c:v>96.442890000000006</c:v>
                </c:pt>
                <c:pt idx="79">
                  <c:v>96.743489999999994</c:v>
                </c:pt>
                <c:pt idx="80">
                  <c:v>97.745490000000004</c:v>
                </c:pt>
                <c:pt idx="81">
                  <c:v>97.845690000000005</c:v>
                </c:pt>
                <c:pt idx="82">
                  <c:v>98.246489999999994</c:v>
                </c:pt>
                <c:pt idx="83">
                  <c:v>98.346689999999995</c:v>
                </c:pt>
                <c:pt idx="84">
                  <c:v>98.296589999999995</c:v>
                </c:pt>
                <c:pt idx="85">
                  <c:v>98.196389999999994</c:v>
                </c:pt>
                <c:pt idx="86">
                  <c:v>98.096190000000007</c:v>
                </c:pt>
                <c:pt idx="87">
                  <c:v>99.048100000000005</c:v>
                </c:pt>
                <c:pt idx="88">
                  <c:v>99.448899999999995</c:v>
                </c:pt>
                <c:pt idx="89">
                  <c:v>99.498999999999995</c:v>
                </c:pt>
                <c:pt idx="90">
                  <c:v>99.549099999999996</c:v>
                </c:pt>
                <c:pt idx="91">
                  <c:v>99.398799999999994</c:v>
                </c:pt>
                <c:pt idx="92">
                  <c:v>99.298599999999993</c:v>
                </c:pt>
                <c:pt idx="93">
                  <c:v>99.498999999999995</c:v>
                </c:pt>
                <c:pt idx="94">
                  <c:v>99.549099999999996</c:v>
                </c:pt>
                <c:pt idx="95">
                  <c:v>99.599199999999996</c:v>
                </c:pt>
                <c:pt idx="96">
                  <c:v>100.2004</c:v>
                </c:pt>
                <c:pt idx="97">
                  <c:v>100.2505</c:v>
                </c:pt>
                <c:pt idx="98">
                  <c:v>100</c:v>
                </c:pt>
                <c:pt idx="99">
                  <c:v>99.599199999999996</c:v>
                </c:pt>
                <c:pt idx="100">
                  <c:v>98.747489999999999</c:v>
                </c:pt>
                <c:pt idx="101">
                  <c:v>98.196389999999994</c:v>
                </c:pt>
                <c:pt idx="102">
                  <c:v>98.096190000000007</c:v>
                </c:pt>
                <c:pt idx="103">
                  <c:v>98.547089999999997</c:v>
                </c:pt>
                <c:pt idx="104">
                  <c:v>98.747489999999999</c:v>
                </c:pt>
                <c:pt idx="105">
                  <c:v>98.847700000000003</c:v>
                </c:pt>
                <c:pt idx="106">
                  <c:v>98.998000000000005</c:v>
                </c:pt>
                <c:pt idx="107">
                  <c:v>99.448899999999995</c:v>
                </c:pt>
                <c:pt idx="108">
                  <c:v>100.2505</c:v>
                </c:pt>
                <c:pt idx="109">
                  <c:v>100.80159999999999</c:v>
                </c:pt>
                <c:pt idx="110">
                  <c:v>101.85371000000001</c:v>
                </c:pt>
                <c:pt idx="111">
                  <c:v>102.55511</c:v>
                </c:pt>
                <c:pt idx="112">
                  <c:v>103.40680999999999</c:v>
                </c:pt>
                <c:pt idx="113">
                  <c:v>103.75752</c:v>
                </c:pt>
                <c:pt idx="114">
                  <c:v>104.38778000000001</c:v>
                </c:pt>
                <c:pt idx="115">
                  <c:v>104.87325</c:v>
                </c:pt>
                <c:pt idx="116">
                  <c:v>105.36373</c:v>
                </c:pt>
                <c:pt idx="117">
                  <c:v>106.13377</c:v>
                </c:pt>
                <c:pt idx="118">
                  <c:v>106.84419</c:v>
                </c:pt>
                <c:pt idx="119">
                  <c:v>107.30361000000001</c:v>
                </c:pt>
                <c:pt idx="120">
                  <c:v>108.96593</c:v>
                </c:pt>
              </c:numCache>
            </c:numRef>
          </c:val>
          <c:smooth val="0"/>
          <c:extLst>
            <c:ext xmlns:c16="http://schemas.microsoft.com/office/drawing/2014/chart" uri="{C3380CC4-5D6E-409C-BE32-E72D297353CC}">
              <c16:uniqueId val="{00000002-E83E-42BB-A60A-44190AD29A85}"/>
            </c:ext>
          </c:extLst>
        </c:ser>
        <c:dLbls>
          <c:showLegendKey val="0"/>
          <c:showVal val="0"/>
          <c:showCatName val="0"/>
          <c:showSerName val="0"/>
          <c:showPercent val="0"/>
          <c:showBubbleSize val="0"/>
        </c:dLbls>
        <c:marker val="1"/>
        <c:smooth val="0"/>
        <c:axId val="1497529200"/>
        <c:axId val="1497569552"/>
      </c:lineChart>
      <c:dateAx>
        <c:axId val="1500218608"/>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00204464"/>
        <c:crosses val="autoZero"/>
        <c:auto val="1"/>
        <c:lblOffset val="100"/>
        <c:baseTimeUnit val="months"/>
      </c:dateAx>
      <c:valAx>
        <c:axId val="1500204464"/>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00218608"/>
        <c:crosses val="autoZero"/>
        <c:crossBetween val="between"/>
      </c:valAx>
      <c:valAx>
        <c:axId val="1497569552"/>
        <c:scaling>
          <c:orientation val="minMax"/>
          <c:max val="150"/>
          <c:min val="8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97529200"/>
        <c:crosses val="max"/>
        <c:crossBetween val="between"/>
      </c:valAx>
      <c:dateAx>
        <c:axId val="1497529200"/>
        <c:scaling>
          <c:orientation val="minMax"/>
        </c:scaling>
        <c:delete val="1"/>
        <c:axPos val="b"/>
        <c:numFmt formatCode="yyyy\-mm\-dd" sourceLinked="1"/>
        <c:majorTickMark val="out"/>
        <c:minorTickMark val="none"/>
        <c:tickLblPos val="nextTo"/>
        <c:crossAx val="1497569552"/>
        <c:crosses val="autoZero"/>
        <c:auto val="1"/>
        <c:lblOffset val="100"/>
        <c:baseTimeUnit val="months"/>
      </c:dateAx>
      <c:spPr>
        <a:noFill/>
        <a:ln>
          <a:noFill/>
        </a:ln>
        <a:effectLst/>
      </c:spPr>
    </c:plotArea>
    <c:legend>
      <c:legendPos val="b"/>
      <c:layout>
        <c:manualLayout>
          <c:xMode val="edge"/>
          <c:yMode val="edge"/>
          <c:x val="0.56993169547857414"/>
          <c:y val="0.16744121254004987"/>
          <c:w val="0.12061793155733291"/>
          <c:h val="0.32071069021247173"/>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'psd (2)'!$C$5</c:f>
              <c:strCache>
                <c:ptCount val="1"/>
                <c:pt idx="0">
                  <c:v>Beet Sugar</c:v>
                </c:pt>
              </c:strCache>
            </c:strRef>
          </c:tx>
          <c:spPr>
            <a:ln w="28575" cap="rnd">
              <a:solidFill>
                <a:schemeClr val="accent1"/>
              </a:solidFill>
              <a:round/>
            </a:ln>
            <a:effectLst/>
          </c:spPr>
          <c:marker>
            <c:symbol val="none"/>
          </c:marker>
          <c:cat>
            <c:numRef>
              <c:f>'psd (2)'!$D$4:$BN$4</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'psd (2)'!$D$5:$BN$5</c:f>
              <c:numCache>
                <c:formatCode>General</c:formatCode>
                <c:ptCount val="63"/>
                <c:pt idx="0">
                  <c:v>3527.3951999999999</c:v>
                </c:pt>
                <c:pt idx="1">
                  <c:v>2755.7775000000001</c:v>
                </c:pt>
                <c:pt idx="2">
                  <c:v>2755.7775000000001</c:v>
                </c:pt>
                <c:pt idx="3">
                  <c:v>2866.0086000000001</c:v>
                </c:pt>
                <c:pt idx="4">
                  <c:v>3306.933</c:v>
                </c:pt>
                <c:pt idx="5">
                  <c:v>3306.933</c:v>
                </c:pt>
                <c:pt idx="6">
                  <c:v>3086.4708000000001</c:v>
                </c:pt>
                <c:pt idx="7">
                  <c:v>3086.4708000000001</c:v>
                </c:pt>
                <c:pt idx="8">
                  <c:v>3086.4708000000001</c:v>
                </c:pt>
                <c:pt idx="9">
                  <c:v>3196.7019</c:v>
                </c:pt>
                <c:pt idx="10">
                  <c:v>3086.4708000000001</c:v>
                </c:pt>
                <c:pt idx="11">
                  <c:v>3196.7019</c:v>
                </c:pt>
                <c:pt idx="12">
                  <c:v>3583.613061</c:v>
                </c:pt>
                <c:pt idx="13">
                  <c:v>3487.712004</c:v>
                </c:pt>
                <c:pt idx="14">
                  <c:v>3162.5302590000001</c:v>
                </c:pt>
                <c:pt idx="15">
                  <c:v>3149.3025270000003</c:v>
                </c:pt>
                <c:pt idx="16">
                  <c:v>4290.1944119999998</c:v>
                </c:pt>
                <c:pt idx="17">
                  <c:v>3757.7781990000003</c:v>
                </c:pt>
                <c:pt idx="18">
                  <c:v>3022.5367620000002</c:v>
                </c:pt>
                <c:pt idx="19">
                  <c:v>3294.8075790000003</c:v>
                </c:pt>
                <c:pt idx="20">
                  <c:v>2914.510284</c:v>
                </c:pt>
                <c:pt idx="21">
                  <c:v>3234.1804740000002</c:v>
                </c:pt>
                <c:pt idx="22">
                  <c:v>3317.9561100000001</c:v>
                </c:pt>
                <c:pt idx="23">
                  <c:v>2691.8434620000003</c:v>
                </c:pt>
                <c:pt idx="24">
                  <c:v>2837.3485140000003</c:v>
                </c:pt>
                <c:pt idx="25">
                  <c:v>2914.510284</c:v>
                </c:pt>
                <c:pt idx="26">
                  <c:v>2988.3651210000003</c:v>
                </c:pt>
                <c:pt idx="27">
                  <c:v>3653.0586539999999</c:v>
                </c:pt>
                <c:pt idx="28">
                  <c:v>3821.7122370000002</c:v>
                </c:pt>
                <c:pt idx="29">
                  <c:v>3396.2201910000003</c:v>
                </c:pt>
                <c:pt idx="30">
                  <c:v>3465.6657840000003</c:v>
                </c:pt>
                <c:pt idx="31">
                  <c:v>3853.6792560000004</c:v>
                </c:pt>
                <c:pt idx="32">
                  <c:v>3912.1017390000002</c:v>
                </c:pt>
                <c:pt idx="33">
                  <c:v>4392.7093350000005</c:v>
                </c:pt>
                <c:pt idx="34">
                  <c:v>4089.5738100000003</c:v>
                </c:pt>
                <c:pt idx="35">
                  <c:v>4493.019636</c:v>
                </c:pt>
                <c:pt idx="36">
                  <c:v>3916.5109830000001</c:v>
                </c:pt>
                <c:pt idx="37">
                  <c:v>4013.5143510000003</c:v>
                </c:pt>
                <c:pt idx="38">
                  <c:v>4389.4024019999997</c:v>
                </c:pt>
                <c:pt idx="39">
                  <c:v>4423.5740430000005</c:v>
                </c:pt>
                <c:pt idx="40">
                  <c:v>4955.990256</c:v>
                </c:pt>
                <c:pt idx="41">
                  <c:v>4680.4125060000006</c:v>
                </c:pt>
                <c:pt idx="42">
                  <c:v>3915.408672</c:v>
                </c:pt>
                <c:pt idx="43">
                  <c:v>4462.1549279999999</c:v>
                </c:pt>
                <c:pt idx="44">
                  <c:v>4692.5379270000003</c:v>
                </c:pt>
                <c:pt idx="45">
                  <c:v>4610.9669130000002</c:v>
                </c:pt>
                <c:pt idx="46">
                  <c:v>4444.5179520000002</c:v>
                </c:pt>
                <c:pt idx="47">
                  <c:v>5007.7988729999997</c:v>
                </c:pt>
                <c:pt idx="48">
                  <c:v>4721.1980130000002</c:v>
                </c:pt>
                <c:pt idx="49">
                  <c:v>4214.1349529999998</c:v>
                </c:pt>
                <c:pt idx="50">
                  <c:v>4574.5906500000001</c:v>
                </c:pt>
                <c:pt idx="51">
                  <c:v>4658.3662860000004</c:v>
                </c:pt>
                <c:pt idx="52">
                  <c:v>4900.8747060000005</c:v>
                </c:pt>
                <c:pt idx="53">
                  <c:v>5076.1421550000005</c:v>
                </c:pt>
                <c:pt idx="54">
                  <c:v>4793.9505390000004</c:v>
                </c:pt>
                <c:pt idx="55">
                  <c:v>4893.1585290000003</c:v>
                </c:pt>
                <c:pt idx="56">
                  <c:v>5119.1322840000003</c:v>
                </c:pt>
                <c:pt idx="57">
                  <c:v>5103.6999299999998</c:v>
                </c:pt>
                <c:pt idx="58">
                  <c:v>5278.9673790000006</c:v>
                </c:pt>
                <c:pt idx="59">
                  <c:v>4939.4555909999999</c:v>
                </c:pt>
                <c:pt idx="60">
                  <c:v>4349.7192059999998</c:v>
                </c:pt>
                <c:pt idx="61">
                  <c:v>5091.574509</c:v>
                </c:pt>
                <c:pt idx="62">
                  <c:v>5400.951</c:v>
                </c:pt>
              </c:numCache>
            </c:numRef>
          </c:val>
          <c:smooth val="0"/>
          <c:extLst>
            <c:ext xmlns:c16="http://schemas.microsoft.com/office/drawing/2014/chart" uri="{C3380CC4-5D6E-409C-BE32-E72D297353CC}">
              <c16:uniqueId val="{00000000-80B4-4CA6-95F3-7B9660DEDAA2}"/>
            </c:ext>
          </c:extLst>
        </c:ser>
        <c:ser>
          <c:idx val="1"/>
          <c:order val="1"/>
          <c:tx>
            <c:strRef>
              <c:f>'psd (2)'!$C$6</c:f>
              <c:strCache>
                <c:ptCount val="1"/>
                <c:pt idx="0">
                  <c:v>Cane Sugar</c:v>
                </c:pt>
              </c:strCache>
            </c:strRef>
          </c:tx>
          <c:spPr>
            <a:ln w="28575" cap="rnd">
              <a:solidFill>
                <a:schemeClr val="accent2"/>
              </a:solidFill>
              <a:round/>
            </a:ln>
            <a:effectLst/>
          </c:spPr>
          <c:marker>
            <c:symbol val="none"/>
          </c:marker>
          <c:cat>
            <c:numRef>
              <c:f>'psd (2)'!$D$4:$BN$4</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'psd (2)'!$D$6:$BN$6</c:f>
              <c:numCache>
                <c:formatCode>General</c:formatCode>
                <c:ptCount val="63"/>
                <c:pt idx="0">
                  <c:v>3428.1872100000001</c:v>
                </c:pt>
                <c:pt idx="1">
                  <c:v>2540.8268550000003</c:v>
                </c:pt>
                <c:pt idx="2">
                  <c:v>2644.4440890000001</c:v>
                </c:pt>
                <c:pt idx="3">
                  <c:v>2755.7775000000001</c:v>
                </c:pt>
                <c:pt idx="4">
                  <c:v>3261.738249</c:v>
                </c:pt>
                <c:pt idx="5">
                  <c:v>3290.3983350000003</c:v>
                </c:pt>
                <c:pt idx="6">
                  <c:v>2957.5004130000002</c:v>
                </c:pt>
                <c:pt idx="7">
                  <c:v>2996.0812980000001</c:v>
                </c:pt>
                <c:pt idx="8">
                  <c:v>2938.7611260000003</c:v>
                </c:pt>
                <c:pt idx="9">
                  <c:v>3187.8834120000001</c:v>
                </c:pt>
                <c:pt idx="10">
                  <c:v>3077.6523120000002</c:v>
                </c:pt>
                <c:pt idx="11">
                  <c:v>2981.7512550000001</c:v>
                </c:pt>
                <c:pt idx="12">
                  <c:v>2602.5562709999999</c:v>
                </c:pt>
                <c:pt idx="13">
                  <c:v>3028.0483170000002</c:v>
                </c:pt>
                <c:pt idx="14">
                  <c:v>5825.7136350000001</c:v>
                </c:pt>
                <c:pt idx="15">
                  <c:v>2896.8733080000002</c:v>
                </c:pt>
                <c:pt idx="16">
                  <c:v>3164.7348810000003</c:v>
                </c:pt>
                <c:pt idx="17">
                  <c:v>3014.8205849999999</c:v>
                </c:pt>
                <c:pt idx="18">
                  <c:v>2983.9558770000003</c:v>
                </c:pt>
                <c:pt idx="19">
                  <c:v>2834.041581</c:v>
                </c:pt>
                <c:pt idx="20">
                  <c:v>2823.0184710000003</c:v>
                </c:pt>
                <c:pt idx="21">
                  <c:v>2987.2628100000002</c:v>
                </c:pt>
                <c:pt idx="22">
                  <c:v>2804.279184</c:v>
                </c:pt>
                <c:pt idx="23">
                  <c:v>3262.8405600000001</c:v>
                </c:pt>
                <c:pt idx="24">
                  <c:v>3073.2430680000002</c:v>
                </c:pt>
                <c:pt idx="25">
                  <c:v>3024.7413839999999</c:v>
                </c:pt>
                <c:pt idx="26">
                  <c:v>3136.074795</c:v>
                </c:pt>
                <c:pt idx="27">
                  <c:v>3506.4512910000003</c:v>
                </c:pt>
                <c:pt idx="28">
                  <c:v>3424.8802770000002</c:v>
                </c:pt>
                <c:pt idx="29">
                  <c:v>3408.3456120000001</c:v>
                </c:pt>
                <c:pt idx="30">
                  <c:v>3225.3619860000003</c:v>
                </c:pt>
                <c:pt idx="31">
                  <c:v>3123.9493740000003</c:v>
                </c:pt>
                <c:pt idx="32">
                  <c:v>3392.913258</c:v>
                </c:pt>
                <c:pt idx="33">
                  <c:v>3445.8241860000003</c:v>
                </c:pt>
                <c:pt idx="34">
                  <c:v>3565.9760850000002</c:v>
                </c:pt>
                <c:pt idx="35">
                  <c:v>3433.6987650000001</c:v>
                </c:pt>
                <c:pt idx="36">
                  <c:v>3453.5403630000001</c:v>
                </c:pt>
                <c:pt idx="37">
                  <c:v>3191.190345</c:v>
                </c:pt>
                <c:pt idx="38">
                  <c:v>3632.1147450000003</c:v>
                </c:pt>
                <c:pt idx="39">
                  <c:v>3950.682624</c:v>
                </c:pt>
                <c:pt idx="40">
                  <c:v>4076.346078</c:v>
                </c:pt>
                <c:pt idx="41">
                  <c:v>4089.5738100000003</c:v>
                </c:pt>
                <c:pt idx="42">
                  <c:v>3984.8542649999999</c:v>
                </c:pt>
                <c:pt idx="43">
                  <c:v>3963.9103560000003</c:v>
                </c:pt>
                <c:pt idx="44">
                  <c:v>3957.2964900000002</c:v>
                </c:pt>
                <c:pt idx="45">
                  <c:v>3266.1474929999999</c:v>
                </c:pt>
                <c:pt idx="46">
                  <c:v>2955.295791</c:v>
                </c:pt>
                <c:pt idx="47">
                  <c:v>3438.108009</c:v>
                </c:pt>
                <c:pt idx="48">
                  <c:v>3431.4941430000003</c:v>
                </c:pt>
                <c:pt idx="49">
                  <c:v>3317.9561100000001</c:v>
                </c:pt>
                <c:pt idx="50">
                  <c:v>3388.5040140000001</c:v>
                </c:pt>
                <c:pt idx="51">
                  <c:v>3172.4510580000001</c:v>
                </c:pt>
                <c:pt idx="52">
                  <c:v>3586.9199940000003</c:v>
                </c:pt>
                <c:pt idx="53">
                  <c:v>3905.487873</c:v>
                </c:pt>
                <c:pt idx="54">
                  <c:v>3667.3886970000003</c:v>
                </c:pt>
                <c:pt idx="55">
                  <c:v>3763.2897540000004</c:v>
                </c:pt>
                <c:pt idx="56">
                  <c:v>3870.213921</c:v>
                </c:pt>
                <c:pt idx="57">
                  <c:v>3865.8046770000001</c:v>
                </c:pt>
                <c:pt idx="58">
                  <c:v>4013.5143510000003</c:v>
                </c:pt>
                <c:pt idx="59">
                  <c:v>4059.8114130000004</c:v>
                </c:pt>
                <c:pt idx="60">
                  <c:v>3798.5637060000004</c:v>
                </c:pt>
                <c:pt idx="61" formatCode="_(* #,##0.00_);_(* \(#,##0.00\);_(* &quot;-&quot;??_);_(@_)">
                  <c:v>4141.4740000000002</c:v>
                </c:pt>
                <c:pt idx="62">
                  <c:v>3991.5709999999999</c:v>
                </c:pt>
              </c:numCache>
            </c:numRef>
          </c:val>
          <c:smooth val="0"/>
          <c:extLst>
            <c:ext xmlns:c16="http://schemas.microsoft.com/office/drawing/2014/chart" uri="{C3380CC4-5D6E-409C-BE32-E72D297353CC}">
              <c16:uniqueId val="{00000001-80B4-4CA6-95F3-7B9660DEDAA2}"/>
            </c:ext>
          </c:extLst>
        </c:ser>
        <c:ser>
          <c:idx val="2"/>
          <c:order val="2"/>
          <c:tx>
            <c:strRef>
              <c:f>'psd (2)'!$C$7</c:f>
              <c:strCache>
                <c:ptCount val="1"/>
                <c:pt idx="0">
                  <c:v>Total Sugar</c:v>
                </c:pt>
              </c:strCache>
            </c:strRef>
          </c:tx>
          <c:spPr>
            <a:ln w="28575" cap="rnd">
              <a:solidFill>
                <a:schemeClr val="accent3"/>
              </a:solidFill>
              <a:round/>
            </a:ln>
            <a:effectLst/>
          </c:spPr>
          <c:marker>
            <c:symbol val="none"/>
          </c:marker>
          <c:cat>
            <c:numRef>
              <c:f>'psd (2)'!$D$4:$BN$4</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'psd (2)'!$D$7:$BN$7</c:f>
              <c:numCache>
                <c:formatCode>General</c:formatCode>
                <c:ptCount val="63"/>
                <c:pt idx="0">
                  <c:v>6955.58241</c:v>
                </c:pt>
                <c:pt idx="1">
                  <c:v>5296.6043550000004</c:v>
                </c:pt>
                <c:pt idx="2">
                  <c:v>5400.2215890000007</c:v>
                </c:pt>
                <c:pt idx="3">
                  <c:v>5621.7861000000003</c:v>
                </c:pt>
                <c:pt idx="4">
                  <c:v>6568.671249</c:v>
                </c:pt>
                <c:pt idx="5">
                  <c:v>6597.3313350000008</c:v>
                </c:pt>
                <c:pt idx="6">
                  <c:v>6043.9712130000007</c:v>
                </c:pt>
                <c:pt idx="7">
                  <c:v>6082.5520980000001</c:v>
                </c:pt>
                <c:pt idx="8">
                  <c:v>6025.2319260000004</c:v>
                </c:pt>
                <c:pt idx="9">
                  <c:v>6384.5853120000002</c:v>
                </c:pt>
                <c:pt idx="10">
                  <c:v>6164.1231120000002</c:v>
                </c:pt>
                <c:pt idx="11">
                  <c:v>6178.4531550000002</c:v>
                </c:pt>
                <c:pt idx="12">
                  <c:v>6186.1693319999995</c:v>
                </c:pt>
                <c:pt idx="13">
                  <c:v>6515.7603209999997</c:v>
                </c:pt>
                <c:pt idx="14">
                  <c:v>8988.2438939999993</c:v>
                </c:pt>
                <c:pt idx="15">
                  <c:v>6046.175835</c:v>
                </c:pt>
                <c:pt idx="16">
                  <c:v>7454.9292930000001</c:v>
                </c:pt>
                <c:pt idx="17">
                  <c:v>6772.5987839999998</c:v>
                </c:pt>
                <c:pt idx="18">
                  <c:v>6006.4926390000001</c:v>
                </c:pt>
                <c:pt idx="19">
                  <c:v>6128.8491599999998</c:v>
                </c:pt>
                <c:pt idx="20">
                  <c:v>5737.5287550000003</c:v>
                </c:pt>
                <c:pt idx="21">
                  <c:v>6221.4432840000009</c:v>
                </c:pt>
                <c:pt idx="22">
                  <c:v>6122.2352940000001</c:v>
                </c:pt>
                <c:pt idx="23">
                  <c:v>5954.6840220000004</c:v>
                </c:pt>
                <c:pt idx="24">
                  <c:v>5910.5915820000009</c:v>
                </c:pt>
                <c:pt idx="25">
                  <c:v>5939.2516679999999</c:v>
                </c:pt>
                <c:pt idx="26">
                  <c:v>6124.4399160000003</c:v>
                </c:pt>
                <c:pt idx="27">
                  <c:v>7159.5099449999998</c:v>
                </c:pt>
                <c:pt idx="28">
                  <c:v>7246.5925139999999</c:v>
                </c:pt>
                <c:pt idx="29">
                  <c:v>6804.5658030000004</c:v>
                </c:pt>
                <c:pt idx="30">
                  <c:v>6691.0277700000006</c:v>
                </c:pt>
                <c:pt idx="31">
                  <c:v>6977.6286300000011</c:v>
                </c:pt>
                <c:pt idx="32">
                  <c:v>7305.0149970000002</c:v>
                </c:pt>
                <c:pt idx="33">
                  <c:v>7838.5335210000012</c:v>
                </c:pt>
                <c:pt idx="34">
                  <c:v>7655.5498950000001</c:v>
                </c:pt>
                <c:pt idx="35">
                  <c:v>7926.7184010000001</c:v>
                </c:pt>
                <c:pt idx="36">
                  <c:v>7370.0513460000002</c:v>
                </c:pt>
                <c:pt idx="37">
                  <c:v>7204.7046960000007</c:v>
                </c:pt>
                <c:pt idx="38">
                  <c:v>8021.5171470000005</c:v>
                </c:pt>
                <c:pt idx="39">
                  <c:v>8374.2566670000015</c:v>
                </c:pt>
                <c:pt idx="40">
                  <c:v>9032.3363339999996</c:v>
                </c:pt>
                <c:pt idx="41">
                  <c:v>8769.9863160000004</c:v>
                </c:pt>
                <c:pt idx="42">
                  <c:v>7900.2629369999995</c:v>
                </c:pt>
                <c:pt idx="43">
                  <c:v>8426.0652840000002</c:v>
                </c:pt>
                <c:pt idx="44">
                  <c:v>8649.834417</c:v>
                </c:pt>
                <c:pt idx="45">
                  <c:v>7877.1144060000006</c:v>
                </c:pt>
                <c:pt idx="46">
                  <c:v>7399.8137430000006</c:v>
                </c:pt>
                <c:pt idx="47">
                  <c:v>8445.9068819999993</c:v>
                </c:pt>
                <c:pt idx="48">
                  <c:v>8152.692156000001</c:v>
                </c:pt>
                <c:pt idx="49">
                  <c:v>7532.0910629999998</c:v>
                </c:pt>
                <c:pt idx="50">
                  <c:v>7963.0946640000002</c:v>
                </c:pt>
                <c:pt idx="51">
                  <c:v>7830.817344000001</c:v>
                </c:pt>
                <c:pt idx="52">
                  <c:v>8487.7947000000004</c:v>
                </c:pt>
                <c:pt idx="53">
                  <c:v>8981.6300279999996</c:v>
                </c:pt>
                <c:pt idx="54">
                  <c:v>8461.3392359999998</c:v>
                </c:pt>
                <c:pt idx="55">
                  <c:v>8656.4482830000015</c:v>
                </c:pt>
                <c:pt idx="56">
                  <c:v>8989.3462049999998</c:v>
                </c:pt>
                <c:pt idx="57">
                  <c:v>8969.5046069999989</c:v>
                </c:pt>
                <c:pt idx="58">
                  <c:v>9292.4817300000013</c:v>
                </c:pt>
                <c:pt idx="59">
                  <c:v>8999.2670040000012</c:v>
                </c:pt>
                <c:pt idx="60">
                  <c:v>8148.2829120000006</c:v>
                </c:pt>
                <c:pt idx="61">
                  <c:v>9233.0485090000002</c:v>
                </c:pt>
                <c:pt idx="62">
                  <c:v>9392.5220000000008</c:v>
                </c:pt>
              </c:numCache>
            </c:numRef>
          </c:val>
          <c:smooth val="0"/>
          <c:extLst>
            <c:ext xmlns:c16="http://schemas.microsoft.com/office/drawing/2014/chart" uri="{C3380CC4-5D6E-409C-BE32-E72D297353CC}">
              <c16:uniqueId val="{00000002-80B4-4CA6-95F3-7B9660DEDAA2}"/>
            </c:ext>
          </c:extLst>
        </c:ser>
        <c:dLbls>
          <c:showLegendKey val="0"/>
          <c:showVal val="0"/>
          <c:showCatName val="0"/>
          <c:showSerName val="0"/>
          <c:showPercent val="0"/>
          <c:showBubbleSize val="0"/>
        </c:dLbls>
        <c:smooth val="0"/>
        <c:axId val="1920963535"/>
        <c:axId val="1920976847"/>
      </c:lineChart>
      <c:catAx>
        <c:axId val="192096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1920976847"/>
        <c:crosses val="autoZero"/>
        <c:auto val="1"/>
        <c:lblAlgn val="ctr"/>
        <c:lblOffset val="100"/>
        <c:noMultiLvlLbl val="0"/>
      </c:catAx>
      <c:valAx>
        <c:axId val="1920976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crossAx val="1920963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75364336364034E-2"/>
          <c:y val="0.19736462515002715"/>
          <c:w val="0.89628807268656641"/>
          <c:h val="0.67329273385289956"/>
        </c:manualLayout>
      </c:layout>
      <c:lineChart>
        <c:grouping val="standard"/>
        <c:varyColors val="0"/>
        <c:ser>
          <c:idx val="0"/>
          <c:order val="0"/>
          <c:tx>
            <c:strRef>
              <c:f>data!$B$2</c:f>
              <c:strCache>
                <c:ptCount val="1"/>
                <c:pt idx="0">
                  <c:v>Refined Sugar</c:v>
                </c:pt>
              </c:strCache>
            </c:strRef>
          </c:tx>
          <c:spPr>
            <a:ln>
              <a:solidFill>
                <a:srgbClr val="0070C0"/>
              </a:solidFill>
            </a:ln>
          </c:spPr>
          <c:marker>
            <c:spPr>
              <a:solidFill>
                <a:schemeClr val="accent5"/>
              </a:solidFill>
              <a:ln>
                <a:solidFill>
                  <a:srgbClr val="0070C0"/>
                </a:solidFill>
              </a:ln>
            </c:spPr>
          </c:marker>
          <c:dLbls>
            <c:dLbl>
              <c:idx val="0"/>
              <c:layout>
                <c:manualLayout>
                  <c:x val="-1.5527950310559006E-2"/>
                  <c:y val="-2.4707996406109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F0-4756-AB8F-0E5B9F361B68}"/>
                </c:ext>
              </c:extLst>
            </c:dLbl>
            <c:dLbl>
              <c:idx val="1"/>
              <c:layout>
                <c:manualLayout>
                  <c:x val="-2.535204838525619E-2"/>
                  <c:y val="2.1407971776807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F0-4756-AB8F-0E5B9F361B68}"/>
                </c:ext>
              </c:extLst>
            </c:dLbl>
            <c:dLbl>
              <c:idx val="2"/>
              <c:layout>
                <c:manualLayout>
                  <c:x val="-1.70704748862914E-2"/>
                  <c:y val="1.96086015563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F0-4756-AB8F-0E5B9F361B68}"/>
                </c:ext>
              </c:extLst>
            </c:dLbl>
            <c:dLbl>
              <c:idx val="3"/>
              <c:layout>
                <c:manualLayout>
                  <c:x val="-1.2929688136808986E-2"/>
                  <c:y val="-1.09806921908040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F0-4756-AB8F-0E5B9F361B68}"/>
                </c:ext>
              </c:extLst>
            </c:dLbl>
            <c:dLbl>
              <c:idx val="4"/>
              <c:layout>
                <c:manualLayout>
                  <c:x val="-1.2929688136808986E-2"/>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F0-4756-AB8F-0E5B9F361B68}"/>
                </c:ext>
              </c:extLst>
            </c:dLbl>
            <c:dLbl>
              <c:idx val="5"/>
              <c:layout>
                <c:manualLayout>
                  <c:x val="-1.1549425886981518E-2"/>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F0-4756-AB8F-0E5B9F361B68}"/>
                </c:ext>
              </c:extLst>
            </c:dLbl>
            <c:dLbl>
              <c:idx val="6"/>
              <c:layout>
                <c:manualLayout>
                  <c:x val="-8.78890138732661E-3"/>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F0-4756-AB8F-0E5B9F361B68}"/>
                </c:ext>
              </c:extLst>
            </c:dLbl>
            <c:dLbl>
              <c:idx val="7"/>
              <c:layout>
                <c:manualLayout>
                  <c:x val="-1.0169163637154076E-2"/>
                  <c:y val="-9.181321970381232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F0-4756-AB8F-0E5B9F361B68}"/>
                </c:ext>
              </c:extLst>
            </c:dLbl>
            <c:dLbl>
              <c:idx val="8"/>
              <c:layout>
                <c:manualLayout>
                  <c:x val="-1.2929688136808986E-2"/>
                  <c:y val="-1.2780062411226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F0-4756-AB8F-0E5B9F361B68}"/>
                </c:ext>
              </c:extLst>
            </c:dLbl>
            <c:dLbl>
              <c:idx val="9"/>
              <c:layout>
                <c:manualLayout>
                  <c:x val="-1.5690212636463922E-2"/>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7F0-4756-AB8F-0E5B9F361B68}"/>
                </c:ext>
              </c:extLst>
            </c:dLbl>
            <c:dLbl>
              <c:idx val="10"/>
              <c:layout>
                <c:manualLayout>
                  <c:x val="-1.0169163637154052E-2"/>
                  <c:y val="-1.27800624112270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7F0-4756-AB8F-0E5B9F361B68}"/>
                </c:ext>
              </c:extLst>
            </c:dLbl>
            <c:dLbl>
              <c:idx val="11"/>
              <c:layout>
                <c:manualLayout>
                  <c:x val="-4.4675719882840782E-2"/>
                  <c:y val="3.414269572578665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7F0-4756-AB8F-0E5B9F361B68}"/>
                </c:ext>
              </c:extLst>
            </c:dLbl>
            <c:dLbl>
              <c:idx val="12"/>
              <c:layout>
                <c:manualLayout>
                  <c:x val="-2.9492835134738594E-2"/>
                  <c:y val="1.6009861115538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7F0-4756-AB8F-0E5B9F361B68}"/>
                </c:ext>
              </c:extLst>
            </c:dLbl>
            <c:dLbl>
              <c:idx val="13"/>
              <c:layout>
                <c:manualLayout>
                  <c:x val="-2.535204838525619E-2"/>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7F0-4756-AB8F-0E5B9F361B68}"/>
                </c:ext>
              </c:extLst>
            </c:dLbl>
            <c:dLbl>
              <c:idx val="14"/>
              <c:layout>
                <c:manualLayout>
                  <c:x val="-2.1211261635773838E-2"/>
                  <c:y val="1.7809231335961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7F0-4756-AB8F-0E5B9F361B68}"/>
                </c:ext>
              </c:extLst>
            </c:dLbl>
            <c:dLbl>
              <c:idx val="15"/>
              <c:layout>
                <c:manualLayout>
                  <c:x val="-2.8112572884911174E-2"/>
                  <c:y val="-1.63788028520726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7F0-4756-AB8F-0E5B9F361B68}"/>
                </c:ext>
              </c:extLst>
            </c:dLbl>
            <c:dLbl>
              <c:idx val="16"/>
              <c:layout>
                <c:manualLayout>
                  <c:x val="-2.535204838525619E-2"/>
                  <c:y val="1.42104908951157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7F0-4756-AB8F-0E5B9F361B68}"/>
                </c:ext>
              </c:extLst>
            </c:dLbl>
            <c:dLbl>
              <c:idx val="17"/>
              <c:layout>
                <c:manualLayout>
                  <c:x val="-2.535204838525619E-2"/>
                  <c:y val="-1.4579432631649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7F0-4756-AB8F-0E5B9F361B68}"/>
                </c:ext>
              </c:extLst>
            </c:dLbl>
            <c:dLbl>
              <c:idx val="18"/>
              <c:layout>
                <c:manualLayout>
                  <c:x val="-2.3971786135428774E-2"/>
                  <c:y val="1.7809231335961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7F0-4756-AB8F-0E5B9F361B68}"/>
                </c:ext>
              </c:extLst>
            </c:dLbl>
            <c:dLbl>
              <c:idx val="19"/>
              <c:layout>
                <c:manualLayout>
                  <c:x val="-2.6732310635083658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7F0-4756-AB8F-0E5B9F361B68}"/>
                </c:ext>
              </c:extLst>
            </c:dLbl>
            <c:dLbl>
              <c:idx val="20"/>
              <c:layout>
                <c:manualLayout>
                  <c:x val="-2.3971786135428774E-2"/>
                  <c:y val="1.6009861115538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7F0-4756-AB8F-0E5B9F361B68}"/>
                </c:ext>
              </c:extLst>
            </c:dLbl>
            <c:dLbl>
              <c:idx val="22"/>
              <c:layout>
                <c:manualLayout>
                  <c:x val="-2.2591523885601258E-2"/>
                  <c:y val="1.42104908951157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7F0-4756-AB8F-0E5B9F361B68}"/>
                </c:ext>
              </c:extLst>
            </c:dLbl>
            <c:dLbl>
              <c:idx val="23"/>
              <c:layout>
                <c:manualLayout>
                  <c:x val="-2.9492835134738694E-2"/>
                  <c:y val="-2.1776913513341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7F0-4756-AB8F-0E5B9F361B68}"/>
                </c:ext>
              </c:extLst>
            </c:dLbl>
            <c:dLbl>
              <c:idx val="24"/>
              <c:layout>
                <c:manualLayout>
                  <c:x val="-2.5352048385256291E-2"/>
                  <c:y val="-1.8178173072495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7F0-4756-AB8F-0E5B9F361B68}"/>
                </c:ext>
              </c:extLst>
            </c:dLbl>
            <c:dLbl>
              <c:idx val="25"/>
              <c:layout>
                <c:manualLayout>
                  <c:x val="-2.6732310635083759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7F0-4756-AB8F-0E5B9F361B68}"/>
                </c:ext>
              </c:extLst>
            </c:dLbl>
            <c:dLbl>
              <c:idx val="26"/>
              <c:layout>
                <c:manualLayout>
                  <c:x val="-1.7070474886291386E-2"/>
                  <c:y val="-2.7175024174609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7F0-4756-AB8F-0E5B9F361B68}"/>
                </c:ext>
              </c:extLst>
            </c:dLbl>
            <c:dLbl>
              <c:idx val="27"/>
              <c:layout>
                <c:manualLayout>
                  <c:x val="-1.7070474886291386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7F0-4756-AB8F-0E5B9F361B68}"/>
                </c:ext>
              </c:extLst>
            </c:dLbl>
            <c:dLbl>
              <c:idx val="28"/>
              <c:layout>
                <c:manualLayout>
                  <c:x val="-1.4309950386636454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7F0-4756-AB8F-0E5B9F361B68}"/>
                </c:ext>
              </c:extLst>
            </c:dLbl>
            <c:dLbl>
              <c:idx val="29"/>
              <c:layout>
                <c:manualLayout>
                  <c:x val="-2.121126163577389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7F0-4756-AB8F-0E5B9F361B68}"/>
                </c:ext>
              </c:extLst>
            </c:dLbl>
            <c:dLbl>
              <c:idx val="30"/>
              <c:layout>
                <c:manualLayout>
                  <c:x val="-1.8450737136118854E-2"/>
                  <c:y val="-2.5375653954186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7F0-4756-AB8F-0E5B9F361B68}"/>
                </c:ext>
              </c:extLst>
            </c:dLbl>
            <c:dLbl>
              <c:idx val="31"/>
              <c:layout>
                <c:manualLayout>
                  <c:x val="-2.535204838525619E-2"/>
                  <c:y val="1.2411120674692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7F0-4756-AB8F-0E5B9F361B68}"/>
                </c:ext>
              </c:extLst>
            </c:dLbl>
            <c:dLbl>
              <c:idx val="32"/>
              <c:layout>
                <c:manualLayout>
                  <c:x val="-2.2591523885601358E-2"/>
                  <c:y val="-1.997754329291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7F0-4756-AB8F-0E5B9F361B68}"/>
                </c:ext>
              </c:extLst>
            </c:dLbl>
            <c:dLbl>
              <c:idx val="33"/>
              <c:layout>
                <c:manualLayout>
                  <c:x val="-2.2591523885601258E-2"/>
                  <c:y val="1.7809231335961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7F0-4756-AB8F-0E5B9F361B68}"/>
                </c:ext>
              </c:extLst>
            </c:dLbl>
            <c:dLbl>
              <c:idx val="35"/>
              <c:layout>
                <c:manualLayout>
                  <c:x val="-2.535204838525619E-2"/>
                  <c:y val="1.7809231335961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7F0-4756-AB8F-0E5B9F361B68}"/>
                </c:ext>
              </c:extLst>
            </c:dLbl>
            <c:dLbl>
              <c:idx val="37"/>
              <c:layout>
                <c:manualLayout>
                  <c:x val="-2.5352048385256291E-2"/>
                  <c:y val="2.3207341997230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7F0-4756-AB8F-0E5B9F361B68}"/>
                </c:ext>
              </c:extLst>
            </c:dLbl>
            <c:dLbl>
              <c:idx val="39"/>
              <c:layout>
                <c:manualLayout>
                  <c:x val="-2.3971786135428826E-2"/>
                  <c:y val="1.7809231335961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7F0-4756-AB8F-0E5B9F361B68}"/>
                </c:ext>
              </c:extLst>
            </c:dLbl>
            <c:dLbl>
              <c:idx val="41"/>
              <c:layout>
                <c:manualLayout>
                  <c:x val="-2.5352048385256291E-2"/>
                  <c:y val="1.7809231335961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A7F0-4756-AB8F-0E5B9F361B68}"/>
                </c:ext>
              </c:extLst>
            </c:dLbl>
            <c:dLbl>
              <c:idx val="43"/>
              <c:layout>
                <c:manualLayout>
                  <c:x val="-1.8451679209988355E-2"/>
                  <c:y val="-2.26294397552823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6248314264584325E-2"/>
                      <c:h val="2.4258766215374157E-2"/>
                    </c:manualLayout>
                  </c15:layout>
                </c:ext>
                <c:ext xmlns:c16="http://schemas.microsoft.com/office/drawing/2014/chart" uri="{C3380CC4-5D6E-409C-BE32-E72D297353CC}">
                  <c16:uniqueId val="{00000025-A7F0-4756-AB8F-0E5B9F361B68}"/>
                </c:ext>
              </c:extLst>
            </c:dLbl>
            <c:dLbl>
              <c:idx val="44"/>
              <c:layout>
                <c:manualLayout>
                  <c:x val="-2.8112572884911226E-2"/>
                  <c:y val="1.4198413877510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A7F0-4756-AB8F-0E5B9F361B68}"/>
                </c:ext>
              </c:extLst>
            </c:dLbl>
            <c:dLbl>
              <c:idx val="45"/>
              <c:layout>
                <c:manualLayout>
                  <c:x val="-1.5528885892025928E-2"/>
                  <c:y val="1.39481957740893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074585635359116E-2"/>
                      <c:h val="2.7877697841726619E-2"/>
                    </c:manualLayout>
                  </c15:layout>
                </c:ext>
                <c:ext xmlns:c16="http://schemas.microsoft.com/office/drawing/2014/chart" uri="{C3380CC4-5D6E-409C-BE32-E72D297353CC}">
                  <c16:uniqueId val="{00000027-A7F0-4756-AB8F-0E5B9F361B68}"/>
                </c:ext>
              </c:extLst>
            </c:dLbl>
            <c:numFmt formatCode="#,##0.0" sourceLinked="0"/>
            <c:spPr>
              <a:noFill/>
              <a:ln>
                <a:noFill/>
              </a:ln>
              <a:effectLst/>
            </c:spPr>
            <c:txPr>
              <a:bodyPr/>
              <a:lstStyle/>
              <a:p>
                <a:pPr>
                  <a:defRPr>
                    <a:solidFill>
                      <a:srgbClr val="0070C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data!$A$3:$A$49</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data!$W$3:$W$49</c:f>
              <c:numCache>
                <c:formatCode>General</c:formatCode>
                <c:ptCount val="47"/>
                <c:pt idx="0">
                  <c:v>25.487528344671201</c:v>
                </c:pt>
                <c:pt idx="1">
                  <c:v>23.764172335600907</c:v>
                </c:pt>
                <c:pt idx="2">
                  <c:v>24.897959183673468</c:v>
                </c:pt>
                <c:pt idx="3">
                  <c:v>25.079365079365076</c:v>
                </c:pt>
                <c:pt idx="4">
                  <c:v>24.353741496598641</c:v>
                </c:pt>
                <c:pt idx="5">
                  <c:v>23.80952380952381</c:v>
                </c:pt>
                <c:pt idx="6">
                  <c:v>22.267573696145124</c:v>
                </c:pt>
                <c:pt idx="7">
                  <c:v>21.133786848072564</c:v>
                </c:pt>
                <c:pt idx="8">
                  <c:v>19.637188208616777</c:v>
                </c:pt>
                <c:pt idx="9">
                  <c:v>18.730158730158728</c:v>
                </c:pt>
                <c:pt idx="10">
                  <c:v>17.777777777777779</c:v>
                </c:pt>
                <c:pt idx="11">
                  <c:v>16.689342403628117</c:v>
                </c:pt>
                <c:pt idx="12">
                  <c:v>16.009070294784578</c:v>
                </c:pt>
                <c:pt idx="13">
                  <c:v>16.598639455782312</c:v>
                </c:pt>
                <c:pt idx="14">
                  <c:v>16.553287981859409</c:v>
                </c:pt>
                <c:pt idx="15">
                  <c:v>16.73469387755102</c:v>
                </c:pt>
                <c:pt idx="16">
                  <c:v>17.142857142857142</c:v>
                </c:pt>
                <c:pt idx="17">
                  <c:v>16.916099773242628</c:v>
                </c:pt>
                <c:pt idx="18">
                  <c:v>17.142857142857142</c:v>
                </c:pt>
                <c:pt idx="19">
                  <c:v>17.006802721088434</c:v>
                </c:pt>
                <c:pt idx="20">
                  <c:v>17.188208616780045</c:v>
                </c:pt>
                <c:pt idx="21">
                  <c:v>17.324263038548754</c:v>
                </c:pt>
                <c:pt idx="22">
                  <c:v>17.324263038548754</c:v>
                </c:pt>
                <c:pt idx="23">
                  <c:v>17.278911564625851</c:v>
                </c:pt>
                <c:pt idx="24">
                  <c:v>17.324263038548754</c:v>
                </c:pt>
                <c:pt idx="25">
                  <c:v>17.687074829931973</c:v>
                </c:pt>
                <c:pt idx="26">
                  <c:v>17.460317460317459</c:v>
                </c:pt>
                <c:pt idx="27">
                  <c:v>17.188208616780045</c:v>
                </c:pt>
                <c:pt idx="28">
                  <c:v>16.870748299319729</c:v>
                </c:pt>
                <c:pt idx="29">
                  <c:v>16.235827664399093</c:v>
                </c:pt>
                <c:pt idx="30">
                  <c:v>16.417233560090704</c:v>
                </c:pt>
                <c:pt idx="31">
                  <c:v>16.780045351473923</c:v>
                </c:pt>
                <c:pt idx="32">
                  <c:v>16.553287981859409</c:v>
                </c:pt>
                <c:pt idx="33">
                  <c:v>16.281179138321995</c:v>
                </c:pt>
                <c:pt idx="34">
                  <c:v>17.324263038548754</c:v>
                </c:pt>
                <c:pt idx="35">
                  <c:v>16.870748299319729</c:v>
                </c:pt>
                <c:pt idx="36">
                  <c:v>17.596371882086167</c:v>
                </c:pt>
                <c:pt idx="37">
                  <c:v>17.551020408163264</c:v>
                </c:pt>
                <c:pt idx="38">
                  <c:v>17.777777777777779</c:v>
                </c:pt>
                <c:pt idx="39">
                  <c:v>18.140589569160998</c:v>
                </c:pt>
                <c:pt idx="40">
                  <c:v>18.185941043083901</c:v>
                </c:pt>
                <c:pt idx="41">
                  <c:v>18.458049886621318</c:v>
                </c:pt>
                <c:pt idx="42">
                  <c:v>18.594104308390023</c:v>
                </c:pt>
                <c:pt idx="43">
                  <c:v>18.458049886621318</c:v>
                </c:pt>
                <c:pt idx="44">
                  <c:v>18.276643990929703</c:v>
                </c:pt>
                <c:pt idx="45">
                  <c:v>18.231292517006803</c:v>
                </c:pt>
                <c:pt idx="46">
                  <c:v>18.458049886621318</c:v>
                </c:pt>
              </c:numCache>
            </c:numRef>
          </c:val>
          <c:smooth val="0"/>
          <c:extLst>
            <c:ext xmlns:c16="http://schemas.microsoft.com/office/drawing/2014/chart" uri="{C3380CC4-5D6E-409C-BE32-E72D297353CC}">
              <c16:uniqueId val="{00000028-A7F0-4756-AB8F-0E5B9F361B68}"/>
            </c:ext>
          </c:extLst>
        </c:ser>
        <c:ser>
          <c:idx val="1"/>
          <c:order val="1"/>
          <c:tx>
            <c:strRef>
              <c:f>data!$C$2</c:f>
              <c:strCache>
                <c:ptCount val="1"/>
                <c:pt idx="0">
                  <c:v>HFCS</c:v>
                </c:pt>
              </c:strCache>
            </c:strRef>
          </c:tx>
          <c:spPr>
            <a:ln>
              <a:solidFill>
                <a:srgbClr val="F79646"/>
              </a:solidFill>
            </a:ln>
          </c:spPr>
          <c:marker>
            <c:spPr>
              <a:solidFill>
                <a:schemeClr val="accent4"/>
              </a:solidFill>
              <a:ln>
                <a:solidFill>
                  <a:schemeClr val="accent2"/>
                </a:solidFill>
              </a:ln>
            </c:spPr>
          </c:marker>
          <c:dLbls>
            <c:dLbl>
              <c:idx val="10"/>
              <c:layout>
                <c:manualLayout>
                  <c:x val="-4.4513457556935844E-2"/>
                  <c:y val="-4.04858299595141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A7F0-4756-AB8F-0E5B9F361B68}"/>
                </c:ext>
              </c:extLst>
            </c:dLbl>
            <c:dLbl>
              <c:idx val="11"/>
              <c:layout>
                <c:manualLayout>
                  <c:x val="-4.4513457556935816E-2"/>
                  <c:y val="-2.2492127755285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A7F0-4756-AB8F-0E5B9F361B68}"/>
                </c:ext>
              </c:extLst>
            </c:dLbl>
            <c:dLbl>
              <c:idx val="12"/>
              <c:layout>
                <c:manualLayout>
                  <c:x val="-3.8992408557625952E-2"/>
                  <c:y val="-1.8443544759334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A7F0-4756-AB8F-0E5B9F361B68}"/>
                </c:ext>
              </c:extLst>
            </c:dLbl>
            <c:dLbl>
              <c:idx val="13"/>
              <c:layout>
                <c:manualLayout>
                  <c:x val="-3.347135955831608E-2"/>
                  <c:y val="-1.4844804318488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A7F0-4756-AB8F-0E5B9F361B68}"/>
                </c:ext>
              </c:extLst>
            </c:dLbl>
            <c:dLbl>
              <c:idx val="15"/>
              <c:layout>
                <c:manualLayout>
                  <c:x val="-2.6570048309178796E-2"/>
                  <c:y val="-1.3045434098065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A7F0-4756-AB8F-0E5B9F361B68}"/>
                </c:ext>
              </c:extLst>
            </c:dLbl>
            <c:dLbl>
              <c:idx val="16"/>
              <c:layout>
                <c:manualLayout>
                  <c:x val="-2.2429261559696392E-2"/>
                  <c:y val="1.7543859649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A7F0-4756-AB8F-0E5B9F361B68}"/>
                </c:ext>
              </c:extLst>
            </c:dLbl>
            <c:dLbl>
              <c:idx val="17"/>
              <c:layout>
                <c:manualLayout>
                  <c:x val="-3.0710835058661196E-2"/>
                  <c:y val="-1.84435447593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A7F0-4756-AB8F-0E5B9F361B68}"/>
                </c:ext>
              </c:extLst>
            </c:dLbl>
            <c:dLbl>
              <c:idx val="18"/>
              <c:layout>
                <c:manualLayout>
                  <c:x val="-1.5527950310559006E-2"/>
                  <c:y val="1.5744489428700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A7F0-4756-AB8F-0E5B9F361B68}"/>
                </c:ext>
              </c:extLst>
            </c:dLbl>
            <c:dLbl>
              <c:idx val="19"/>
              <c:layout>
                <c:manualLayout>
                  <c:x val="-1.6908212560386524E-2"/>
                  <c:y val="1.21457489878541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A7F0-4756-AB8F-0E5B9F361B68}"/>
                </c:ext>
              </c:extLst>
            </c:dLbl>
            <c:dLbl>
              <c:idx val="20"/>
              <c:layout>
                <c:manualLayout>
                  <c:x val="-4.175293305728088E-2"/>
                  <c:y val="-5.847953216374268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A7F0-4756-AB8F-0E5B9F361B68}"/>
                </c:ext>
              </c:extLst>
            </c:dLbl>
            <c:dLbl>
              <c:idx val="21"/>
              <c:layout>
                <c:manualLayout>
                  <c:x val="-2.6570048309178845E-2"/>
                  <c:y val="-1.3045434098065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A7F0-4756-AB8F-0E5B9F361B68}"/>
                </c:ext>
              </c:extLst>
            </c:dLbl>
            <c:dLbl>
              <c:idx val="22"/>
              <c:layout>
                <c:manualLayout>
                  <c:x val="-2.933057280883368E-2"/>
                  <c:y val="1.7543859649122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A7F0-4756-AB8F-0E5B9F361B68}"/>
                </c:ext>
              </c:extLst>
            </c:dLbl>
            <c:dLbl>
              <c:idx val="24"/>
              <c:layout>
                <c:manualLayout>
                  <c:x val="-3.0020703933747412E-2"/>
                  <c:y val="1.211424043692651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657694962042788E-2"/>
                      <c:h val="1.8867924528301886E-2"/>
                    </c:manualLayout>
                  </c15:layout>
                </c:ext>
                <c:ext xmlns:c16="http://schemas.microsoft.com/office/drawing/2014/chart" uri="{C3380CC4-5D6E-409C-BE32-E72D297353CC}">
                  <c16:uniqueId val="{00000035-A7F0-4756-AB8F-0E5B9F361B68}"/>
                </c:ext>
              </c:extLst>
            </c:dLbl>
            <c:dLbl>
              <c:idx val="25"/>
              <c:layout>
                <c:manualLayout>
                  <c:x val="-2.933057280883368E-2"/>
                  <c:y val="1.3945119208277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A7F0-4756-AB8F-0E5B9F361B68}"/>
                </c:ext>
              </c:extLst>
            </c:dLbl>
            <c:dLbl>
              <c:idx val="26"/>
              <c:layout>
                <c:manualLayout>
                  <c:x val="-3.0710835058661144E-2"/>
                  <c:y val="1.9343229869545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A7F0-4756-AB8F-0E5B9F361B68}"/>
                </c:ext>
              </c:extLst>
            </c:dLbl>
            <c:dLbl>
              <c:idx val="28"/>
              <c:layout>
                <c:manualLayout>
                  <c:x val="-2.5189786059351276E-2"/>
                  <c:y val="1.3945119208277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A7F0-4756-AB8F-0E5B9F361B68}"/>
                </c:ext>
              </c:extLst>
            </c:dLbl>
            <c:dLbl>
              <c:idx val="29"/>
              <c:layout>
                <c:manualLayout>
                  <c:x val="-3.4851621808143544E-2"/>
                  <c:y val="2.6540710751237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A7F0-4756-AB8F-0E5B9F361B68}"/>
                </c:ext>
              </c:extLst>
            </c:dLbl>
            <c:dLbl>
              <c:idx val="30"/>
              <c:layout>
                <c:manualLayout>
                  <c:x val="-2.6570048309178845E-2"/>
                  <c:y val="1.3945119208277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A7F0-4756-AB8F-0E5B9F361B68}"/>
                </c:ext>
              </c:extLst>
            </c:dLbl>
            <c:dLbl>
              <c:idx val="31"/>
              <c:layout>
                <c:manualLayout>
                  <c:x val="-2.5189786059351276E-2"/>
                  <c:y val="1.5744489428699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A7F0-4756-AB8F-0E5B9F361B68}"/>
                </c:ext>
              </c:extLst>
            </c:dLbl>
            <c:dLbl>
              <c:idx val="32"/>
              <c:layout>
                <c:manualLayout>
                  <c:x val="-2.7950310559006212E-2"/>
                  <c:y val="-1.3045434098065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A7F0-4756-AB8F-0E5B9F361B68}"/>
                </c:ext>
              </c:extLst>
            </c:dLbl>
            <c:dLbl>
              <c:idx val="33"/>
              <c:layout>
                <c:manualLayout>
                  <c:x val="-3.105590062111801E-3"/>
                  <c:y val="-5.84795321637433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A7F0-4756-AB8F-0E5B9F361B68}"/>
                </c:ext>
              </c:extLst>
            </c:dLbl>
            <c:dLbl>
              <c:idx val="34"/>
              <c:layout>
                <c:manualLayout>
                  <c:x val="-3.761214630779848E-2"/>
                  <c:y val="1.57444894286998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A7F0-4756-AB8F-0E5B9F361B68}"/>
                </c:ext>
              </c:extLst>
            </c:dLbl>
            <c:dLbl>
              <c:idx val="35"/>
              <c:layout>
                <c:manualLayout>
                  <c:x val="-1.6908212560386372E-2"/>
                  <c:y val="-2.02429149797571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A7F0-4756-AB8F-0E5B9F361B68}"/>
                </c:ext>
              </c:extLst>
            </c:dLbl>
            <c:dLbl>
              <c:idx val="37"/>
              <c:layout>
                <c:manualLayout>
                  <c:x val="-1.4147688060731538E-2"/>
                  <c:y val="-2.02429149797570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A7F0-4756-AB8F-0E5B9F361B68}"/>
                </c:ext>
              </c:extLst>
            </c:dLbl>
            <c:dLbl>
              <c:idx val="39"/>
              <c:layout>
                <c:manualLayout>
                  <c:x val="-2.3809523809523808E-2"/>
                  <c:y val="-1.8443544759334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A7F0-4756-AB8F-0E5B9F361B68}"/>
                </c:ext>
              </c:extLst>
            </c:dLbl>
            <c:dLbl>
              <c:idx val="41"/>
              <c:layout>
                <c:manualLayout>
                  <c:x val="-2.5189786059351276E-2"/>
                  <c:y val="-2.02429149797571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A7F0-4756-AB8F-0E5B9F361B68}"/>
                </c:ext>
              </c:extLst>
            </c:dLbl>
            <c:dLbl>
              <c:idx val="42"/>
              <c:layout>
                <c:manualLayout>
                  <c:x val="-2.7950310559006212E-2"/>
                  <c:y val="1.7543859649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A7F0-4756-AB8F-0E5B9F361B68}"/>
                </c:ext>
              </c:extLst>
            </c:dLbl>
            <c:dLbl>
              <c:idx val="43"/>
              <c:layout>
                <c:manualLayout>
                  <c:x val="-1.8620540187391441E-2"/>
                  <c:y val="-1.3813946832950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A7F0-4756-AB8F-0E5B9F361B68}"/>
                </c:ext>
              </c:extLst>
            </c:dLbl>
            <c:dLbl>
              <c:idx val="44"/>
              <c:layout>
                <c:manualLayout>
                  <c:x val="-3.6286156716535227E-2"/>
                  <c:y val="1.589730482178636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2127071823204423E-2"/>
                      <c:h val="2.6079136690647483E-2"/>
                    </c:manualLayout>
                  </c15:layout>
                </c:ext>
                <c:ext xmlns:c16="http://schemas.microsoft.com/office/drawing/2014/chart" uri="{C3380CC4-5D6E-409C-BE32-E72D297353CC}">
                  <c16:uniqueId val="{00000045-A7F0-4756-AB8F-0E5B9F361B68}"/>
                </c:ext>
              </c:extLst>
            </c:dLbl>
            <c:dLbl>
              <c:idx val="45"/>
              <c:layout>
                <c:manualLayout>
                  <c:x val="-9.0303451005272553E-3"/>
                  <c:y val="-3.055181859246695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A7F0-4756-AB8F-0E5B9F361B68}"/>
                </c:ext>
              </c:extLst>
            </c:dLbl>
            <c:dLbl>
              <c:idx val="46"/>
              <c:layout>
                <c:manualLayout>
                  <c:x val="-2.4464916716660869E-2"/>
                  <c:y val="2.2647507662930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79-4CF3-B2CF-B6666FB5785E}"/>
                </c:ext>
              </c:extLst>
            </c:dLbl>
            <c:numFmt formatCode="#,##0.0" sourceLinked="0"/>
            <c:spPr>
              <a:noFill/>
              <a:ln>
                <a:noFill/>
              </a:ln>
              <a:effectLst/>
            </c:spPr>
            <c:txPr>
              <a:bodyPr/>
              <a:lstStyle/>
              <a:p>
                <a:pPr>
                  <a:defRPr>
                    <a:solidFill>
                      <a:schemeClr val="accent2"/>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data!$A$3:$A$49</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data!$X$3:$X$49</c:f>
              <c:numCache>
                <c:formatCode>General</c:formatCode>
                <c:ptCount val="47"/>
                <c:pt idx="0">
                  <c:v>0.7256235827664399</c:v>
                </c:pt>
                <c:pt idx="1">
                  <c:v>1.3151927437641722</c:v>
                </c:pt>
                <c:pt idx="2">
                  <c:v>1.9047619047619049</c:v>
                </c:pt>
                <c:pt idx="3">
                  <c:v>2.5396825396825395</c:v>
                </c:pt>
                <c:pt idx="4">
                  <c:v>2.8571428571428568</c:v>
                </c:pt>
                <c:pt idx="5">
                  <c:v>3.9455782312925165</c:v>
                </c:pt>
                <c:pt idx="6">
                  <c:v>5.0340136054421762</c:v>
                </c:pt>
                <c:pt idx="7">
                  <c:v>6.0770975056689345</c:v>
                </c:pt>
                <c:pt idx="8">
                  <c:v>7.074829931972789</c:v>
                </c:pt>
                <c:pt idx="9">
                  <c:v>8.2993197278911559</c:v>
                </c:pt>
                <c:pt idx="10">
                  <c:v>9.9319727891156457</c:v>
                </c:pt>
                <c:pt idx="11">
                  <c:v>12.01814058956916</c:v>
                </c:pt>
                <c:pt idx="12">
                  <c:v>12.154195011337869</c:v>
                </c:pt>
                <c:pt idx="13">
                  <c:v>12.698412698412698</c:v>
                </c:pt>
                <c:pt idx="14">
                  <c:v>13.061224489795919</c:v>
                </c:pt>
                <c:pt idx="15">
                  <c:v>12.834467120181406</c:v>
                </c:pt>
                <c:pt idx="16">
                  <c:v>13.197278911564625</c:v>
                </c:pt>
                <c:pt idx="17">
                  <c:v>13.378684807256235</c:v>
                </c:pt>
                <c:pt idx="18">
                  <c:v>13.83219954648526</c:v>
                </c:pt>
                <c:pt idx="19">
                  <c:v>14.512471655328797</c:v>
                </c:pt>
                <c:pt idx="20">
                  <c:v>14.965986394557822</c:v>
                </c:pt>
                <c:pt idx="21">
                  <c:v>15.374149659863944</c:v>
                </c:pt>
                <c:pt idx="22">
                  <c:v>15.328798185941041</c:v>
                </c:pt>
                <c:pt idx="23">
                  <c:v>16.19047619047619</c:v>
                </c:pt>
                <c:pt idx="24">
                  <c:v>16.553287981859409</c:v>
                </c:pt>
                <c:pt idx="25">
                  <c:v>17.006802721088434</c:v>
                </c:pt>
                <c:pt idx="26">
                  <c:v>16.643990929705215</c:v>
                </c:pt>
                <c:pt idx="27">
                  <c:v>16.598639455782312</c:v>
                </c:pt>
                <c:pt idx="28">
                  <c:v>16.643990929705215</c:v>
                </c:pt>
                <c:pt idx="29">
                  <c:v>16.145124716553287</c:v>
                </c:pt>
                <c:pt idx="30">
                  <c:v>15.873015873015872</c:v>
                </c:pt>
                <c:pt idx="31">
                  <c:v>15.691609977324264</c:v>
                </c:pt>
                <c:pt idx="32">
                  <c:v>15.419501133786847</c:v>
                </c:pt>
                <c:pt idx="33">
                  <c:v>14.875283446712016</c:v>
                </c:pt>
                <c:pt idx="34">
                  <c:v>14.013605442176869</c:v>
                </c:pt>
                <c:pt idx="35">
                  <c:v>13.242630385487528</c:v>
                </c:pt>
                <c:pt idx="36">
                  <c:v>12.879818594104307</c:v>
                </c:pt>
                <c:pt idx="37">
                  <c:v>12.471655328798185</c:v>
                </c:pt>
                <c:pt idx="38">
                  <c:v>12.19954648526077</c:v>
                </c:pt>
                <c:pt idx="39">
                  <c:v>11.655328798185939</c:v>
                </c:pt>
                <c:pt idx="40">
                  <c:v>11.564625850340136</c:v>
                </c:pt>
                <c:pt idx="41">
                  <c:v>11.337868480725623</c:v>
                </c:pt>
                <c:pt idx="42">
                  <c:v>11.020408163265307</c:v>
                </c:pt>
                <c:pt idx="43">
                  <c:v>10.793650793650794</c:v>
                </c:pt>
                <c:pt idx="44">
                  <c:v>10.385487528344671</c:v>
                </c:pt>
                <c:pt idx="45">
                  <c:v>10.566893424036282</c:v>
                </c:pt>
                <c:pt idx="46">
                  <c:v>9.5691609977324266</c:v>
                </c:pt>
              </c:numCache>
            </c:numRef>
          </c:val>
          <c:smooth val="0"/>
          <c:extLst>
            <c:ext xmlns:c16="http://schemas.microsoft.com/office/drawing/2014/chart" uri="{C3380CC4-5D6E-409C-BE32-E72D297353CC}">
              <c16:uniqueId val="{00000047-A7F0-4756-AB8F-0E5B9F361B68}"/>
            </c:ext>
          </c:extLst>
        </c:ser>
        <c:dLbls>
          <c:showLegendKey val="0"/>
          <c:showVal val="0"/>
          <c:showCatName val="0"/>
          <c:showSerName val="0"/>
          <c:showPercent val="0"/>
          <c:showBubbleSize val="0"/>
        </c:dLbls>
        <c:marker val="1"/>
        <c:smooth val="0"/>
        <c:axId val="299208752"/>
        <c:axId val="299209144"/>
      </c:lineChart>
      <c:catAx>
        <c:axId val="299208752"/>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299209144"/>
        <c:crosses val="autoZero"/>
        <c:auto val="1"/>
        <c:lblAlgn val="ctr"/>
        <c:lblOffset val="100"/>
        <c:tickLblSkip val="1"/>
        <c:noMultiLvlLbl val="0"/>
      </c:catAx>
      <c:valAx>
        <c:axId val="299209144"/>
        <c:scaling>
          <c:orientation val="minMax"/>
        </c:scaling>
        <c:delete val="0"/>
        <c:axPos val="l"/>
        <c:title>
          <c:tx>
            <c:rich>
              <a:bodyPr rot="-5400000" vert="horz"/>
              <a:lstStyle/>
              <a:p>
                <a:pPr algn="ctr">
                  <a:defRPr/>
                </a:pPr>
                <a:r>
                  <a:rPr lang="en-US"/>
                  <a:t>Pounds per Person</a:t>
                </a:r>
              </a:p>
            </c:rich>
          </c:tx>
          <c:overlay val="0"/>
        </c:title>
        <c:numFmt formatCode="0" sourceLinked="0"/>
        <c:majorTickMark val="out"/>
        <c:minorTickMark val="none"/>
        <c:tickLblPos val="nextTo"/>
        <c:txPr>
          <a:bodyPr rot="0" vert="horz"/>
          <a:lstStyle/>
          <a:p>
            <a:pPr>
              <a:defRPr/>
            </a:pPr>
            <a:endParaRPr lang="en-US"/>
          </a:p>
        </c:txPr>
        <c:crossAx val="299208752"/>
        <c:crosses val="autoZero"/>
        <c:crossBetween val="midCat"/>
      </c:valAx>
    </c:plotArea>
    <c:plotVisOnly val="1"/>
    <c:dispBlanksAs val="gap"/>
    <c:showDLblsOverMax val="0"/>
  </c:chart>
  <c:spPr>
    <a:noFill/>
    <a:ln>
      <a:noFill/>
    </a:ln>
  </c:spPr>
  <c:txPr>
    <a:bodyPr/>
    <a:lstStyle/>
    <a:p>
      <a:pPr>
        <a:defRPr sz="1000" b="0" i="0" u="none" strike="noStrike" baseline="0">
          <a:solidFill>
            <a:srgbClr val="000000"/>
          </a:solidFill>
          <a:latin typeface="+mn-lt"/>
          <a:ea typeface="Calibri"/>
          <a:cs typeface="Arial" panose="020B060402020202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libri (Body)"/>
                <a:ea typeface="+mn-ea"/>
                <a:cs typeface="+mn-cs"/>
              </a:defRPr>
            </a:pPr>
            <a:r>
              <a:rPr lang="en-US" sz="2000" b="1" dirty="0"/>
              <a:t>Beet and Cane Sugar Yields per Acre</a:t>
            </a:r>
            <a:br>
              <a:rPr lang="en-US" sz="2000" b="1" dirty="0"/>
            </a:br>
            <a:r>
              <a:rPr lang="en-US" sz="2000" b="1" dirty="0"/>
              <a:t>Up Sharply this Century</a:t>
            </a:r>
          </a:p>
          <a:p>
            <a:pPr>
              <a:defRPr/>
            </a:pPr>
            <a:r>
              <a:rPr lang="en-US" i="1" dirty="0"/>
              <a:t>-- Short tons, raw value, per harvested acre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libri (Body)"/>
              <a:ea typeface="+mn-ea"/>
              <a:cs typeface="+mn-cs"/>
            </a:defRPr>
          </a:pPr>
          <a:endParaRPr lang="en-US"/>
        </a:p>
      </c:txPr>
    </c:title>
    <c:autoTitleDeleted val="0"/>
    <c:plotArea>
      <c:layout>
        <c:manualLayout>
          <c:layoutTarget val="inner"/>
          <c:xMode val="edge"/>
          <c:yMode val="edge"/>
          <c:x val="5.9063378869507931E-2"/>
          <c:y val="7.8275700368011306E-2"/>
          <c:w val="0.91836138864594452"/>
          <c:h val="0.77249770822456587"/>
        </c:manualLayout>
      </c:layout>
      <c:lineChart>
        <c:grouping val="standard"/>
        <c:varyColors val="0"/>
        <c:ser>
          <c:idx val="0"/>
          <c:order val="0"/>
          <c:tx>
            <c:v>Cane Yield</c:v>
          </c:tx>
          <c:spPr>
            <a:ln w="28575" cap="rnd">
              <a:solidFill>
                <a:srgbClr val="C00000"/>
              </a:solidFill>
              <a:round/>
            </a:ln>
            <a:effectLst/>
          </c:spPr>
          <c:marker>
            <c:symbol val="square"/>
            <c:size val="7"/>
            <c:spPr>
              <a:solidFill>
                <a:srgbClr val="0070C0"/>
              </a:solidFill>
              <a:ln w="9525">
                <a:solidFill>
                  <a:srgbClr val="C00000"/>
                </a:solidFill>
              </a:ln>
              <a:effectLst/>
            </c:spPr>
          </c:marker>
          <c:dLbls>
            <c:dLbl>
              <c:idx val="0"/>
              <c:layout>
                <c:manualLayout>
                  <c:x val="-4.765037749142784E-3"/>
                  <c:y val="-2.5660204420362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FE-4AD3-89A5-94E4846DFBB1}"/>
                </c:ext>
              </c:extLst>
            </c:dLbl>
            <c:dLbl>
              <c:idx val="3"/>
              <c:layout>
                <c:manualLayout>
                  <c:x val="-3.8486843358460948E-2"/>
                  <c:y val="-2.76783156176540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FE-4AD3-89A5-94E4846DFBB1}"/>
                </c:ext>
              </c:extLst>
            </c:dLbl>
            <c:dLbl>
              <c:idx val="5"/>
              <c:layout>
                <c:manualLayout>
                  <c:x val="-5.7546994355032084E-2"/>
                  <c:y val="-2.9696426814945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FE-4AD3-89A5-94E4846DFBB1}"/>
                </c:ext>
              </c:extLst>
            </c:dLbl>
            <c:dLbl>
              <c:idx val="6"/>
              <c:layout>
                <c:manualLayout>
                  <c:x val="2.5657895572307296E-3"/>
                  <c:y val="-1.3551537236614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FE-4AD3-89A5-94E4846DFBB1}"/>
                </c:ext>
              </c:extLst>
            </c:dLbl>
            <c:dLbl>
              <c:idx val="11"/>
              <c:layout>
                <c:manualLayout>
                  <c:x val="-3.2988722878680809E-3"/>
                  <c:y val="-9.51531484203194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FE-4AD3-89A5-94E4846DFBB1}"/>
                </c:ext>
              </c:extLst>
            </c:dLbl>
            <c:dLbl>
              <c:idx val="14"/>
              <c:layout>
                <c:manualLayout>
                  <c:x val="-2.6757519668263431E-2"/>
                  <c:y val="-4.98775387878588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FE-4AD3-89A5-94E4846DFBB1}"/>
                </c:ext>
              </c:extLst>
            </c:dLbl>
            <c:dLbl>
              <c:idx val="18"/>
              <c:layout>
                <c:manualLayout>
                  <c:x val="-2.6688171500706022E-2"/>
                  <c:y val="2.2737263872039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FE-4AD3-89A5-94E4846DFBB1}"/>
                </c:ext>
              </c:extLst>
            </c:dLbl>
            <c:dLbl>
              <c:idx val="20"/>
              <c:layout>
                <c:manualLayout>
                  <c:x val="-2.288878456580247E-2"/>
                  <c:y val="2.4858054713801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FE-4AD3-89A5-94E4846DFBB1}"/>
                </c:ext>
              </c:extLst>
            </c:dLbl>
            <c:spPr>
              <a:noFill/>
              <a:ln>
                <a:noFill/>
              </a:ln>
              <a:effectLst/>
            </c:spPr>
            <c:txPr>
              <a:bodyPr rot="0" spcFirstLastPara="1" vertOverflow="ellipsis" vert="horz" wrap="square" anchor="ctr" anchorCtr="1"/>
              <a:lstStyle/>
              <a:p>
                <a:pPr>
                  <a:defRPr sz="1050" b="0" i="0" u="none" strike="noStrike" kern="1200" baseline="0">
                    <a:solidFill>
                      <a:srgbClr val="C00000"/>
                    </a:solidFill>
                    <a:latin typeface="Calibri (Body)"/>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Data!$A$22:$A$44</c:f>
              <c:strCache>
                <c:ptCount val="23"/>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pt idx="21">
                  <c:v>2020/21</c:v>
                </c:pt>
                <c:pt idx="22">
                  <c:v>2021/22</c:v>
                </c:pt>
              </c:strCache>
            </c:strRef>
          </c:cat>
          <c:val>
            <c:numRef>
              <c:f>Data!$J$22:$J$44</c:f>
              <c:numCache>
                <c:formatCode>0.00</c:formatCode>
                <c:ptCount val="23"/>
                <c:pt idx="0">
                  <c:v>4.1439944812362031</c:v>
                </c:pt>
                <c:pt idx="1">
                  <c:v>4.0653301637612254</c:v>
                </c:pt>
                <c:pt idx="2">
                  <c:v>3.926178759200841</c:v>
                </c:pt>
                <c:pt idx="3">
                  <c:v>3.8789774879023771</c:v>
                </c:pt>
                <c:pt idx="4">
                  <c:v>4.0693883825628641</c:v>
                </c:pt>
                <c:pt idx="5">
                  <c:v>3.5059951031829311</c:v>
                </c:pt>
                <c:pt idx="6">
                  <c:v>3.2739485953377168</c:v>
                </c:pt>
                <c:pt idx="7">
                  <c:v>3.8922972645848457</c:v>
                </c:pt>
                <c:pt idx="8">
                  <c:v>4.0222464396284829</c:v>
                </c:pt>
                <c:pt idx="9">
                  <c:v>3.9014328507239138</c:v>
                </c:pt>
                <c:pt idx="10">
                  <c:v>4.0401543868457388</c:v>
                </c:pt>
                <c:pt idx="11">
                  <c:v>3.6913163744134359</c:v>
                </c:pt>
                <c:pt idx="12">
                  <c:v>4.2071490147783246</c:v>
                </c:pt>
                <c:pt idx="13">
                  <c:v>4.4417044100119192</c:v>
                </c:pt>
                <c:pt idx="14">
                  <c:v>4.1456018957345968</c:v>
                </c:pt>
                <c:pt idx="15">
                  <c:v>4.4687103150092646</c:v>
                </c:pt>
                <c:pt idx="16">
                  <c:v>4.5437350281104862</c:v>
                </c:pt>
                <c:pt idx="17">
                  <c:v>4.5646448609287331</c:v>
                </c:pt>
                <c:pt idx="18">
                  <c:v>4.7140340575455077</c:v>
                </c:pt>
                <c:pt idx="19">
                  <c:v>4.7231270358306183</c:v>
                </c:pt>
                <c:pt idx="20">
                  <c:v>4.3640124095139612</c:v>
                </c:pt>
                <c:pt idx="21">
                  <c:v>4.6479964578259905</c:v>
                </c:pt>
                <c:pt idx="22">
                  <c:v>4.5023590204448434</c:v>
                </c:pt>
              </c:numCache>
            </c:numRef>
          </c:val>
          <c:smooth val="0"/>
          <c:extLst>
            <c:ext xmlns:c16="http://schemas.microsoft.com/office/drawing/2014/chart" uri="{C3380CC4-5D6E-409C-BE32-E72D297353CC}">
              <c16:uniqueId val="{00000008-90FE-4AD3-89A5-94E4846DFBB1}"/>
            </c:ext>
          </c:extLst>
        </c:ser>
        <c:ser>
          <c:idx val="1"/>
          <c:order val="1"/>
          <c:tx>
            <c:v>Beet Yield</c:v>
          </c:tx>
          <c:spPr>
            <a:ln w="28575" cap="rnd">
              <a:solidFill>
                <a:srgbClr val="00B050"/>
              </a:solidFill>
              <a:round/>
            </a:ln>
            <a:effectLst/>
          </c:spPr>
          <c:marker>
            <c:symbol val="square"/>
            <c:size val="7"/>
            <c:spPr>
              <a:solidFill>
                <a:srgbClr val="002060"/>
              </a:solidFill>
              <a:ln w="9525">
                <a:solidFill>
                  <a:srgbClr val="00B050"/>
                </a:solidFill>
              </a:ln>
              <a:effectLst/>
            </c:spPr>
          </c:marker>
          <c:dLbls>
            <c:dLbl>
              <c:idx val="0"/>
              <c:layout>
                <c:manualLayout>
                  <c:x val="-1.209586505551629E-2"/>
                  <c:y val="3.17146969186302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FE-4AD3-89A5-94E4846DFBB1}"/>
                </c:ext>
              </c:extLst>
            </c:dLbl>
            <c:dLbl>
              <c:idx val="1"/>
              <c:layout>
                <c:manualLayout>
                  <c:x val="-3.2622181513362138E-2"/>
                  <c:y val="3.776903051050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FE-4AD3-89A5-94E4846DFBB1}"/>
                </c:ext>
              </c:extLst>
            </c:dLbl>
            <c:dLbl>
              <c:idx val="4"/>
              <c:layout>
                <c:manualLayout>
                  <c:x val="-2.2359023284439242E-2"/>
                  <c:y val="3.17146969186302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FE-4AD3-89A5-94E4846DFBB1}"/>
                </c:ext>
              </c:extLst>
            </c:dLbl>
            <c:dLbl>
              <c:idx val="5"/>
              <c:layout>
                <c:manualLayout>
                  <c:x val="-2.8223685129538028E-2"/>
                  <c:y val="3.9787141707795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0FE-4AD3-89A5-94E4846DFBB1}"/>
                </c:ext>
              </c:extLst>
            </c:dLbl>
            <c:dLbl>
              <c:idx val="7"/>
              <c:layout>
                <c:manualLayout>
                  <c:x val="-1.7960526900615108E-2"/>
                  <c:y val="2.96965857213388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0FE-4AD3-89A5-94E4846DFBB1}"/>
                </c:ext>
              </c:extLst>
            </c:dLbl>
            <c:dLbl>
              <c:idx val="9"/>
              <c:layout>
                <c:manualLayout>
                  <c:x val="-2.8223685129538028E-2"/>
                  <c:y val="-2.6810527802818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0FE-4AD3-89A5-94E4846DFBB1}"/>
                </c:ext>
              </c:extLst>
            </c:dLbl>
            <c:dLbl>
              <c:idx val="18"/>
              <c:layout>
                <c:manualLayout>
                  <c:x val="-3.8456471998175153E-2"/>
                  <c:y val="-1.961858446095536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325188110760373E-2"/>
                      <c:h val="3.5175678168788145E-2"/>
                    </c:manualLayout>
                  </c15:layout>
                </c:ext>
                <c:ext xmlns:c16="http://schemas.microsoft.com/office/drawing/2014/chart" uri="{C3380CC4-5D6E-409C-BE32-E72D297353CC}">
                  <c16:uniqueId val="{0000000F-90FE-4AD3-89A5-94E4846DFBB1}"/>
                </c:ext>
              </c:extLst>
            </c:dLbl>
            <c:dLbl>
              <c:idx val="20"/>
              <c:layout>
                <c:manualLayout>
                  <c:x val="-2.6688171500706022E-2"/>
                  <c:y val="-3.0796364258836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0FE-4AD3-89A5-94E4846DFBB1}"/>
                </c:ext>
              </c:extLst>
            </c:dLbl>
            <c:dLbl>
              <c:idx val="22"/>
              <c:layout>
                <c:manualLayout>
                  <c:x val="-1.6247074442012635E-2"/>
                  <c:y val="-2.0730392634883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0FE-4AD3-89A5-94E4846DFBB1}"/>
                </c:ext>
              </c:extLst>
            </c:dLbl>
            <c:spPr>
              <a:noFill/>
              <a:ln>
                <a:noFill/>
              </a:ln>
              <a:effectLst/>
            </c:spPr>
            <c:txPr>
              <a:bodyPr rot="0" spcFirstLastPara="1" vertOverflow="ellipsis" vert="horz" wrap="square" anchor="ctr" anchorCtr="1"/>
              <a:lstStyle/>
              <a:p>
                <a:pPr>
                  <a:defRPr sz="1050" b="0" i="0" u="none" strike="noStrike" kern="1200" baseline="0">
                    <a:solidFill>
                      <a:srgbClr val="00B050"/>
                    </a:solidFill>
                    <a:latin typeface="Calibri (Body)"/>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Data!$A$22:$A$44</c:f>
              <c:strCache>
                <c:ptCount val="23"/>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pt idx="21">
                  <c:v>2020/21</c:v>
                </c:pt>
                <c:pt idx="22">
                  <c:v>2021/22</c:v>
                </c:pt>
              </c:strCache>
            </c:strRef>
          </c:cat>
          <c:val>
            <c:numRef>
              <c:f>Data!$N$22:$N$44</c:f>
              <c:numCache>
                <c:formatCode>#,##0.00___________)</c:formatCode>
                <c:ptCount val="23"/>
                <c:pt idx="0">
                  <c:v>3.24</c:v>
                </c:pt>
                <c:pt idx="1">
                  <c:v>3.41</c:v>
                </c:pt>
                <c:pt idx="2">
                  <c:v>3.15</c:v>
                </c:pt>
                <c:pt idx="3">
                  <c:v>3.28</c:v>
                </c:pt>
                <c:pt idx="4">
                  <c:v>3.48</c:v>
                </c:pt>
                <c:pt idx="5">
                  <c:v>3.53</c:v>
                </c:pt>
                <c:pt idx="6">
                  <c:v>3.58</c:v>
                </c:pt>
                <c:pt idx="7">
                  <c:v>3.84</c:v>
                </c:pt>
                <c:pt idx="8">
                  <c:v>3.79</c:v>
                </c:pt>
                <c:pt idx="9">
                  <c:v>4.1500000000000004</c:v>
                </c:pt>
                <c:pt idx="10">
                  <c:v>3.98</c:v>
                </c:pt>
                <c:pt idx="11">
                  <c:v>4.03</c:v>
                </c:pt>
                <c:pt idx="12">
                  <c:v>4.04</c:v>
                </c:pt>
                <c:pt idx="13">
                  <c:v>4.22</c:v>
                </c:pt>
                <c:pt idx="14">
                  <c:v>4.1500000000000004</c:v>
                </c:pt>
                <c:pt idx="15">
                  <c:v>4.2699999999999996</c:v>
                </c:pt>
                <c:pt idx="16">
                  <c:v>4.47</c:v>
                </c:pt>
                <c:pt idx="17">
                  <c:v>4.53</c:v>
                </c:pt>
                <c:pt idx="18">
                  <c:v>4.74</c:v>
                </c:pt>
                <c:pt idx="19">
                  <c:v>4.5</c:v>
                </c:pt>
                <c:pt idx="20">
                  <c:v>4.4400000000000004</c:v>
                </c:pt>
                <c:pt idx="21">
                  <c:v>4.46</c:v>
                </c:pt>
                <c:pt idx="22">
                  <c:v>4.88</c:v>
                </c:pt>
              </c:numCache>
            </c:numRef>
          </c:val>
          <c:smooth val="0"/>
          <c:extLst>
            <c:ext xmlns:c16="http://schemas.microsoft.com/office/drawing/2014/chart" uri="{C3380CC4-5D6E-409C-BE32-E72D297353CC}">
              <c16:uniqueId val="{00000012-90FE-4AD3-89A5-94E4846DFBB1}"/>
            </c:ext>
          </c:extLst>
        </c:ser>
        <c:dLbls>
          <c:showLegendKey val="0"/>
          <c:showVal val="0"/>
          <c:showCatName val="0"/>
          <c:showSerName val="0"/>
          <c:showPercent val="0"/>
          <c:showBubbleSize val="0"/>
        </c:dLbls>
        <c:marker val="1"/>
        <c:smooth val="0"/>
        <c:axId val="281704112"/>
        <c:axId val="281704496"/>
      </c:lineChart>
      <c:catAx>
        <c:axId val="281704112"/>
        <c:scaling>
          <c:orientation val="minMax"/>
        </c:scaling>
        <c:delete val="0"/>
        <c:axPos val="b"/>
        <c:numFmt formatCode="General" sourceLinked="1"/>
        <c:majorTickMark val="out"/>
        <c:minorTickMark val="none"/>
        <c:tickLblPos val="nextTo"/>
        <c:spPr>
          <a:noFill/>
          <a:ln w="9525" cap="flat" cmpd="sng" algn="ctr">
            <a:solidFill>
              <a:schemeClr val="dk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Body)"/>
                <a:ea typeface="+mn-ea"/>
                <a:cs typeface="+mn-cs"/>
              </a:defRPr>
            </a:pPr>
            <a:endParaRPr lang="en-US"/>
          </a:p>
        </c:txPr>
        <c:crossAx val="281704496"/>
        <c:crosses val="autoZero"/>
        <c:auto val="1"/>
        <c:lblAlgn val="ctr"/>
        <c:lblOffset val="100"/>
        <c:noMultiLvlLbl val="0"/>
      </c:catAx>
      <c:valAx>
        <c:axId val="281704496"/>
        <c:scaling>
          <c:orientation val="minMax"/>
          <c:min val="3"/>
        </c:scaling>
        <c:delete val="0"/>
        <c:axPos val="l"/>
        <c:numFmt formatCode="0.00" sourceLinked="1"/>
        <c:majorTickMark val="out"/>
        <c:minorTickMark val="none"/>
        <c:tickLblPos val="nextTo"/>
        <c:spPr>
          <a:noFill/>
          <a:ln>
            <a:solidFill>
              <a:schemeClr val="dk1"/>
            </a:solidFill>
          </a:ln>
          <a:effectLst/>
        </c:spPr>
        <c:txPr>
          <a:bodyPr rot="-60000000" spcFirstLastPara="1" vertOverflow="ellipsis" vert="horz" wrap="square" anchor="ctr" anchorCtr="1"/>
          <a:lstStyle/>
          <a:p>
            <a:pPr>
              <a:defRPr sz="1200" b="0" i="0" u="none" strike="noStrike" kern="1200" baseline="0">
                <a:solidFill>
                  <a:schemeClr val="tx1"/>
                </a:solidFill>
                <a:latin typeface="Calibri (Body)"/>
                <a:ea typeface="+mn-ea"/>
                <a:cs typeface="+mn-cs"/>
              </a:defRPr>
            </a:pPr>
            <a:endParaRPr lang="en-US"/>
          </a:p>
        </c:txPr>
        <c:crossAx val="28170411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Calibri (Body)"/>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998967658206374E-2"/>
          <c:y val="4.5905365649207115E-2"/>
          <c:w val="0.91716029544744704"/>
          <c:h val="0.78363534277401958"/>
        </c:manualLayout>
      </c:layout>
      <c:lineChart>
        <c:grouping val="standard"/>
        <c:varyColors val="0"/>
        <c:ser>
          <c:idx val="1"/>
          <c:order val="0"/>
          <c:tx>
            <c:v>U.S. Sugar Stocks/Use Ratio*</c:v>
          </c:tx>
          <c:spPr>
            <a:ln w="25400">
              <a:solidFill>
                <a:srgbClr val="0066CC"/>
              </a:solidFill>
              <a:prstDash val="solid"/>
            </a:ln>
          </c:spPr>
          <c:marker>
            <c:spPr>
              <a:solidFill>
                <a:srgbClr val="008000"/>
              </a:solidFill>
              <a:ln>
                <a:solidFill>
                  <a:srgbClr val="0066CC"/>
                </a:solidFill>
                <a:prstDash val="solid"/>
              </a:ln>
            </c:spPr>
          </c:marker>
          <c:dLbls>
            <c:dLbl>
              <c:idx val="0"/>
              <c:layout>
                <c:manualLayout>
                  <c:x val="-7.9436407119599668E-3"/>
                  <c:y val="1.0738513357085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2B-4A1C-8E3B-68B362DB9A2F}"/>
                </c:ext>
              </c:extLst>
            </c:dLbl>
            <c:dLbl>
              <c:idx val="1"/>
              <c:layout>
                <c:manualLayout>
                  <c:x val="-4.162150439397546E-2"/>
                  <c:y val="-1.9510596398117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2B-4A1C-8E3B-68B362DB9A2F}"/>
                </c:ext>
              </c:extLst>
            </c:dLbl>
            <c:dLbl>
              <c:idx val="2"/>
              <c:layout>
                <c:manualLayout>
                  <c:x val="-5.0151308265673029E-3"/>
                  <c:y val="-9.427559813049386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2B-4A1C-8E3B-68B362DB9A2F}"/>
                </c:ext>
              </c:extLst>
            </c:dLbl>
            <c:dLbl>
              <c:idx val="3"/>
              <c:layout>
                <c:manualLayout>
                  <c:x val="-4.6014269222064405E-2"/>
                  <c:y val="-2.35438110321440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2B-4A1C-8E3B-68B362DB9A2F}"/>
                </c:ext>
              </c:extLst>
            </c:dLbl>
            <c:dLbl>
              <c:idx val="4"/>
              <c:layout>
                <c:manualLayout>
                  <c:x val="-6.4793857692636821E-3"/>
                  <c:y val="1.0738513357085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2B-4A1C-8E3B-68B362DB9A2F}"/>
                </c:ext>
              </c:extLst>
            </c:dLbl>
            <c:dLbl>
              <c:idx val="5"/>
              <c:layout>
                <c:manualLayout>
                  <c:x val="-3.5764484623190186E-2"/>
                  <c:y val="2.0821549942153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2B-4A1C-8E3B-68B362DB9A2F}"/>
                </c:ext>
              </c:extLst>
            </c:dLbl>
            <c:dLbl>
              <c:idx val="6"/>
              <c:layout>
                <c:manualLayout>
                  <c:x val="-1.526491542544158E-2"/>
                  <c:y val="1.6788335308126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2B-4A1C-8E3B-68B362DB9A2F}"/>
                </c:ext>
              </c:extLst>
            </c:dLbl>
            <c:dLbl>
              <c:idx val="7"/>
              <c:layout>
                <c:manualLayout>
                  <c:x val="-3.4300229680493809E-2"/>
                  <c:y val="-2.152720371513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2B-4A1C-8E3B-68B362DB9A2F}"/>
                </c:ext>
              </c:extLst>
            </c:dLbl>
            <c:dLbl>
              <c:idx val="9"/>
              <c:layout>
                <c:manualLayout>
                  <c:x val="-5.4799798878242358E-2"/>
                  <c:y val="-2.3543811032144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2B-4A1C-8E3B-68B362DB9A2F}"/>
                </c:ext>
              </c:extLst>
            </c:dLbl>
            <c:dLbl>
              <c:idx val="10"/>
              <c:layout>
                <c:manualLayout>
                  <c:x val="-4.0157249451279159E-2"/>
                  <c:y val="-2.3543811032144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2B-4A1C-8E3B-68B362DB9A2F}"/>
                </c:ext>
              </c:extLst>
            </c:dLbl>
            <c:dLbl>
              <c:idx val="11"/>
              <c:layout>
                <c:manualLayout>
                  <c:x val="-1.6729170368137959E-2"/>
                  <c:y val="-2.75770256661711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2B-4A1C-8E3B-68B362DB9A2F}"/>
                </c:ext>
              </c:extLst>
            </c:dLbl>
            <c:dLbl>
              <c:idx val="12"/>
              <c:layout>
                <c:manualLayout>
                  <c:x val="-6.6513838419812954E-2"/>
                  <c:y val="4.688691406045238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2B-4A1C-8E3B-68B362DB9A2F}"/>
                </c:ext>
              </c:extLst>
            </c:dLbl>
            <c:dLbl>
              <c:idx val="13"/>
              <c:layout>
                <c:manualLayout>
                  <c:x val="-6.5049583477116743E-2"/>
                  <c:y val="1.6788335308126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2B-4A1C-8E3B-68B362DB9A2F}"/>
                </c:ext>
              </c:extLst>
            </c:dLbl>
            <c:dLbl>
              <c:idx val="15"/>
              <c:layout>
                <c:manualLayout>
                  <c:x val="-6.797809336250929E-2"/>
                  <c:y val="2.6720840890317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2B-4A1C-8E3B-68B362DB9A2F}"/>
                </c:ext>
              </c:extLst>
            </c:dLbl>
            <c:dLbl>
              <c:idx val="16"/>
              <c:layout>
                <c:manualLayout>
                  <c:x val="-3.7228739565886459E-2"/>
                  <c:y val="-2.5560418349157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2B-4A1C-8E3B-68B362DB9A2F}"/>
                </c:ext>
              </c:extLst>
            </c:dLbl>
            <c:dLbl>
              <c:idx val="17"/>
              <c:layout>
                <c:manualLayout>
                  <c:x val="-7.2732543657736556E-2"/>
                  <c:y val="-1.361169916564593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2B-4A1C-8E3B-68B362DB9A2F}"/>
                </c:ext>
              </c:extLst>
            </c:dLbl>
            <c:dLbl>
              <c:idx val="18"/>
              <c:layout>
                <c:manualLayout>
                  <c:x val="-1.4778712004182959E-2"/>
                  <c:y val="1.6788333759106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A2B-4A1C-8E3B-68B362DB9A2F}"/>
                </c:ext>
              </c:extLst>
            </c:dLbl>
            <c:dLbl>
              <c:idx val="19"/>
              <c:layout>
                <c:manualLayout>
                  <c:x val="-3.5764484623190131E-2"/>
                  <c:y val="-2.3543811032144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2B-4A1C-8E3B-68B362DB9A2F}"/>
                </c:ext>
              </c:extLst>
            </c:dLbl>
            <c:dLbl>
              <c:idx val="21"/>
              <c:layout>
                <c:manualLayout>
                  <c:x val="-3.8692994508582781E-2"/>
                  <c:y val="-2.5560418349157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A2B-4A1C-8E3B-68B362DB9A2F}"/>
                </c:ext>
              </c:extLst>
            </c:dLbl>
            <c:dLbl>
              <c:idx val="22"/>
              <c:layout>
                <c:manualLayout>
                  <c:x val="-9.4078956546561707E-3"/>
                  <c:y val="-7.41095249603585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2B-4A1C-8E3B-68B362DB9A2F}"/>
                </c:ext>
              </c:extLst>
            </c:dLbl>
            <c:dLbl>
              <c:idx val="23"/>
              <c:layout>
                <c:manualLayout>
                  <c:x val="-1.6686543603717699E-2"/>
                  <c:y val="3.143260978832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2B-4A1C-8E3B-68B362DB9A2F}"/>
                </c:ext>
              </c:extLst>
            </c:dLbl>
            <c:dLbl>
              <c:idx val="24"/>
              <c:layout>
                <c:manualLayout>
                  <c:x val="-1.8753544987200534E-2"/>
                  <c:y val="2.082158995061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2B-4A1C-8E3B-68B362DB9A2F}"/>
                </c:ext>
              </c:extLst>
            </c:dLbl>
            <c:dLbl>
              <c:idx val="25"/>
              <c:layout>
                <c:manualLayout>
                  <c:x val="-5.6874649252589152E-3"/>
                  <c:y val="-2.198163713544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2B-4A1C-8E3B-68B362DB9A2F}"/>
                </c:ext>
              </c:extLst>
            </c:dLbl>
            <c:numFmt formatCode="0.0%" sourceLinked="0"/>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'U.S. Sugar'!$B$4:$B$29</c:f>
              <c:strCache>
                <c:ptCount val="26"/>
                <c:pt idx="0">
                  <c:v>1996/97</c:v>
                </c:pt>
                <c:pt idx="1">
                  <c:v>1997/98</c:v>
                </c:pt>
                <c:pt idx="2">
                  <c:v>1998/99 </c:v>
                </c:pt>
                <c:pt idx="3">
                  <c:v>1999/00</c:v>
                </c:pt>
                <c:pt idx="4">
                  <c:v>2000/01</c:v>
                </c:pt>
                <c:pt idx="5">
                  <c:v>2001/02</c:v>
                </c:pt>
                <c:pt idx="6">
                  <c:v>2002/03</c:v>
                </c:pt>
                <c:pt idx="7">
                  <c:v>2003/04</c:v>
                </c:pt>
                <c:pt idx="8">
                  <c:v>2004/05</c:v>
                </c:pt>
                <c:pt idx="9">
                  <c:v>2005/06</c:v>
                </c:pt>
                <c:pt idx="10">
                  <c:v>2006/07</c:v>
                </c:pt>
                <c:pt idx="11">
                  <c:v>2007/08</c:v>
                </c:pt>
                <c:pt idx="12">
                  <c:v>2008/09</c:v>
                </c:pt>
                <c:pt idx="13">
                  <c:v>2009/10</c:v>
                </c:pt>
                <c:pt idx="14">
                  <c:v>2010/11</c:v>
                </c:pt>
                <c:pt idx="15">
                  <c:v>2011/12</c:v>
                </c:pt>
                <c:pt idx="16">
                  <c:v>2012/13</c:v>
                </c:pt>
                <c:pt idx="17">
                  <c:v>2013/14</c:v>
                </c:pt>
                <c:pt idx="18">
                  <c:v>2014/15</c:v>
                </c:pt>
                <c:pt idx="19">
                  <c:v>2015/16</c:v>
                </c:pt>
                <c:pt idx="20">
                  <c:v>2016/17</c:v>
                </c:pt>
                <c:pt idx="21">
                  <c:v>2017/18</c:v>
                </c:pt>
                <c:pt idx="22">
                  <c:v>2018/19</c:v>
                </c:pt>
                <c:pt idx="23">
                  <c:v>2019/20</c:v>
                </c:pt>
                <c:pt idx="24">
                  <c:v>2020/21</c:v>
                </c:pt>
                <c:pt idx="25">
                  <c:v>2021/22</c:v>
                </c:pt>
              </c:strCache>
            </c:strRef>
          </c:cat>
          <c:val>
            <c:numRef>
              <c:f>'U.S. Sugar'!$Q$4:$Q$29</c:f>
              <c:numCache>
                <c:formatCode>0.0000</c:formatCode>
                <c:ptCount val="26"/>
                <c:pt idx="0">
                  <c:v>0.14906832298136644</c:v>
                </c:pt>
                <c:pt idx="1">
                  <c:v>0.16803471609296847</c:v>
                </c:pt>
                <c:pt idx="2">
                  <c:v>0.16020783006180567</c:v>
                </c:pt>
                <c:pt idx="3">
                  <c:v>0.21922567240104912</c:v>
                </c:pt>
                <c:pt idx="4">
                  <c:v>0.20966982320876082</c:v>
                </c:pt>
                <c:pt idx="5">
                  <c:v>0.15145737056279601</c:v>
                </c:pt>
                <c:pt idx="6">
                  <c:v>0.16676942459355695</c:v>
                </c:pt>
                <c:pt idx="7">
                  <c:v>0.18651881452863533</c:v>
                </c:pt>
                <c:pt idx="8">
                  <c:v>0.12632229997713834</c:v>
                </c:pt>
                <c:pt idx="9">
                  <c:v>0.1620746879649026</c:v>
                </c:pt>
                <c:pt idx="10">
                  <c:v>0.17253440327367361</c:v>
                </c:pt>
                <c:pt idx="11">
                  <c:v>0.15257858199650629</c:v>
                </c:pt>
                <c:pt idx="12">
                  <c:v>0.14280016222658126</c:v>
                </c:pt>
                <c:pt idx="13">
                  <c:v>0.13236289884246186</c:v>
                </c:pt>
                <c:pt idx="14">
                  <c:v>0.11788861598530598</c:v>
                </c:pt>
                <c:pt idx="15">
                  <c:v>0.1718294565204275</c:v>
                </c:pt>
                <c:pt idx="16">
                  <c:v>0.17959094033529266</c:v>
                </c:pt>
                <c:pt idx="17">
                  <c:v>0.14410469008035495</c:v>
                </c:pt>
                <c:pt idx="18">
                  <c:v>0.14872173058013766</c:v>
                </c:pt>
                <c:pt idx="19">
                  <c:v>0.16987379042262837</c:v>
                </c:pt>
                <c:pt idx="20">
                  <c:v>0.15136260188846742</c:v>
                </c:pt>
                <c:pt idx="21">
                  <c:v>0.16144074610065928</c:v>
                </c:pt>
                <c:pt idx="22">
                  <c:v>0.14503009598177974</c:v>
                </c:pt>
                <c:pt idx="23">
                  <c:v>0.12893457646027573</c:v>
                </c:pt>
                <c:pt idx="24">
                  <c:v>0.13815736164006159</c:v>
                </c:pt>
                <c:pt idx="25">
                  <c:v>0.14367909238249596</c:v>
                </c:pt>
              </c:numCache>
            </c:numRef>
          </c:val>
          <c:smooth val="0"/>
          <c:extLst>
            <c:ext xmlns:c16="http://schemas.microsoft.com/office/drawing/2014/chart" uri="{C3380CC4-5D6E-409C-BE32-E72D297353CC}">
              <c16:uniqueId val="{00000017-3A2B-4A1C-8E3B-68B362DB9A2F}"/>
            </c:ext>
          </c:extLst>
        </c:ser>
        <c:dLbls>
          <c:showLegendKey val="0"/>
          <c:showVal val="0"/>
          <c:showCatName val="0"/>
          <c:showSerName val="0"/>
          <c:showPercent val="0"/>
          <c:showBubbleSize val="0"/>
        </c:dLbls>
        <c:marker val="1"/>
        <c:smooth val="0"/>
        <c:axId val="308593656"/>
        <c:axId val="308594048"/>
      </c:lineChart>
      <c:catAx>
        <c:axId val="308593656"/>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308594048"/>
        <c:crosses val="autoZero"/>
        <c:auto val="1"/>
        <c:lblAlgn val="ctr"/>
        <c:lblOffset val="100"/>
        <c:noMultiLvlLbl val="0"/>
      </c:catAx>
      <c:valAx>
        <c:axId val="308594048"/>
        <c:scaling>
          <c:orientation val="minMax"/>
        </c:scaling>
        <c:delete val="0"/>
        <c:axPos val="l"/>
        <c:majorGridlines>
          <c:spPr>
            <a:ln>
              <a:solidFill>
                <a:schemeClr val="bg1"/>
              </a:solidFill>
            </a:ln>
          </c:spPr>
        </c:majorGridlines>
        <c:numFmt formatCode="0%" sourceLinked="0"/>
        <c:majorTickMark val="out"/>
        <c:minorTickMark val="none"/>
        <c:tickLblPos val="nextTo"/>
        <c:txPr>
          <a:bodyPr rot="0" vert="horz"/>
          <a:lstStyle/>
          <a:p>
            <a:pPr>
              <a:defRPr/>
            </a:pPr>
            <a:endParaRPr lang="en-US"/>
          </a:p>
        </c:txPr>
        <c:crossAx val="308593656"/>
        <c:crosses val="autoZero"/>
        <c:crossBetween val="between"/>
      </c:valAx>
      <c:spPr>
        <a:ln>
          <a:noFill/>
        </a:ln>
      </c:spPr>
    </c:plotArea>
    <c:plotVisOnly val="1"/>
    <c:dispBlanksAs val="gap"/>
    <c:showDLblsOverMax val="0"/>
  </c:chart>
  <c:spPr>
    <a:ln>
      <a:noFill/>
    </a:ln>
  </c:spPr>
  <c:txPr>
    <a:bodyPr/>
    <a:lstStyle/>
    <a:p>
      <a:pPr>
        <a:defRPr sz="1200" b="0" i="0" u="none" strike="noStrike" baseline="0">
          <a:solidFill>
            <a:srgbClr val="000000"/>
          </a:solidFill>
          <a:latin typeface="+mn-lt"/>
          <a:ea typeface="Calibri"/>
          <a:cs typeface="Calibri"/>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3356715323627567E-2"/>
          <c:y val="0.14640522875816994"/>
          <c:w val="0.87937847787086798"/>
          <c:h val="0.74640522875816995"/>
        </c:manualLayout>
      </c:layout>
      <c:lineChart>
        <c:grouping val="standard"/>
        <c:varyColors val="0"/>
        <c:ser>
          <c:idx val="0"/>
          <c:order val="0"/>
          <c:tx>
            <c:strRef>
              <c:f>data!$B$1</c:f>
              <c:strCache>
                <c:ptCount val="1"/>
                <c:pt idx="0">
                  <c:v>Nominal Price</c:v>
                </c:pt>
              </c:strCache>
            </c:strRef>
          </c:tx>
          <c:spPr>
            <a:ln w="38100">
              <a:solidFill>
                <a:srgbClr val="00B050"/>
              </a:solidFill>
              <a:prstDash val="solid"/>
            </a:ln>
          </c:spPr>
          <c:marker>
            <c:symbol val="diamond"/>
            <c:size val="9"/>
            <c:spPr>
              <a:solidFill>
                <a:srgbClr val="00B050"/>
              </a:solidFill>
              <a:ln>
                <a:solidFill>
                  <a:srgbClr val="000080"/>
                </a:solidFill>
                <a:prstDash val="solid"/>
              </a:ln>
            </c:spPr>
          </c:marker>
          <c:dLbls>
            <c:dLbl>
              <c:idx val="36"/>
              <c:layout>
                <c:manualLayout>
                  <c:x val="-1.7210401378666775E-2"/>
                  <c:y val="-3.4504006268318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53-47F3-AF37-960894DD33E3}"/>
                </c:ext>
              </c:extLst>
            </c:dLbl>
            <c:spPr>
              <a:noFill/>
              <a:ln>
                <a:noFill/>
              </a:ln>
              <a:effectLst/>
            </c:spPr>
            <c:txPr>
              <a:bodyPr/>
              <a:lstStyle/>
              <a:p>
                <a:pPr>
                  <a:defRPr sz="1400">
                    <a:solidFill>
                      <a:srgbClr val="00B050"/>
                    </a:solidFill>
                    <a:latin typeface="+mn-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a:solidFill>
                  <a:srgbClr val="92D050"/>
                </a:solidFill>
              </a:ln>
            </c:spPr>
            <c:trendlineType val="linear"/>
            <c:dispRSqr val="0"/>
            <c:dispEq val="0"/>
          </c:trendline>
          <c:cat>
            <c:numRef>
              <c:f>data!$A$7:$A$43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data!$B$7:$B$43</c:f>
              <c:numCache>
                <c:formatCode>0.00</c:formatCode>
                <c:ptCount val="37"/>
                <c:pt idx="0">
                  <c:v>20.34</c:v>
                </c:pt>
                <c:pt idx="1">
                  <c:v>20.95</c:v>
                </c:pt>
                <c:pt idx="2">
                  <c:v>21.83</c:v>
                </c:pt>
                <c:pt idx="3">
                  <c:v>22.12</c:v>
                </c:pt>
                <c:pt idx="4">
                  <c:v>22.81</c:v>
                </c:pt>
                <c:pt idx="5">
                  <c:v>23.26</c:v>
                </c:pt>
                <c:pt idx="6">
                  <c:v>21.57</c:v>
                </c:pt>
                <c:pt idx="7">
                  <c:v>21.31</c:v>
                </c:pt>
                <c:pt idx="8">
                  <c:v>21.62</c:v>
                </c:pt>
                <c:pt idx="9">
                  <c:v>22.04</c:v>
                </c:pt>
                <c:pt idx="10">
                  <c:v>22.96</c:v>
                </c:pt>
                <c:pt idx="11">
                  <c:v>22.4</c:v>
                </c:pt>
                <c:pt idx="12">
                  <c:v>21.96</c:v>
                </c:pt>
                <c:pt idx="13">
                  <c:v>22.06</c:v>
                </c:pt>
                <c:pt idx="14">
                  <c:v>21.16</c:v>
                </c:pt>
                <c:pt idx="15">
                  <c:v>19.09</c:v>
                </c:pt>
                <c:pt idx="16">
                  <c:v>21.11</c:v>
                </c:pt>
                <c:pt idx="17">
                  <c:v>20.87</c:v>
                </c:pt>
                <c:pt idx="18">
                  <c:v>21.42</c:v>
                </c:pt>
                <c:pt idx="19">
                  <c:v>20.46</c:v>
                </c:pt>
                <c:pt idx="20">
                  <c:v>21.28</c:v>
                </c:pt>
                <c:pt idx="21">
                  <c:v>22.14</c:v>
                </c:pt>
                <c:pt idx="22">
                  <c:v>20.99</c:v>
                </c:pt>
                <c:pt idx="23">
                  <c:v>21.3</c:v>
                </c:pt>
                <c:pt idx="24" formatCode="General">
                  <c:v>24.93</c:v>
                </c:pt>
                <c:pt idx="25" formatCode="General">
                  <c:v>35.97</c:v>
                </c:pt>
                <c:pt idx="26" formatCode="General">
                  <c:v>38.119999999999997</c:v>
                </c:pt>
                <c:pt idx="27" formatCode="General">
                  <c:v>28.9</c:v>
                </c:pt>
                <c:pt idx="28" formatCode="General">
                  <c:v>20.46</c:v>
                </c:pt>
                <c:pt idx="29" formatCode="General">
                  <c:v>24.15</c:v>
                </c:pt>
                <c:pt idx="30" formatCode="General">
                  <c:v>24.88</c:v>
                </c:pt>
                <c:pt idx="31" formatCode="General">
                  <c:v>27.65</c:v>
                </c:pt>
                <c:pt idx="32" formatCode="General">
                  <c:v>27.92</c:v>
                </c:pt>
                <c:pt idx="33" formatCode="General">
                  <c:v>25.37</c:v>
                </c:pt>
                <c:pt idx="34" formatCode="General">
                  <c:v>26.16</c:v>
                </c:pt>
                <c:pt idx="35" formatCode="General">
                  <c:v>26.97</c:v>
                </c:pt>
                <c:pt idx="36" formatCode="General">
                  <c:v>33.549999999999997</c:v>
                </c:pt>
              </c:numCache>
            </c:numRef>
          </c:val>
          <c:smooth val="0"/>
          <c:extLst>
            <c:ext xmlns:c16="http://schemas.microsoft.com/office/drawing/2014/chart" uri="{C3380CC4-5D6E-409C-BE32-E72D297353CC}">
              <c16:uniqueId val="{00000002-0E53-47F3-AF37-960894DD33E3}"/>
            </c:ext>
          </c:extLst>
        </c:ser>
        <c:ser>
          <c:idx val="1"/>
          <c:order val="1"/>
          <c:tx>
            <c:strRef>
              <c:f>data!$C$1</c:f>
              <c:strCache>
                <c:ptCount val="1"/>
                <c:pt idx="0">
                  <c:v>Real Price</c:v>
                </c:pt>
              </c:strCache>
            </c:strRef>
          </c:tx>
          <c:spPr>
            <a:ln w="38100">
              <a:solidFill>
                <a:srgbClr val="FF0000"/>
              </a:solidFill>
              <a:prstDash val="solid"/>
            </a:ln>
          </c:spPr>
          <c:marker>
            <c:symbol val="square"/>
            <c:size val="9"/>
            <c:spPr>
              <a:solidFill>
                <a:srgbClr val="002060"/>
              </a:solidFill>
              <a:ln>
                <a:solidFill>
                  <a:srgbClr val="FF00FF"/>
                </a:solidFill>
                <a:prstDash val="solid"/>
              </a:ln>
            </c:spPr>
          </c:marker>
          <c:dLbls>
            <c:dLbl>
              <c:idx val="36"/>
              <c:layout>
                <c:manualLayout>
                  <c:x val="0"/>
                  <c:y val="-2.2427604074407064E-2"/>
                </c:manualLayout>
              </c:layout>
              <c:numFmt formatCode="#,##0.00" sourceLinked="0"/>
              <c:spPr>
                <a:noFill/>
                <a:ln>
                  <a:noFill/>
                </a:ln>
                <a:effectLst/>
              </c:spPr>
              <c:txPr>
                <a:bodyPr/>
                <a:lstStyle/>
                <a:p>
                  <a:pPr>
                    <a:defRPr sz="1400">
                      <a:latin typeface="Calibri (Bod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53-47F3-AF37-960894DD33E3}"/>
                </c:ext>
              </c:extLst>
            </c:dLbl>
            <c:spPr>
              <a:noFill/>
              <a:ln>
                <a:noFill/>
              </a:ln>
              <a:effectLst/>
            </c:spPr>
            <c:txPr>
              <a:bodyPr/>
              <a:lstStyle/>
              <a:p>
                <a:pPr>
                  <a:defRPr sz="1400">
                    <a:latin typeface="Calibri (Body)"/>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a:solidFill>
                  <a:schemeClr val="accent2">
                    <a:lumMod val="60000"/>
                    <a:lumOff val="40000"/>
                  </a:schemeClr>
                </a:solidFill>
              </a:ln>
            </c:spPr>
            <c:trendlineType val="linear"/>
            <c:dispRSqr val="0"/>
            <c:dispEq val="0"/>
          </c:trendline>
          <c:cat>
            <c:numRef>
              <c:f>data!$A$7:$A$43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data!$C$7:$C$43</c:f>
              <c:numCache>
                <c:formatCode>0.00</c:formatCode>
                <c:ptCount val="37"/>
                <c:pt idx="0">
                  <c:v>20.34</c:v>
                </c:pt>
                <c:pt idx="1">
                  <c:v>20.567700729927008</c:v>
                </c:pt>
                <c:pt idx="2">
                  <c:v>20.677007042253518</c:v>
                </c:pt>
                <c:pt idx="3">
                  <c:v>20.119289940828402</c:v>
                </c:pt>
                <c:pt idx="4">
                  <c:v>19.793193548387094</c:v>
                </c:pt>
                <c:pt idx="5">
                  <c:v>19.149013006885998</c:v>
                </c:pt>
                <c:pt idx="6">
                  <c:v>17.040616740088105</c:v>
                </c:pt>
                <c:pt idx="7">
                  <c:v>16.343235923022092</c:v>
                </c:pt>
                <c:pt idx="8">
                  <c:v>16.099044982698963</c:v>
                </c:pt>
                <c:pt idx="9">
                  <c:v>16.002051282051283</c:v>
                </c:pt>
                <c:pt idx="10">
                  <c:v>16.210603674540682</c:v>
                </c:pt>
                <c:pt idx="11">
                  <c:v>15.36163161249203</c:v>
                </c:pt>
                <c:pt idx="12">
                  <c:v>14.722093457943926</c:v>
                </c:pt>
                <c:pt idx="13">
                  <c:v>14.562306748466256</c:v>
                </c:pt>
                <c:pt idx="14">
                  <c:v>13.666362545018007</c:v>
                </c:pt>
                <c:pt idx="15">
                  <c:v>11.928478513356563</c:v>
                </c:pt>
                <c:pt idx="16">
                  <c:v>12.825725578769056</c:v>
                </c:pt>
                <c:pt idx="17">
                  <c:v>12.482556976097833</c:v>
                </c:pt>
                <c:pt idx="18">
                  <c:v>12.526043478260869</c:v>
                </c:pt>
                <c:pt idx="19">
                  <c:v>11.654293276866067</c:v>
                </c:pt>
                <c:pt idx="20">
                  <c:v>11.724157706093189</c:v>
                </c:pt>
                <c:pt idx="21">
                  <c:v>11.816785714285714</c:v>
                </c:pt>
                <c:pt idx="22">
                  <c:v>10.892747248507295</c:v>
                </c:pt>
                <c:pt idx="23">
                  <c:v>10.644905087249132</c:v>
                </c:pt>
                <c:pt idx="24">
                  <c:v>12.503521537077519</c:v>
                </c:pt>
                <c:pt idx="25">
                  <c:v>17.749440510694498</c:v>
                </c:pt>
                <c:pt idx="26">
                  <c:v>18.234774761157468</c:v>
                </c:pt>
                <c:pt idx="27">
                  <c:v>13.544082162425848</c:v>
                </c:pt>
                <c:pt idx="28">
                  <c:v>9.4502247195834439</c:v>
                </c:pt>
                <c:pt idx="29">
                  <c:v>10.976530819140306</c:v>
                </c:pt>
                <c:pt idx="30">
                  <c:v>11.294919773687118</c:v>
                </c:pt>
                <c:pt idx="31">
                  <c:v>12.396055115059143</c:v>
                </c:pt>
                <c:pt idx="32">
                  <c:v>12.256005221932114</c:v>
                </c:pt>
                <c:pt idx="33">
                  <c:v>10.871110721724206</c:v>
                </c:pt>
                <c:pt idx="34" formatCode="0.000">
                  <c:v>11.010126849646205</c:v>
                </c:pt>
                <c:pt idx="35" formatCode="0.000">
                  <c:v>11.21270734242362</c:v>
                </c:pt>
                <c:pt idx="36" formatCode="0.000">
                  <c:v>13.322434217810086</c:v>
                </c:pt>
              </c:numCache>
            </c:numRef>
          </c:val>
          <c:smooth val="0"/>
          <c:extLst>
            <c:ext xmlns:c16="http://schemas.microsoft.com/office/drawing/2014/chart" uri="{C3380CC4-5D6E-409C-BE32-E72D297353CC}">
              <c16:uniqueId val="{00000005-0E53-47F3-AF37-960894DD33E3}"/>
            </c:ext>
          </c:extLst>
        </c:ser>
        <c:dLbls>
          <c:showLegendKey val="0"/>
          <c:showVal val="0"/>
          <c:showCatName val="0"/>
          <c:showSerName val="0"/>
          <c:showPercent val="0"/>
          <c:showBubbleSize val="0"/>
        </c:dLbls>
        <c:marker val="1"/>
        <c:smooth val="0"/>
        <c:axId val="513797872"/>
        <c:axId val="513802576"/>
      </c:lineChart>
      <c:catAx>
        <c:axId val="513797872"/>
        <c:scaling>
          <c:orientation val="minMax"/>
        </c:scaling>
        <c:delete val="0"/>
        <c:axPos val="b"/>
        <c:numFmt formatCode="General" sourceLinked="1"/>
        <c:majorTickMark val="out"/>
        <c:minorTickMark val="none"/>
        <c:tickLblPos val="nextTo"/>
        <c:spPr>
          <a:ln w="3175">
            <a:solidFill>
              <a:srgbClr val="000000"/>
            </a:solidFill>
            <a:prstDash val="solid"/>
          </a:ln>
        </c:spPr>
        <c:txPr>
          <a:bodyPr rot="1800000" vert="horz"/>
          <a:lstStyle/>
          <a:p>
            <a:pPr>
              <a:defRPr sz="1050" b="0" i="0" u="none" strike="noStrike" baseline="0">
                <a:solidFill>
                  <a:srgbClr val="333399"/>
                </a:solidFill>
                <a:latin typeface="+mn-lt"/>
                <a:ea typeface="Arial Narrow"/>
                <a:cs typeface="Arial Narrow"/>
              </a:defRPr>
            </a:pPr>
            <a:endParaRPr lang="en-US"/>
          </a:p>
        </c:txPr>
        <c:crossAx val="513802576"/>
        <c:crosses val="autoZero"/>
        <c:auto val="0"/>
        <c:lblAlgn val="ctr"/>
        <c:lblOffset val="100"/>
        <c:tickLblSkip val="1"/>
        <c:tickMarkSkip val="1"/>
        <c:noMultiLvlLbl val="0"/>
      </c:catAx>
      <c:valAx>
        <c:axId val="513802576"/>
        <c:scaling>
          <c:orientation val="minMax"/>
          <c:max val="40"/>
          <c:min val="8"/>
        </c:scaling>
        <c:delete val="0"/>
        <c:axPos val="l"/>
        <c:title>
          <c:tx>
            <c:rich>
              <a:bodyPr/>
              <a:lstStyle/>
              <a:p>
                <a:pPr>
                  <a:defRPr sz="1400" b="1" i="0" u="none" strike="noStrike" baseline="0">
                    <a:solidFill>
                      <a:srgbClr val="333399"/>
                    </a:solidFill>
                    <a:latin typeface="+mn-lt"/>
                    <a:ea typeface="Arial Narrow"/>
                    <a:cs typeface="Arial Narrow"/>
                  </a:defRPr>
                </a:pPr>
                <a:r>
                  <a:rPr lang="en-US">
                    <a:latin typeface="+mn-lt"/>
                  </a:rPr>
                  <a:t>Cents per pound, raw value</a:t>
                </a:r>
              </a:p>
            </c:rich>
          </c:tx>
          <c:layout>
            <c:manualLayout>
              <c:xMode val="edge"/>
              <c:yMode val="edge"/>
              <c:x val="8.9730406215779417E-3"/>
              <c:y val="0.39084957914743462"/>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333399"/>
                </a:solidFill>
                <a:latin typeface="+mn-lt"/>
                <a:ea typeface="Arial Narrow"/>
                <a:cs typeface="Arial Narrow"/>
              </a:defRPr>
            </a:pPr>
            <a:endParaRPr lang="en-US"/>
          </a:p>
        </c:txPr>
        <c:crossAx val="513797872"/>
        <c:crosses val="autoZero"/>
        <c:crossBetween val="midCat"/>
      </c:valAx>
      <c:spPr>
        <a:solidFill>
          <a:srgbClr val="FFFFFF"/>
        </a:solidFill>
        <a:ln w="25400">
          <a:noFill/>
        </a:ln>
      </c:spPr>
    </c:plotArea>
    <c:plotVisOnly val="1"/>
    <c:dispBlanksAs val="gap"/>
    <c:showDLblsOverMax val="0"/>
  </c:chart>
  <c:spPr>
    <a:noFill/>
    <a:ln w="9525">
      <a:noFill/>
    </a:ln>
  </c:spPr>
  <c:txPr>
    <a:bodyPr/>
    <a:lstStyle/>
    <a:p>
      <a:pPr>
        <a:defRPr sz="2800" b="1" i="0" u="none" strike="noStrike" baseline="0">
          <a:solidFill>
            <a:srgbClr val="333399"/>
          </a:solidFill>
          <a:latin typeface="Arial Narrow"/>
          <a:ea typeface="Arial Narrow"/>
          <a:cs typeface="Arial Narrow"/>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98838492287442"/>
          <c:y val="0.14028640003852169"/>
          <c:w val="0.86464900537095202"/>
          <c:h val="0.7481749926042196"/>
        </c:manualLayout>
      </c:layout>
      <c:lineChart>
        <c:grouping val="standard"/>
        <c:varyColors val="0"/>
        <c:ser>
          <c:idx val="1"/>
          <c:order val="0"/>
          <c:tx>
            <c:strRef>
              <c:f>data!$K$1</c:f>
              <c:strCache>
                <c:ptCount val="1"/>
                <c:pt idx="0">
                  <c:v>Nominal Price</c:v>
                </c:pt>
              </c:strCache>
            </c:strRef>
          </c:tx>
          <c:spPr>
            <a:ln w="38100">
              <a:solidFill>
                <a:srgbClr val="00B050"/>
              </a:solidFill>
              <a:prstDash val="solid"/>
            </a:ln>
          </c:spPr>
          <c:marker>
            <c:symbol val="square"/>
            <c:size val="7"/>
            <c:spPr>
              <a:solidFill>
                <a:schemeClr val="accent1">
                  <a:lumMod val="75000"/>
                </a:schemeClr>
              </a:solidFill>
              <a:ln w="0">
                <a:solidFill>
                  <a:srgbClr val="00B050"/>
                </a:solidFill>
                <a:prstDash val="solid"/>
              </a:ln>
            </c:spPr>
          </c:marker>
          <c:dLbls>
            <c:dLbl>
              <c:idx val="36"/>
              <c:layout>
                <c:manualLayout>
                  <c:x val="0"/>
                  <c:y val="3.1630970899230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30-48A0-80EF-C3814F090390}"/>
                </c:ext>
              </c:extLst>
            </c:dLbl>
            <c:numFmt formatCode="#,##0.00" sourceLinked="0"/>
            <c:spPr>
              <a:noFill/>
              <a:ln>
                <a:noFill/>
              </a:ln>
              <a:effectLst/>
            </c:spPr>
            <c:txPr>
              <a:bodyPr/>
              <a:lstStyle/>
              <a:p>
                <a:pPr>
                  <a:defRPr>
                    <a:solidFill>
                      <a:srgbClr val="00B050"/>
                    </a:solidFill>
                    <a:latin typeface="+mn-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data!$J$7:$J$43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data!$K$7:$K$43</c:f>
              <c:numCache>
                <c:formatCode>0.00</c:formatCode>
                <c:ptCount val="37"/>
                <c:pt idx="0">
                  <c:v>23.179166666666664</c:v>
                </c:pt>
                <c:pt idx="1">
                  <c:v>23.37833333333333</c:v>
                </c:pt>
                <c:pt idx="2">
                  <c:v>23.596666666666668</c:v>
                </c:pt>
                <c:pt idx="3">
                  <c:v>25.440833333333334</c:v>
                </c:pt>
                <c:pt idx="4">
                  <c:v>29.058333333333334</c:v>
                </c:pt>
                <c:pt idx="5">
                  <c:v>29.967500000000001</c:v>
                </c:pt>
                <c:pt idx="6">
                  <c:v>25.650000000000002</c:v>
                </c:pt>
                <c:pt idx="7">
                  <c:v>25.435833333333331</c:v>
                </c:pt>
                <c:pt idx="8">
                  <c:v>25.145833333333332</c:v>
                </c:pt>
                <c:pt idx="9">
                  <c:v>25.1525</c:v>
                </c:pt>
                <c:pt idx="10">
                  <c:v>25.830000000000002</c:v>
                </c:pt>
                <c:pt idx="11">
                  <c:v>29.199166666666667</c:v>
                </c:pt>
                <c:pt idx="12">
                  <c:v>27.088333333333335</c:v>
                </c:pt>
                <c:pt idx="13">
                  <c:v>26.116666666666664</c:v>
                </c:pt>
                <c:pt idx="14">
                  <c:v>26.71083333333333</c:v>
                </c:pt>
                <c:pt idx="15">
                  <c:v>20.802499999999998</c:v>
                </c:pt>
                <c:pt idx="16">
                  <c:v>23.311666666666667</c:v>
                </c:pt>
                <c:pt idx="17">
                  <c:v>25.7925</c:v>
                </c:pt>
                <c:pt idx="18">
                  <c:v>26.204999999999998</c:v>
                </c:pt>
                <c:pt idx="19">
                  <c:v>23.481666666666666</c:v>
                </c:pt>
                <c:pt idx="20">
                  <c:v>29.535833333333333</c:v>
                </c:pt>
                <c:pt idx="21">
                  <c:v>33.101666666666667</c:v>
                </c:pt>
                <c:pt idx="22">
                  <c:v>25.063333333333336</c:v>
                </c:pt>
                <c:pt idx="23">
                  <c:v>32.54</c:v>
                </c:pt>
                <c:pt idx="24">
                  <c:v>38.095833333333331</c:v>
                </c:pt>
                <c:pt idx="25">
                  <c:v>53.229166666666664</c:v>
                </c:pt>
                <c:pt idx="26">
                  <c:v>56.220833333333339</c:v>
                </c:pt>
                <c:pt idx="27">
                  <c:v>43.384166666666673</c:v>
                </c:pt>
                <c:pt idx="28">
                  <c:v>27.221666666666668</c:v>
                </c:pt>
                <c:pt idx="29">
                  <c:v>32.858333333333327</c:v>
                </c:pt>
                <c:pt idx="30">
                  <c:v>33.875833333333333</c:v>
                </c:pt>
                <c:pt idx="31">
                  <c:v>29.645833333333332</c:v>
                </c:pt>
                <c:pt idx="32">
                  <c:v>31.330833333333331</c:v>
                </c:pt>
                <c:pt idx="33">
                  <c:v>35.544166666666669</c:v>
                </c:pt>
                <c:pt idx="34">
                  <c:v>36.137500000000003</c:v>
                </c:pt>
                <c:pt idx="35">
                  <c:v>42.125</c:v>
                </c:pt>
                <c:pt idx="36">
                  <c:v>37.6</c:v>
                </c:pt>
              </c:numCache>
            </c:numRef>
          </c:val>
          <c:smooth val="0"/>
          <c:extLst>
            <c:ext xmlns:c16="http://schemas.microsoft.com/office/drawing/2014/chart" uri="{C3380CC4-5D6E-409C-BE32-E72D297353CC}">
              <c16:uniqueId val="{00000001-EA30-48A0-80EF-C3814F090390}"/>
            </c:ext>
          </c:extLst>
        </c:ser>
        <c:ser>
          <c:idx val="2"/>
          <c:order val="1"/>
          <c:tx>
            <c:strRef>
              <c:f>data!$L$1</c:f>
              <c:strCache>
                <c:ptCount val="1"/>
                <c:pt idx="0">
                  <c:v>Real Price</c:v>
                </c:pt>
              </c:strCache>
            </c:strRef>
          </c:tx>
          <c:spPr>
            <a:ln w="38100">
              <a:solidFill>
                <a:srgbClr val="C00000"/>
              </a:solidFill>
              <a:prstDash val="solid"/>
            </a:ln>
          </c:spPr>
          <c:marker>
            <c:symbol val="triangle"/>
            <c:size val="8"/>
            <c:spPr>
              <a:solidFill>
                <a:srgbClr val="002060"/>
              </a:solidFill>
              <a:ln>
                <a:solidFill>
                  <a:schemeClr val="tx2"/>
                </a:solidFill>
                <a:prstDash val="solid"/>
              </a:ln>
            </c:spPr>
          </c:marker>
          <c:dLbls>
            <c:dLbl>
              <c:idx val="36"/>
              <c:layout>
                <c:manualLayout>
                  <c:x val="0"/>
                  <c:y val="3.5145523221366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30-48A0-80EF-C3814F090390}"/>
                </c:ext>
              </c:extLst>
            </c:dLbl>
            <c:spPr>
              <a:noFill/>
              <a:ln>
                <a:noFill/>
              </a:ln>
              <a:effectLst/>
            </c:spPr>
            <c:txPr>
              <a:bodyPr/>
              <a:lstStyle/>
              <a:p>
                <a:pPr>
                  <a:defRPr>
                    <a:solidFill>
                      <a:srgbClr val="C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data!$J$7:$J$43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data!$L$7:$L$43</c:f>
              <c:numCache>
                <c:formatCode>0.00</c:formatCode>
                <c:ptCount val="37"/>
                <c:pt idx="0">
                  <c:v>23.179166666666664</c:v>
                </c:pt>
                <c:pt idx="1">
                  <c:v>22.951721411192214</c:v>
                </c:pt>
                <c:pt idx="2">
                  <c:v>22.350363849765259</c:v>
                </c:pt>
                <c:pt idx="3">
                  <c:v>23.139760495914341</c:v>
                </c:pt>
                <c:pt idx="4">
                  <c:v>25.215134408602147</c:v>
                </c:pt>
                <c:pt idx="5">
                  <c:v>24.671025248661056</c:v>
                </c:pt>
                <c:pt idx="6">
                  <c:v>20.263876651982379</c:v>
                </c:pt>
                <c:pt idx="7">
                  <c:v>19.507453076740315</c:v>
                </c:pt>
                <c:pt idx="8">
                  <c:v>18.724509803921567</c:v>
                </c:pt>
                <c:pt idx="9">
                  <c:v>18.261869095816465</c:v>
                </c:pt>
                <c:pt idx="10">
                  <c:v>18.236929133858265</c:v>
                </c:pt>
                <c:pt idx="11">
                  <c:v>20.024412577012956</c:v>
                </c:pt>
                <c:pt idx="12">
                  <c:v>18.160153686396679</c:v>
                </c:pt>
                <c:pt idx="13">
                  <c:v>17.240204498977501</c:v>
                </c:pt>
                <c:pt idx="14">
                  <c:v>17.251414565826327</c:v>
                </c:pt>
                <c:pt idx="15">
                  <c:v>12.998542392566781</c:v>
                </c:pt>
                <c:pt idx="16">
                  <c:v>14.163384152079804</c:v>
                </c:pt>
                <c:pt idx="17">
                  <c:v>15.42675375208449</c:v>
                </c:pt>
                <c:pt idx="18">
                  <c:v>15.324228260869562</c:v>
                </c:pt>
                <c:pt idx="19">
                  <c:v>13.37547556026116</c:v>
                </c:pt>
                <c:pt idx="20">
                  <c:v>16.272686465267107</c:v>
                </c:pt>
                <c:pt idx="21">
                  <c:v>17.667357804232804</c:v>
                </c:pt>
                <c:pt idx="22">
                  <c:v>13.006601010247159</c:v>
                </c:pt>
                <c:pt idx="23">
                  <c:v>16.262216504182476</c:v>
                </c:pt>
                <c:pt idx="24">
                  <c:v>19.106781891546287</c:v>
                </c:pt>
                <c:pt idx="25">
                  <c:v>26.265997419623091</c:v>
                </c:pt>
                <c:pt idx="26">
                  <c:v>26.893342935936705</c:v>
                </c:pt>
                <c:pt idx="27">
                  <c:v>20.332135566841181</c:v>
                </c:pt>
                <c:pt idx="28">
                  <c:v>12.573356170165884</c:v>
                </c:pt>
                <c:pt idx="29">
                  <c:v>14.934596625214018</c:v>
                </c:pt>
                <c:pt idx="30">
                  <c:v>15.378811083874432</c:v>
                </c:pt>
                <c:pt idx="31">
                  <c:v>13.290827628638608</c:v>
                </c:pt>
                <c:pt idx="32">
                  <c:v>13.753254188424714</c:v>
                </c:pt>
                <c:pt idx="33">
                  <c:v>15.230767494866067</c:v>
                </c:pt>
                <c:pt idx="34">
                  <c:v>15.209421216708325</c:v>
                </c:pt>
                <c:pt idx="35">
                  <c:v>17.513359169432519</c:v>
                </c:pt>
                <c:pt idx="36">
                  <c:v>14.930656530243199</c:v>
                </c:pt>
              </c:numCache>
            </c:numRef>
          </c:val>
          <c:smooth val="0"/>
          <c:extLst>
            <c:ext xmlns:c16="http://schemas.microsoft.com/office/drawing/2014/chart" uri="{C3380CC4-5D6E-409C-BE32-E72D297353CC}">
              <c16:uniqueId val="{00000003-EA30-48A0-80EF-C3814F090390}"/>
            </c:ext>
          </c:extLst>
        </c:ser>
        <c:dLbls>
          <c:showLegendKey val="0"/>
          <c:showVal val="0"/>
          <c:showCatName val="0"/>
          <c:showSerName val="0"/>
          <c:showPercent val="0"/>
          <c:showBubbleSize val="0"/>
        </c:dLbls>
        <c:marker val="1"/>
        <c:smooth val="0"/>
        <c:axId val="513797480"/>
        <c:axId val="513803360"/>
      </c:lineChart>
      <c:catAx>
        <c:axId val="51379748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513803360"/>
        <c:crosses val="autoZero"/>
        <c:auto val="1"/>
        <c:lblAlgn val="ctr"/>
        <c:lblOffset val="100"/>
        <c:tickLblSkip val="2"/>
        <c:tickMarkSkip val="1"/>
        <c:noMultiLvlLbl val="0"/>
      </c:catAx>
      <c:valAx>
        <c:axId val="513803360"/>
        <c:scaling>
          <c:orientation val="minMax"/>
          <c:max val="60"/>
          <c:min val="10"/>
        </c:scaling>
        <c:delete val="0"/>
        <c:axPos val="l"/>
        <c:numFmt formatCode="0.00" sourceLinked="1"/>
        <c:majorTickMark val="out"/>
        <c:minorTickMark val="none"/>
        <c:tickLblPos val="nextTo"/>
        <c:spPr>
          <a:ln w="3175">
            <a:solidFill>
              <a:srgbClr val="000000"/>
            </a:solidFill>
            <a:prstDash val="solid"/>
          </a:ln>
        </c:spPr>
        <c:txPr>
          <a:bodyPr rot="0" vert="horz"/>
          <a:lstStyle/>
          <a:p>
            <a:pPr>
              <a:defRPr/>
            </a:pPr>
            <a:endParaRPr lang="en-US"/>
          </a:p>
        </c:txPr>
        <c:crossAx val="513797480"/>
        <c:crosses val="autoZero"/>
        <c:crossBetween val="midCat"/>
        <c:majorUnit val="5"/>
      </c:valAx>
      <c:spPr>
        <a:noFill/>
        <a:ln w="25400">
          <a:noFill/>
        </a:ln>
      </c:spPr>
    </c:plotArea>
    <c:plotVisOnly val="1"/>
    <c:dispBlanksAs val="gap"/>
    <c:showDLblsOverMax val="0"/>
  </c:chart>
  <c:spPr>
    <a:noFill/>
    <a:ln w="9525">
      <a:noFill/>
    </a:ln>
  </c:spPr>
  <c:txPr>
    <a:bodyPr/>
    <a:lstStyle/>
    <a:p>
      <a:pPr>
        <a:defRPr sz="1400" b="0" i="0" u="none" strike="noStrike" baseline="0">
          <a:solidFill>
            <a:srgbClr val="002060"/>
          </a:solidFill>
          <a:latin typeface="+mn-lt"/>
          <a:ea typeface="Arial"/>
          <a:cs typeface="Arial"/>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solidFill>
                  <a:schemeClr val="tx2"/>
                </a:solidFill>
                <a:latin typeface="+mn-lt"/>
              </a:rPr>
              <a:t>Wholesale Refined Sugar</a:t>
            </a:r>
            <a:r>
              <a:rPr lang="en-US" sz="2000" b="1" baseline="0" dirty="0">
                <a:solidFill>
                  <a:schemeClr val="tx2"/>
                </a:solidFill>
                <a:latin typeface="+mn-lt"/>
              </a:rPr>
              <a:t> Prices and Sugar Company Closures:</a:t>
            </a:r>
          </a:p>
          <a:p>
            <a:pPr>
              <a:defRPr sz="2000"/>
            </a:pPr>
            <a:r>
              <a:rPr lang="en-US" sz="2000" b="1" baseline="0" dirty="0">
                <a:solidFill>
                  <a:schemeClr val="tx2"/>
                </a:solidFill>
                <a:latin typeface="+mn-lt"/>
              </a:rPr>
              <a:t>59 closures from 1985 to 2021</a:t>
            </a:r>
          </a:p>
          <a:p>
            <a:pPr>
              <a:defRPr sz="2000"/>
            </a:pPr>
            <a:r>
              <a:rPr lang="en-US" sz="2000" b="0" i="1" baseline="0" dirty="0">
                <a:solidFill>
                  <a:sysClr val="windowText" lastClr="000000"/>
                </a:solidFill>
                <a:latin typeface="+mn-lt"/>
              </a:rPr>
              <a:t>--Cents per pound--</a:t>
            </a:r>
          </a:p>
        </c:rich>
      </c:tx>
      <c:layout>
        <c:manualLayout>
          <c:xMode val="edge"/>
          <c:yMode val="edge"/>
          <c:x val="0.10032834357243806"/>
          <c:y val="7.4650275372160713E-6"/>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305942327196751E-2"/>
          <c:y val="0.14826723932235744"/>
          <c:w val="0.9455729897218671"/>
          <c:h val="0.71571064980513799"/>
        </c:manualLayout>
      </c:layout>
      <c:lineChart>
        <c:grouping val="standard"/>
        <c:varyColors val="0"/>
        <c:ser>
          <c:idx val="1"/>
          <c:order val="0"/>
          <c:tx>
            <c:v>Refined price</c:v>
          </c:tx>
          <c:spPr>
            <a:ln w="28575" cap="rnd">
              <a:solidFill>
                <a:schemeClr val="accent5">
                  <a:lumMod val="50000"/>
                </a:schemeClr>
              </a:solidFill>
              <a:round/>
            </a:ln>
            <a:effectLst/>
          </c:spPr>
          <c:marker>
            <c:symbol val="square"/>
            <c:size val="7"/>
            <c:spPr>
              <a:solidFill>
                <a:srgbClr val="00B050"/>
              </a:solidFill>
              <a:ln w="9525">
                <a:solidFill>
                  <a:schemeClr val="accent5">
                    <a:lumMod val="50000"/>
                  </a:schemeClr>
                </a:solidFill>
              </a:ln>
              <a:effectLst/>
            </c:spPr>
          </c:marker>
          <c:cat>
            <c:numRef>
              <c:f>'Data S'!$A$2:$A$38</c:f>
              <c:numCache>
                <c:formatCode>0</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'Data S'!$B$2:$B$38</c:f>
              <c:numCache>
                <c:formatCode>0.00</c:formatCode>
                <c:ptCount val="37"/>
                <c:pt idx="0">
                  <c:v>23.179166666666664</c:v>
                </c:pt>
                <c:pt idx="1">
                  <c:v>23.37833333333333</c:v>
                </c:pt>
                <c:pt idx="2">
                  <c:v>23.596666666666668</c:v>
                </c:pt>
                <c:pt idx="3">
                  <c:v>25.440833333333334</c:v>
                </c:pt>
                <c:pt idx="4">
                  <c:v>29.058333333333334</c:v>
                </c:pt>
                <c:pt idx="5">
                  <c:v>29.967500000000001</c:v>
                </c:pt>
                <c:pt idx="6">
                  <c:v>25.650000000000002</c:v>
                </c:pt>
                <c:pt idx="7">
                  <c:v>25.435833333333331</c:v>
                </c:pt>
                <c:pt idx="8">
                  <c:v>25.145833333333332</c:v>
                </c:pt>
                <c:pt idx="9">
                  <c:v>25.1525</c:v>
                </c:pt>
                <c:pt idx="10">
                  <c:v>25.830000000000002</c:v>
                </c:pt>
                <c:pt idx="11">
                  <c:v>29.199166666666667</c:v>
                </c:pt>
                <c:pt idx="12">
                  <c:v>27.088333333333335</c:v>
                </c:pt>
                <c:pt idx="13">
                  <c:v>26.116666666666664</c:v>
                </c:pt>
                <c:pt idx="14">
                  <c:v>26.71083333333333</c:v>
                </c:pt>
                <c:pt idx="15">
                  <c:v>20.802499999999998</c:v>
                </c:pt>
                <c:pt idx="16">
                  <c:v>23.311666666666667</c:v>
                </c:pt>
                <c:pt idx="17">
                  <c:v>25.7925</c:v>
                </c:pt>
                <c:pt idx="18">
                  <c:v>26.204999999999998</c:v>
                </c:pt>
                <c:pt idx="19">
                  <c:v>23.481666666666666</c:v>
                </c:pt>
                <c:pt idx="20">
                  <c:v>29.535833333333333</c:v>
                </c:pt>
                <c:pt idx="21">
                  <c:v>33.101666666666667</c:v>
                </c:pt>
                <c:pt idx="22">
                  <c:v>25.063333333333336</c:v>
                </c:pt>
                <c:pt idx="23">
                  <c:v>32.54</c:v>
                </c:pt>
                <c:pt idx="24">
                  <c:v>38.095833333333331</c:v>
                </c:pt>
                <c:pt idx="25">
                  <c:v>53.229166666666664</c:v>
                </c:pt>
                <c:pt idx="26">
                  <c:v>56.220833333333339</c:v>
                </c:pt>
                <c:pt idx="27">
                  <c:v>43.384166666666673</c:v>
                </c:pt>
                <c:pt idx="28">
                  <c:v>27.221666666666668</c:v>
                </c:pt>
                <c:pt idx="29">
                  <c:v>32.858333333333327</c:v>
                </c:pt>
                <c:pt idx="30">
                  <c:v>33.875833333333333</c:v>
                </c:pt>
                <c:pt idx="31">
                  <c:v>29.645833333333332</c:v>
                </c:pt>
                <c:pt idx="32">
                  <c:v>31.330833333333331</c:v>
                </c:pt>
                <c:pt idx="33">
                  <c:v>35.54</c:v>
                </c:pt>
                <c:pt idx="34">
                  <c:v>36.14</c:v>
                </c:pt>
                <c:pt idx="35">
                  <c:v>42.13</c:v>
                </c:pt>
                <c:pt idx="36" formatCode="General">
                  <c:v>37.6</c:v>
                </c:pt>
              </c:numCache>
            </c:numRef>
          </c:val>
          <c:smooth val="0"/>
          <c:extLst>
            <c:ext xmlns:c16="http://schemas.microsoft.com/office/drawing/2014/chart" uri="{C3380CC4-5D6E-409C-BE32-E72D297353CC}">
              <c16:uniqueId val="{00000000-2892-45F1-9DFB-EDA6FECA8543}"/>
            </c:ext>
          </c:extLst>
        </c:ser>
        <c:dLbls>
          <c:showLegendKey val="0"/>
          <c:showVal val="0"/>
          <c:showCatName val="0"/>
          <c:showSerName val="0"/>
          <c:showPercent val="0"/>
          <c:showBubbleSize val="0"/>
        </c:dLbls>
        <c:marker val="1"/>
        <c:smooth val="0"/>
        <c:axId val="681684888"/>
        <c:axId val="681685280"/>
      </c:lineChart>
      <c:catAx>
        <c:axId val="681684888"/>
        <c:scaling>
          <c:orientation val="minMax"/>
        </c:scaling>
        <c:delete val="0"/>
        <c:axPos val="b"/>
        <c:numFmt formatCode="0"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en-US"/>
          </a:p>
        </c:txPr>
        <c:crossAx val="681685280"/>
        <c:crosses val="autoZero"/>
        <c:auto val="1"/>
        <c:lblAlgn val="ctr"/>
        <c:lblOffset val="100"/>
        <c:tickMarkSkip val="1"/>
        <c:noMultiLvlLbl val="0"/>
      </c:catAx>
      <c:valAx>
        <c:axId val="681685280"/>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Arial" panose="020B0604020202020204" pitchFamily="34" charset="0"/>
              </a:defRPr>
            </a:pPr>
            <a:endParaRPr lang="en-US"/>
          </a:p>
        </c:txPr>
        <c:crossAx val="68168488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496365524403061E-2"/>
          <c:y val="0.14245014245014254"/>
          <c:w val="0.90550363447559745"/>
          <c:h val="0.73076923076923073"/>
        </c:manualLayout>
      </c:layout>
      <c:lineChart>
        <c:grouping val="standard"/>
        <c:varyColors val="0"/>
        <c:ser>
          <c:idx val="1"/>
          <c:order val="0"/>
          <c:spPr>
            <a:ln w="25400">
              <a:solidFill>
                <a:srgbClr val="008000"/>
              </a:solidFill>
              <a:prstDash val="solid"/>
            </a:ln>
          </c:spPr>
          <c:marker>
            <c:symbol val="square"/>
            <c:size val="7"/>
            <c:spPr>
              <a:solidFill>
                <a:srgbClr val="00B050"/>
              </a:solidFill>
              <a:ln>
                <a:solidFill>
                  <a:srgbClr val="000080"/>
                </a:solidFill>
                <a:prstDash val="solid"/>
              </a:ln>
            </c:spPr>
          </c:marker>
          <c:dLbls>
            <c:dLbl>
              <c:idx val="36"/>
              <c:layout>
                <c:manualLayout>
                  <c:x val="0"/>
                  <c:y val="-2.28571428571428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55-4EED-A0D2-9BFCC493D3BF}"/>
                </c:ext>
              </c:extLst>
            </c:dLbl>
            <c:spPr>
              <a:noFill/>
              <a:ln>
                <a:noFill/>
              </a:ln>
              <a:effectLst/>
            </c:spPr>
            <c:txPr>
              <a:bodyPr/>
              <a:lstStyle/>
              <a:p>
                <a:pPr>
                  <a:defRPr sz="1200">
                    <a:solidFill>
                      <a:srgbClr val="00B05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trendline>
            <c:spPr>
              <a:ln w="12700">
                <a:solidFill>
                  <a:srgbClr val="000000"/>
                </a:solidFill>
                <a:prstDash val="solid"/>
              </a:ln>
            </c:spPr>
            <c:trendlineType val="linear"/>
            <c:dispRSqr val="0"/>
            <c:dispEq val="0"/>
          </c:trendline>
          <c:cat>
            <c:numRef>
              <c:f>data!$W$7:$W$43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extLst/>
            </c:numRef>
          </c:cat>
          <c:val>
            <c:numRef>
              <c:f>data!$X$7:$X$43</c:f>
              <c:numCache>
                <c:formatCode>General</c:formatCode>
                <c:ptCount val="37"/>
                <c:pt idx="0">
                  <c:v>35.340000000000003</c:v>
                </c:pt>
                <c:pt idx="1">
                  <c:v>35.08</c:v>
                </c:pt>
                <c:pt idx="2">
                  <c:v>35.28</c:v>
                </c:pt>
                <c:pt idx="3">
                  <c:v>36.6</c:v>
                </c:pt>
                <c:pt idx="4">
                  <c:v>40.03</c:v>
                </c:pt>
                <c:pt idx="5">
                  <c:v>42.78</c:v>
                </c:pt>
                <c:pt idx="6">
                  <c:v>42.8</c:v>
                </c:pt>
                <c:pt idx="7">
                  <c:v>41.53</c:v>
                </c:pt>
                <c:pt idx="8">
                  <c:v>40.54</c:v>
                </c:pt>
                <c:pt idx="9">
                  <c:v>39.99</c:v>
                </c:pt>
                <c:pt idx="10">
                  <c:v>39.83</c:v>
                </c:pt>
                <c:pt idx="11">
                  <c:v>41.79</c:v>
                </c:pt>
                <c:pt idx="12">
                  <c:v>43.26</c:v>
                </c:pt>
                <c:pt idx="13">
                  <c:v>42.98</c:v>
                </c:pt>
                <c:pt idx="14">
                  <c:v>43.27</c:v>
                </c:pt>
                <c:pt idx="15">
                  <c:v>42.41</c:v>
                </c:pt>
                <c:pt idx="16">
                  <c:v>43.42</c:v>
                </c:pt>
                <c:pt idx="17">
                  <c:v>43.1</c:v>
                </c:pt>
                <c:pt idx="18">
                  <c:v>42.68</c:v>
                </c:pt>
                <c:pt idx="19">
                  <c:v>42.64</c:v>
                </c:pt>
                <c:pt idx="20">
                  <c:v>43.54</c:v>
                </c:pt>
                <c:pt idx="21">
                  <c:v>49.58</c:v>
                </c:pt>
                <c:pt idx="22">
                  <c:v>51.48</c:v>
                </c:pt>
                <c:pt idx="23">
                  <c:v>52.9</c:v>
                </c:pt>
                <c:pt idx="24">
                  <c:v>57.03</c:v>
                </c:pt>
                <c:pt idx="25" formatCode="0.00">
                  <c:v>62.86</c:v>
                </c:pt>
                <c:pt idx="26" formatCode="0.00">
                  <c:v>68.3</c:v>
                </c:pt>
                <c:pt idx="27" formatCode="0.00">
                  <c:v>69.400000000000006</c:v>
                </c:pt>
                <c:pt idx="28">
                  <c:v>64.319999999999993</c:v>
                </c:pt>
                <c:pt idx="29" formatCode="0.00">
                  <c:v>60.9</c:v>
                </c:pt>
                <c:pt idx="30">
                  <c:v>65.36</c:v>
                </c:pt>
                <c:pt idx="31" formatCode="0.00">
                  <c:v>64.19</c:v>
                </c:pt>
                <c:pt idx="32" formatCode="0.00">
                  <c:v>64.760000000000005</c:v>
                </c:pt>
                <c:pt idx="33" formatCode="0.00">
                  <c:v>61.63</c:v>
                </c:pt>
                <c:pt idx="34">
                  <c:v>59.01</c:v>
                </c:pt>
                <c:pt idx="35">
                  <c:v>63.36</c:v>
                </c:pt>
                <c:pt idx="36" formatCode="0.00">
                  <c:v>68.400000000000006</c:v>
                </c:pt>
              </c:numCache>
              <c:extLst/>
            </c:numRef>
          </c:val>
          <c:smooth val="0"/>
          <c:extLst>
            <c:ext xmlns:c16="http://schemas.microsoft.com/office/drawing/2014/chart" uri="{C3380CC4-5D6E-409C-BE32-E72D297353CC}">
              <c16:uniqueId val="{00000002-AF55-4EED-A0D2-9BFCC493D3BF}"/>
            </c:ext>
          </c:extLst>
        </c:ser>
        <c:ser>
          <c:idx val="2"/>
          <c:order val="1"/>
          <c:spPr>
            <a:ln w="31750">
              <a:solidFill>
                <a:srgbClr val="C00000"/>
              </a:solidFill>
              <a:prstDash val="solid"/>
            </a:ln>
          </c:spPr>
          <c:marker>
            <c:symbol val="triangle"/>
            <c:size val="7"/>
            <c:spPr>
              <a:solidFill>
                <a:srgbClr val="002060"/>
              </a:solidFill>
              <a:ln>
                <a:solidFill>
                  <a:srgbClr val="FF00FF"/>
                </a:solidFill>
                <a:prstDash val="solid"/>
              </a:ln>
            </c:spPr>
          </c:marker>
          <c:dLbls>
            <c:dLbl>
              <c:idx val="36"/>
              <c:layout>
                <c:manualLayout>
                  <c:x val="-4.1604755478150566E-3"/>
                  <c:y val="-2.8571428571428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55-4EED-A0D2-9BFCC493D3BF}"/>
                </c:ext>
              </c:extLst>
            </c:dLbl>
            <c:spPr>
              <a:noFill/>
              <a:ln>
                <a:noFill/>
              </a:ln>
              <a:effectLst/>
            </c:spPr>
            <c:txPr>
              <a:bodyPr/>
              <a:lstStyle/>
              <a:p>
                <a:pPr>
                  <a:defRPr sz="1200">
                    <a:solidFill>
                      <a:srgbClr val="C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w="12700">
                <a:solidFill>
                  <a:srgbClr val="000000"/>
                </a:solidFill>
                <a:prstDash val="solid"/>
              </a:ln>
            </c:spPr>
            <c:trendlineType val="linear"/>
            <c:dispRSqr val="0"/>
            <c:dispEq val="0"/>
          </c:trendline>
          <c:cat>
            <c:numRef>
              <c:f>data!$W$7:$W$43</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extLst/>
            </c:numRef>
          </c:cat>
          <c:val>
            <c:numRef>
              <c:f>data!$Y$7:$Y$43</c:f>
              <c:numCache>
                <c:formatCode>0.00</c:formatCode>
                <c:ptCount val="37"/>
                <c:pt idx="0">
                  <c:v>35.340000000000003</c:v>
                </c:pt>
                <c:pt idx="1">
                  <c:v>34.439854014598538</c:v>
                </c:pt>
                <c:pt idx="2">
                  <c:v>33.41661971830986</c:v>
                </c:pt>
                <c:pt idx="3">
                  <c:v>33.289602704987324</c:v>
                </c:pt>
                <c:pt idx="4">
                  <c:v>34.735709677419351</c:v>
                </c:pt>
                <c:pt idx="5">
                  <c:v>35.219035960214228</c:v>
                </c:pt>
                <c:pt idx="6">
                  <c:v>33.812628487518353</c:v>
                </c:pt>
                <c:pt idx="7">
                  <c:v>31.850520313613682</c:v>
                </c:pt>
                <c:pt idx="8">
                  <c:v>30.187570934256055</c:v>
                </c:pt>
                <c:pt idx="9">
                  <c:v>29.034574898785429</c:v>
                </c:pt>
                <c:pt idx="10">
                  <c:v>28.121443569553801</c:v>
                </c:pt>
                <c:pt idx="11">
                  <c:v>28.659043977055443</c:v>
                </c:pt>
                <c:pt idx="12">
                  <c:v>29.001719626168224</c:v>
                </c:pt>
                <c:pt idx="13">
                  <c:v>28.372073619631898</c:v>
                </c:pt>
                <c:pt idx="14">
                  <c:v>27.946290516206485</c:v>
                </c:pt>
                <c:pt idx="15">
                  <c:v>26.500092915214864</c:v>
                </c:pt>
                <c:pt idx="16">
                  <c:v>26.38053077357425</c:v>
                </c:pt>
                <c:pt idx="17">
                  <c:v>25.778543635352975</c:v>
                </c:pt>
                <c:pt idx="18">
                  <c:v>24.958521739130433</c:v>
                </c:pt>
                <c:pt idx="19">
                  <c:v>24.288321863419799</c:v>
                </c:pt>
                <c:pt idx="20">
                  <c:v>23.988243727598562</c:v>
                </c:pt>
                <c:pt idx="21">
                  <c:v>26.462341269841268</c:v>
                </c:pt>
                <c:pt idx="22">
                  <c:v>26.715513499435712</c:v>
                </c:pt>
                <c:pt idx="23">
                  <c:v>26.437346437346434</c:v>
                </c:pt>
                <c:pt idx="24">
                  <c:v>28.60312207218335</c:v>
                </c:pt>
                <c:pt idx="25">
                  <c:v>31.01834391165572</c:v>
                </c:pt>
                <c:pt idx="26">
                  <c:v>32.671435366921692</c:v>
                </c:pt>
                <c:pt idx="27">
                  <c:v>32.524543324302904</c:v>
                </c:pt>
                <c:pt idx="28">
                  <c:v>29.708624338397215</c:v>
                </c:pt>
                <c:pt idx="29">
                  <c:v>27.679947283049472</c:v>
                </c:pt>
                <c:pt idx="30">
                  <c:v>29.671863199686094</c:v>
                </c:pt>
                <c:pt idx="31">
                  <c:v>28.777677317744896</c:v>
                </c:pt>
                <c:pt idx="32">
                  <c:v>28.42761096605744</c:v>
                </c:pt>
                <c:pt idx="33">
                  <c:v>26.408614654310714</c:v>
                </c:pt>
                <c:pt idx="34">
                  <c:v>24.835916872997803</c:v>
                </c:pt>
                <c:pt idx="35">
                  <c:v>26.341755180421231</c:v>
                </c:pt>
                <c:pt idx="36">
                  <c:v>27.161087943314758</c:v>
                </c:pt>
              </c:numCache>
              <c:extLst/>
            </c:numRef>
          </c:val>
          <c:smooth val="0"/>
          <c:extLst>
            <c:ext xmlns:c16="http://schemas.microsoft.com/office/drawing/2014/chart" uri="{C3380CC4-5D6E-409C-BE32-E72D297353CC}">
              <c16:uniqueId val="{00000005-AF55-4EED-A0D2-9BFCC493D3BF}"/>
            </c:ext>
          </c:extLst>
        </c:ser>
        <c:dLbls>
          <c:showLegendKey val="0"/>
          <c:showVal val="0"/>
          <c:showCatName val="0"/>
          <c:showSerName val="0"/>
          <c:showPercent val="0"/>
          <c:showBubbleSize val="0"/>
        </c:dLbls>
        <c:marker val="1"/>
        <c:smooth val="0"/>
        <c:axId val="513799832"/>
        <c:axId val="513800616"/>
      </c:lineChart>
      <c:catAx>
        <c:axId val="513799832"/>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a:solidFill>
                  <a:srgbClr val="002060"/>
                </a:solidFill>
              </a:defRPr>
            </a:pPr>
            <a:endParaRPr lang="en-US"/>
          </a:p>
        </c:txPr>
        <c:crossAx val="513800616"/>
        <c:crosses val="autoZero"/>
        <c:auto val="1"/>
        <c:lblAlgn val="ctr"/>
        <c:lblOffset val="100"/>
        <c:tickLblSkip val="1"/>
        <c:tickMarkSkip val="1"/>
        <c:noMultiLvlLbl val="0"/>
      </c:catAx>
      <c:valAx>
        <c:axId val="513800616"/>
        <c:scaling>
          <c:orientation val="minMax"/>
          <c:min val="16"/>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a:solidFill>
                  <a:srgbClr val="002060"/>
                </a:solidFill>
              </a:defRPr>
            </a:pPr>
            <a:endParaRPr lang="en-US"/>
          </a:p>
        </c:txPr>
        <c:crossAx val="513799832"/>
        <c:crosses val="autoZero"/>
        <c:crossBetween val="midCat"/>
        <c:majorUnit val="2"/>
        <c:minorUnit val="2"/>
      </c:valAx>
      <c:spPr>
        <a:noFill/>
        <a:ln w="25400">
          <a:noFill/>
        </a:ln>
      </c:spPr>
    </c:plotArea>
    <c:plotVisOnly val="1"/>
    <c:dispBlanksAs val="gap"/>
    <c:showDLblsOverMax val="0"/>
  </c:chart>
  <c:spPr>
    <a:noFill/>
    <a:ln w="9525">
      <a:noFill/>
    </a:ln>
  </c:spPr>
  <c:txPr>
    <a:bodyPr/>
    <a:lstStyle/>
    <a:p>
      <a:pPr>
        <a:defRPr sz="1075" b="0" i="0" u="none" strike="noStrike" baseline="0">
          <a:solidFill>
            <a:srgbClr val="000000"/>
          </a:solidFill>
          <a:latin typeface="+mn-lt"/>
          <a:ea typeface="Arial"/>
          <a:cs typeface="Arial"/>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73915648861171E-2"/>
          <c:y val="0.13320582890939536"/>
          <c:w val="0.90598324164305755"/>
          <c:h val="0.72779876723554338"/>
        </c:manualLayout>
      </c:layout>
      <c:lineChart>
        <c:grouping val="standard"/>
        <c:varyColors val="0"/>
        <c:ser>
          <c:idx val="0"/>
          <c:order val="0"/>
          <c:spPr>
            <a:ln w="25400">
              <a:solidFill>
                <a:schemeClr val="accent5">
                  <a:lumMod val="50000"/>
                </a:schemeClr>
              </a:solidFill>
              <a:prstDash val="solid"/>
            </a:ln>
          </c:spPr>
          <c:marker>
            <c:symbol val="square"/>
            <c:size val="8"/>
            <c:spPr>
              <a:solidFill>
                <a:srgbClr val="0070C0"/>
              </a:solidFill>
              <a:ln w="22225">
                <a:solidFill>
                  <a:schemeClr val="accent5">
                    <a:lumMod val="50000"/>
                  </a:schemeClr>
                </a:solidFill>
                <a:prstDash val="solid"/>
              </a:ln>
            </c:spPr>
          </c:marker>
          <c:dLbls>
            <c:dLbl>
              <c:idx val="136"/>
              <c:layout>
                <c:manualLayout>
                  <c:x val="-6.7340067340067337E-3"/>
                  <c:y val="-1.99095022624434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90-4959-B53E-601BC3E41C38}"/>
                </c:ext>
              </c:extLst>
            </c:dLbl>
            <c:spPr>
              <a:noFill/>
              <a:ln>
                <a:noFill/>
              </a:ln>
              <a:effectLst/>
            </c:spPr>
            <c:txPr>
              <a:bodyPr wrap="square" lIns="38100" tIns="19050" rIns="38100" bIns="19050" anchor="ctr">
                <a:spAutoFit/>
              </a:bodyPr>
              <a:lstStyle/>
              <a:p>
                <a:pPr>
                  <a:defRPr sz="1100">
                    <a:solidFill>
                      <a:schemeClr val="accent5">
                        <a:lumMod val="50000"/>
                      </a:schemeClr>
                    </a:solidFill>
                    <a:latin typeface="Calibri (Body)"/>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trendline>
            <c:spPr>
              <a:ln w="3175">
                <a:solidFill>
                  <a:schemeClr val="accent5">
                    <a:lumMod val="50000"/>
                  </a:schemeClr>
                </a:solidFill>
              </a:ln>
            </c:spPr>
            <c:trendlineType val="linear"/>
            <c:dispRSqr val="0"/>
            <c:dispEq val="0"/>
          </c:trendline>
          <c:cat>
            <c:multiLvlStrRef>
              <c:f>'Data B, C, D, I, J'!$A$168:$B$305</c:f>
              <c:multiLvlStrCache>
                <c:ptCount val="138"/>
                <c:lvl>
                  <c:pt idx="0">
                    <c:v>Aug</c:v>
                  </c:pt>
                  <c:pt idx="1">
                    <c:v>Sep</c:v>
                  </c:pt>
                  <c:pt idx="2">
                    <c:v>Oct</c:v>
                  </c:pt>
                  <c:pt idx="3">
                    <c:v>Nov</c:v>
                  </c:pt>
                  <c:pt idx="4">
                    <c:v>Dec</c:v>
                  </c:pt>
                  <c:pt idx="5">
                    <c:v>Jan </c:v>
                  </c:pt>
                  <c:pt idx="6">
                    <c:v>Feb</c:v>
                  </c:pt>
                  <c:pt idx="7">
                    <c:v>Mar</c:v>
                  </c:pt>
                  <c:pt idx="8">
                    <c:v>Apr</c:v>
                  </c:pt>
                  <c:pt idx="9">
                    <c:v>May</c:v>
                  </c:pt>
                  <c:pt idx="10">
                    <c:v>Jun</c:v>
                  </c:pt>
                  <c:pt idx="11">
                    <c:v>Jul</c:v>
                  </c:pt>
                  <c:pt idx="12">
                    <c:v>Aug</c:v>
                  </c:pt>
                  <c:pt idx="13">
                    <c:v>Sep</c:v>
                  </c:pt>
                  <c:pt idx="14">
                    <c:v>Oct</c:v>
                  </c:pt>
                  <c:pt idx="15">
                    <c:v>Nov</c:v>
                  </c:pt>
                  <c:pt idx="16">
                    <c:v>Dec</c:v>
                  </c:pt>
                  <c:pt idx="17">
                    <c:v>Jan </c:v>
                  </c:pt>
                  <c:pt idx="18">
                    <c:v>Feb</c:v>
                  </c:pt>
                  <c:pt idx="19">
                    <c:v>Mar</c:v>
                  </c:pt>
                  <c:pt idx="20">
                    <c:v>Apr</c:v>
                  </c:pt>
                  <c:pt idx="21">
                    <c:v>May</c:v>
                  </c:pt>
                  <c:pt idx="22">
                    <c:v>Jun</c:v>
                  </c:pt>
                  <c:pt idx="23">
                    <c:v>Jul</c:v>
                  </c:pt>
                  <c:pt idx="24">
                    <c:v>Aug</c:v>
                  </c:pt>
                  <c:pt idx="25">
                    <c:v>Sep</c:v>
                  </c:pt>
                  <c:pt idx="26">
                    <c:v>Oct</c:v>
                  </c:pt>
                  <c:pt idx="27">
                    <c:v>Nov</c:v>
                  </c:pt>
                  <c:pt idx="28">
                    <c:v>Dec</c:v>
                  </c:pt>
                  <c:pt idx="29">
                    <c:v>Jan</c:v>
                  </c:pt>
                  <c:pt idx="30">
                    <c:v>Feb</c:v>
                  </c:pt>
                  <c:pt idx="31">
                    <c:v>Mar</c:v>
                  </c:pt>
                  <c:pt idx="32">
                    <c:v>Apr</c:v>
                  </c:pt>
                  <c:pt idx="33">
                    <c:v>May</c:v>
                  </c:pt>
                  <c:pt idx="34">
                    <c:v>Jun</c:v>
                  </c:pt>
                  <c:pt idx="35">
                    <c:v>Jul</c:v>
                  </c:pt>
                  <c:pt idx="36">
                    <c:v>Aug</c:v>
                  </c:pt>
                  <c:pt idx="37">
                    <c:v>Sep</c:v>
                  </c:pt>
                  <c:pt idx="38">
                    <c:v>Oct</c:v>
                  </c:pt>
                  <c:pt idx="39">
                    <c:v>Nov</c:v>
                  </c:pt>
                  <c:pt idx="40">
                    <c:v>Dec</c:v>
                  </c:pt>
                  <c:pt idx="41">
                    <c:v>Jan</c:v>
                  </c:pt>
                  <c:pt idx="42">
                    <c:v>Feb</c:v>
                  </c:pt>
                  <c:pt idx="43">
                    <c:v>Mar</c:v>
                  </c:pt>
                  <c:pt idx="44">
                    <c:v>Apr</c:v>
                  </c:pt>
                  <c:pt idx="45">
                    <c:v>May</c:v>
                  </c:pt>
                  <c:pt idx="46">
                    <c:v>Jun</c:v>
                  </c:pt>
                  <c:pt idx="47">
                    <c:v>Jul</c:v>
                  </c:pt>
                  <c:pt idx="48">
                    <c:v>Aug</c:v>
                  </c:pt>
                  <c:pt idx="49">
                    <c:v>Sep</c:v>
                  </c:pt>
                  <c:pt idx="50">
                    <c:v>Oct</c:v>
                  </c:pt>
                  <c:pt idx="51">
                    <c:v>Nov</c:v>
                  </c:pt>
                  <c:pt idx="52">
                    <c:v>Dec</c:v>
                  </c:pt>
                  <c:pt idx="53">
                    <c:v>Jan</c:v>
                  </c:pt>
                  <c:pt idx="54">
                    <c:v>Feb</c:v>
                  </c:pt>
                  <c:pt idx="55">
                    <c:v>Mar</c:v>
                  </c:pt>
                  <c:pt idx="56">
                    <c:v>Apr</c:v>
                  </c:pt>
                  <c:pt idx="57">
                    <c:v>May</c:v>
                  </c:pt>
                  <c:pt idx="58">
                    <c:v>Jun</c:v>
                  </c:pt>
                  <c:pt idx="59">
                    <c:v>Jul</c:v>
                  </c:pt>
                  <c:pt idx="60">
                    <c:v>Aug</c:v>
                  </c:pt>
                  <c:pt idx="61">
                    <c:v>Sep</c:v>
                  </c:pt>
                  <c:pt idx="62">
                    <c:v>Oct</c:v>
                  </c:pt>
                  <c:pt idx="63">
                    <c:v>Nov</c:v>
                  </c:pt>
                  <c:pt idx="64">
                    <c:v>Dec</c:v>
                  </c:pt>
                  <c:pt idx="65">
                    <c:v>Jan</c:v>
                  </c:pt>
                  <c:pt idx="66">
                    <c:v>Feb</c:v>
                  </c:pt>
                  <c:pt idx="67">
                    <c:v>Mar</c:v>
                  </c:pt>
                  <c:pt idx="68">
                    <c:v>Apr</c:v>
                  </c:pt>
                  <c:pt idx="69">
                    <c:v>May</c:v>
                  </c:pt>
                  <c:pt idx="70">
                    <c:v>Jun</c:v>
                  </c:pt>
                  <c:pt idx="71">
                    <c:v>Jul</c:v>
                  </c:pt>
                  <c:pt idx="72">
                    <c:v>Aug</c:v>
                  </c:pt>
                  <c:pt idx="73">
                    <c:v>Sep</c:v>
                  </c:pt>
                  <c:pt idx="74">
                    <c:v>Oct</c:v>
                  </c:pt>
                  <c:pt idx="75">
                    <c:v>Nov</c:v>
                  </c:pt>
                  <c:pt idx="76">
                    <c:v>Dec</c:v>
                  </c:pt>
                  <c:pt idx="77">
                    <c:v>Jan</c:v>
                  </c:pt>
                  <c:pt idx="78">
                    <c:v>Feb</c:v>
                  </c:pt>
                  <c:pt idx="79">
                    <c:v>Mar</c:v>
                  </c:pt>
                  <c:pt idx="80">
                    <c:v>Apr</c:v>
                  </c:pt>
                  <c:pt idx="81">
                    <c:v>May</c:v>
                  </c:pt>
                  <c:pt idx="82">
                    <c:v>Jun</c:v>
                  </c:pt>
                  <c:pt idx="83">
                    <c:v>Jul</c:v>
                  </c:pt>
                  <c:pt idx="84">
                    <c:v>Aug</c:v>
                  </c:pt>
                  <c:pt idx="85">
                    <c:v>Sep</c:v>
                  </c:pt>
                  <c:pt idx="86">
                    <c:v>Oct</c:v>
                  </c:pt>
                  <c:pt idx="87">
                    <c:v>Nov</c:v>
                  </c:pt>
                  <c:pt idx="88">
                    <c:v>Dec</c:v>
                  </c:pt>
                  <c:pt idx="89">
                    <c:v>Jan</c:v>
                  </c:pt>
                  <c:pt idx="90">
                    <c:v>Feb</c:v>
                  </c:pt>
                  <c:pt idx="91">
                    <c:v>Mar</c:v>
                  </c:pt>
                  <c:pt idx="92">
                    <c:v>Apr</c:v>
                  </c:pt>
                  <c:pt idx="93">
                    <c:v>May</c:v>
                  </c:pt>
                  <c:pt idx="94">
                    <c:v>Jun</c:v>
                  </c:pt>
                  <c:pt idx="95">
                    <c:v>Jul</c:v>
                  </c:pt>
                  <c:pt idx="96">
                    <c:v>Aug</c:v>
                  </c:pt>
                  <c:pt idx="97">
                    <c:v>Sep</c:v>
                  </c:pt>
                  <c:pt idx="98">
                    <c:v>Oct</c:v>
                  </c:pt>
                  <c:pt idx="99">
                    <c:v>Nov</c:v>
                  </c:pt>
                  <c:pt idx="100">
                    <c:v>Dec</c:v>
                  </c:pt>
                  <c:pt idx="101">
                    <c:v>Jan</c:v>
                  </c:pt>
                  <c:pt idx="102">
                    <c:v>Feb</c:v>
                  </c:pt>
                  <c:pt idx="103">
                    <c:v>Mar</c:v>
                  </c:pt>
                  <c:pt idx="104">
                    <c:v>Apr</c:v>
                  </c:pt>
                  <c:pt idx="105">
                    <c:v>May</c:v>
                  </c:pt>
                  <c:pt idx="106">
                    <c:v>Jun</c:v>
                  </c:pt>
                  <c:pt idx="107">
                    <c:v>Jul</c:v>
                  </c:pt>
                  <c:pt idx="108">
                    <c:v>Aug</c:v>
                  </c:pt>
                  <c:pt idx="109">
                    <c:v>Sep</c:v>
                  </c:pt>
                  <c:pt idx="110">
                    <c:v>Oct</c:v>
                  </c:pt>
                  <c:pt idx="111">
                    <c:v>Nov</c:v>
                  </c:pt>
                  <c:pt idx="112">
                    <c:v>Dec</c:v>
                  </c:pt>
                  <c:pt idx="113">
                    <c:v>Jan</c:v>
                  </c:pt>
                  <c:pt idx="114">
                    <c:v>Feb</c:v>
                  </c:pt>
                  <c:pt idx="115">
                    <c:v>Mar</c:v>
                  </c:pt>
                  <c:pt idx="116">
                    <c:v>Apr</c:v>
                  </c:pt>
                  <c:pt idx="117">
                    <c:v>May</c:v>
                  </c:pt>
                  <c:pt idx="118">
                    <c:v>Jun</c:v>
                  </c:pt>
                  <c:pt idx="119">
                    <c:v>Jul</c:v>
                  </c:pt>
                  <c:pt idx="120">
                    <c:v>Aug</c:v>
                  </c:pt>
                  <c:pt idx="121">
                    <c:v>Sep</c:v>
                  </c:pt>
                  <c:pt idx="122">
                    <c:v>Oct</c:v>
                  </c:pt>
                  <c:pt idx="123">
                    <c:v>Nov</c:v>
                  </c:pt>
                  <c:pt idx="124">
                    <c:v>Dec</c:v>
                  </c:pt>
                  <c:pt idx="125">
                    <c:v>Jan</c:v>
                  </c:pt>
                  <c:pt idx="126">
                    <c:v>Feb</c:v>
                  </c:pt>
                  <c:pt idx="127">
                    <c:v>Mar</c:v>
                  </c:pt>
                  <c:pt idx="128">
                    <c:v>Apr</c:v>
                  </c:pt>
                  <c:pt idx="129">
                    <c:v>May</c:v>
                  </c:pt>
                  <c:pt idx="130">
                    <c:v>Jun</c:v>
                  </c:pt>
                  <c:pt idx="131">
                    <c:v>Jul</c:v>
                  </c:pt>
                  <c:pt idx="132">
                    <c:v>Aug</c:v>
                  </c:pt>
                  <c:pt idx="133">
                    <c:v>Sep</c:v>
                  </c:pt>
                  <c:pt idx="134">
                    <c:v>Oct</c:v>
                  </c:pt>
                  <c:pt idx="135">
                    <c:v>Nov</c:v>
                  </c:pt>
                  <c:pt idx="136">
                    <c:v>Dec</c:v>
                  </c:pt>
                  <c:pt idx="137">
                    <c:v>Jan</c:v>
                  </c:pt>
                </c:lvl>
                <c:lvl>
                  <c:pt idx="0">
                    <c:v>2010</c:v>
                  </c:pt>
                  <c:pt idx="5">
                    <c:v>2011</c:v>
                  </c:pt>
                  <c:pt idx="17">
                    <c:v>2012</c:v>
                  </c:pt>
                  <c:pt idx="29">
                    <c:v>2013</c:v>
                  </c:pt>
                  <c:pt idx="41">
                    <c:v>2014</c:v>
                  </c:pt>
                  <c:pt idx="53">
                    <c:v>2015</c:v>
                  </c:pt>
                  <c:pt idx="65">
                    <c:v>2016</c:v>
                  </c:pt>
                  <c:pt idx="77">
                    <c:v>2017</c:v>
                  </c:pt>
                  <c:pt idx="89">
                    <c:v>2018</c:v>
                  </c:pt>
                  <c:pt idx="101">
                    <c:v>2019</c:v>
                  </c:pt>
                  <c:pt idx="112">
                    <c:v>2020</c:v>
                  </c:pt>
                  <c:pt idx="125">
                    <c:v>2021</c:v>
                  </c:pt>
                  <c:pt idx="137">
                    <c:v>2022</c:v>
                  </c:pt>
                </c:lvl>
              </c:multiLvlStrCache>
            </c:multiLvlStrRef>
          </c:cat>
          <c:val>
            <c:numRef>
              <c:f>'Data B, C, D, I, J'!$C$168:$C$305</c:f>
              <c:numCache>
                <c:formatCode>0.00</c:formatCode>
                <c:ptCount val="138"/>
                <c:pt idx="0">
                  <c:v>59.5</c:v>
                </c:pt>
                <c:pt idx="1">
                  <c:v>59</c:v>
                </c:pt>
                <c:pt idx="2">
                  <c:v>54.5</c:v>
                </c:pt>
                <c:pt idx="3">
                  <c:v>56.5</c:v>
                </c:pt>
                <c:pt idx="4">
                  <c:v>57</c:v>
                </c:pt>
                <c:pt idx="5">
                  <c:v>54.5</c:v>
                </c:pt>
                <c:pt idx="6">
                  <c:v>54</c:v>
                </c:pt>
                <c:pt idx="7">
                  <c:v>56.5</c:v>
                </c:pt>
                <c:pt idx="8">
                  <c:v>56.8</c:v>
                </c:pt>
                <c:pt idx="9">
                  <c:v>54</c:v>
                </c:pt>
                <c:pt idx="10">
                  <c:v>55</c:v>
                </c:pt>
                <c:pt idx="11">
                  <c:v>55.4</c:v>
                </c:pt>
                <c:pt idx="12">
                  <c:v>57</c:v>
                </c:pt>
                <c:pt idx="13">
                  <c:v>56.8</c:v>
                </c:pt>
                <c:pt idx="14">
                  <c:v>59</c:v>
                </c:pt>
                <c:pt idx="15">
                  <c:v>58.75</c:v>
                </c:pt>
                <c:pt idx="16">
                  <c:v>55.1</c:v>
                </c:pt>
                <c:pt idx="17">
                  <c:v>51.75</c:v>
                </c:pt>
                <c:pt idx="18">
                  <c:v>51</c:v>
                </c:pt>
                <c:pt idx="19">
                  <c:v>51</c:v>
                </c:pt>
                <c:pt idx="20">
                  <c:v>50.25</c:v>
                </c:pt>
                <c:pt idx="21">
                  <c:v>47.81</c:v>
                </c:pt>
                <c:pt idx="22">
                  <c:v>45</c:v>
                </c:pt>
                <c:pt idx="23">
                  <c:v>42</c:v>
                </c:pt>
                <c:pt idx="24">
                  <c:v>41.2</c:v>
                </c:pt>
                <c:pt idx="25">
                  <c:v>38.25</c:v>
                </c:pt>
                <c:pt idx="26">
                  <c:v>36</c:v>
                </c:pt>
                <c:pt idx="27">
                  <c:v>34.6</c:v>
                </c:pt>
                <c:pt idx="28">
                  <c:v>31.75</c:v>
                </c:pt>
                <c:pt idx="29">
                  <c:v>30.5</c:v>
                </c:pt>
                <c:pt idx="30">
                  <c:v>28.5</c:v>
                </c:pt>
                <c:pt idx="31">
                  <c:v>27.6</c:v>
                </c:pt>
                <c:pt idx="32">
                  <c:v>26.63</c:v>
                </c:pt>
                <c:pt idx="33">
                  <c:v>26.3</c:v>
                </c:pt>
                <c:pt idx="34">
                  <c:v>26.5</c:v>
                </c:pt>
                <c:pt idx="35">
                  <c:v>26</c:v>
                </c:pt>
                <c:pt idx="36">
                  <c:v>25.5</c:v>
                </c:pt>
                <c:pt idx="37">
                  <c:v>26.25</c:v>
                </c:pt>
                <c:pt idx="38">
                  <c:v>27.38</c:v>
                </c:pt>
                <c:pt idx="39">
                  <c:v>28</c:v>
                </c:pt>
                <c:pt idx="40">
                  <c:v>27.5</c:v>
                </c:pt>
                <c:pt idx="41">
                  <c:v>26.5</c:v>
                </c:pt>
                <c:pt idx="42">
                  <c:v>26.25</c:v>
                </c:pt>
                <c:pt idx="43">
                  <c:v>26.5</c:v>
                </c:pt>
                <c:pt idx="44">
                  <c:v>29.75</c:v>
                </c:pt>
                <c:pt idx="45">
                  <c:v>31.6</c:v>
                </c:pt>
                <c:pt idx="46">
                  <c:v>35</c:v>
                </c:pt>
                <c:pt idx="47">
                  <c:v>36</c:v>
                </c:pt>
                <c:pt idx="48">
                  <c:v>36.6</c:v>
                </c:pt>
                <c:pt idx="49">
                  <c:v>37.5</c:v>
                </c:pt>
                <c:pt idx="50">
                  <c:v>36.6</c:v>
                </c:pt>
                <c:pt idx="51">
                  <c:v>36</c:v>
                </c:pt>
                <c:pt idx="52">
                  <c:v>36</c:v>
                </c:pt>
                <c:pt idx="53">
                  <c:v>36</c:v>
                </c:pt>
                <c:pt idx="54">
                  <c:v>35.5</c:v>
                </c:pt>
                <c:pt idx="55">
                  <c:v>35.130000000000003</c:v>
                </c:pt>
                <c:pt idx="56">
                  <c:v>35.5</c:v>
                </c:pt>
                <c:pt idx="57">
                  <c:v>34.299999999999997</c:v>
                </c:pt>
                <c:pt idx="58">
                  <c:v>34</c:v>
                </c:pt>
                <c:pt idx="59">
                  <c:v>33.799999999999997</c:v>
                </c:pt>
                <c:pt idx="60">
                  <c:v>33.130000000000003</c:v>
                </c:pt>
                <c:pt idx="61">
                  <c:v>33</c:v>
                </c:pt>
                <c:pt idx="62">
                  <c:v>32.4</c:v>
                </c:pt>
                <c:pt idx="63">
                  <c:v>32</c:v>
                </c:pt>
                <c:pt idx="64">
                  <c:v>32</c:v>
                </c:pt>
                <c:pt idx="65">
                  <c:v>32</c:v>
                </c:pt>
                <c:pt idx="66">
                  <c:v>31</c:v>
                </c:pt>
                <c:pt idx="67">
                  <c:v>31</c:v>
                </c:pt>
                <c:pt idx="68">
                  <c:v>30.5</c:v>
                </c:pt>
                <c:pt idx="69">
                  <c:v>30</c:v>
                </c:pt>
                <c:pt idx="70">
                  <c:v>29.75</c:v>
                </c:pt>
                <c:pt idx="71">
                  <c:v>29</c:v>
                </c:pt>
                <c:pt idx="72">
                  <c:v>28.5</c:v>
                </c:pt>
                <c:pt idx="73">
                  <c:v>28.5</c:v>
                </c:pt>
                <c:pt idx="74">
                  <c:v>28.5</c:v>
                </c:pt>
                <c:pt idx="75">
                  <c:v>28.5</c:v>
                </c:pt>
                <c:pt idx="76">
                  <c:v>28.5</c:v>
                </c:pt>
                <c:pt idx="77">
                  <c:v>28.5</c:v>
                </c:pt>
                <c:pt idx="78">
                  <c:v>28.63</c:v>
                </c:pt>
                <c:pt idx="79">
                  <c:v>29.1</c:v>
                </c:pt>
                <c:pt idx="80">
                  <c:v>29.5</c:v>
                </c:pt>
                <c:pt idx="81">
                  <c:v>29.5</c:v>
                </c:pt>
                <c:pt idx="82">
                  <c:v>30.7</c:v>
                </c:pt>
                <c:pt idx="83">
                  <c:v>31.88</c:v>
                </c:pt>
                <c:pt idx="84">
                  <c:v>32.130000000000003</c:v>
                </c:pt>
                <c:pt idx="85">
                  <c:v>32.9</c:v>
                </c:pt>
                <c:pt idx="86">
                  <c:v>33.5</c:v>
                </c:pt>
                <c:pt idx="87">
                  <c:v>34.630000000000003</c:v>
                </c:pt>
                <c:pt idx="88">
                  <c:v>35</c:v>
                </c:pt>
                <c:pt idx="89">
                  <c:v>35.25</c:v>
                </c:pt>
                <c:pt idx="90">
                  <c:v>36</c:v>
                </c:pt>
                <c:pt idx="91">
                  <c:v>36</c:v>
                </c:pt>
                <c:pt idx="92">
                  <c:v>36</c:v>
                </c:pt>
                <c:pt idx="93">
                  <c:v>36</c:v>
                </c:pt>
                <c:pt idx="94">
                  <c:v>36</c:v>
                </c:pt>
                <c:pt idx="95">
                  <c:v>36</c:v>
                </c:pt>
                <c:pt idx="96">
                  <c:v>36</c:v>
                </c:pt>
                <c:pt idx="97">
                  <c:v>36</c:v>
                </c:pt>
                <c:pt idx="98">
                  <c:v>33.380000000000003</c:v>
                </c:pt>
                <c:pt idx="99">
                  <c:v>34.9</c:v>
                </c:pt>
                <c:pt idx="100">
                  <c:v>35</c:v>
                </c:pt>
                <c:pt idx="101">
                  <c:v>35</c:v>
                </c:pt>
                <c:pt idx="102">
                  <c:v>35</c:v>
                </c:pt>
                <c:pt idx="103">
                  <c:v>35</c:v>
                </c:pt>
                <c:pt idx="104">
                  <c:v>35</c:v>
                </c:pt>
                <c:pt idx="105">
                  <c:v>35</c:v>
                </c:pt>
                <c:pt idx="106">
                  <c:v>35</c:v>
                </c:pt>
                <c:pt idx="107">
                  <c:v>35</c:v>
                </c:pt>
                <c:pt idx="108">
                  <c:v>35</c:v>
                </c:pt>
                <c:pt idx="109">
                  <c:v>35</c:v>
                </c:pt>
                <c:pt idx="110">
                  <c:v>35</c:v>
                </c:pt>
                <c:pt idx="111">
                  <c:v>40.4</c:v>
                </c:pt>
                <c:pt idx="112">
                  <c:v>43.25</c:v>
                </c:pt>
                <c:pt idx="113">
                  <c:v>44</c:v>
                </c:pt>
                <c:pt idx="114">
                  <c:v>44</c:v>
                </c:pt>
                <c:pt idx="115">
                  <c:v>44</c:v>
                </c:pt>
                <c:pt idx="116">
                  <c:v>44</c:v>
                </c:pt>
                <c:pt idx="117">
                  <c:v>44</c:v>
                </c:pt>
                <c:pt idx="118">
                  <c:v>44</c:v>
                </c:pt>
                <c:pt idx="119">
                  <c:v>44</c:v>
                </c:pt>
                <c:pt idx="120">
                  <c:v>44</c:v>
                </c:pt>
                <c:pt idx="121">
                  <c:v>44</c:v>
                </c:pt>
                <c:pt idx="122">
                  <c:v>36.5</c:v>
                </c:pt>
                <c:pt idx="123">
                  <c:v>36.5</c:v>
                </c:pt>
                <c:pt idx="124">
                  <c:v>36.5</c:v>
                </c:pt>
                <c:pt idx="125">
                  <c:v>36.5</c:v>
                </c:pt>
                <c:pt idx="126">
                  <c:v>36.5</c:v>
                </c:pt>
                <c:pt idx="127">
                  <c:v>36.5</c:v>
                </c:pt>
                <c:pt idx="128">
                  <c:v>36.5</c:v>
                </c:pt>
                <c:pt idx="129">
                  <c:v>36.5</c:v>
                </c:pt>
                <c:pt idx="130">
                  <c:v>36.5</c:v>
                </c:pt>
                <c:pt idx="131">
                  <c:v>37.200000000000003</c:v>
                </c:pt>
                <c:pt idx="132">
                  <c:v>39</c:v>
                </c:pt>
                <c:pt idx="133">
                  <c:v>39</c:v>
                </c:pt>
                <c:pt idx="134">
                  <c:v>39</c:v>
                </c:pt>
                <c:pt idx="135">
                  <c:v>39</c:v>
                </c:pt>
                <c:pt idx="136">
                  <c:v>39</c:v>
                </c:pt>
                <c:pt idx="137">
                  <c:v>39</c:v>
                </c:pt>
              </c:numCache>
            </c:numRef>
          </c:val>
          <c:smooth val="0"/>
          <c:extLst>
            <c:ext xmlns:c16="http://schemas.microsoft.com/office/drawing/2014/chart" uri="{C3380CC4-5D6E-409C-BE32-E72D297353CC}">
              <c16:uniqueId val="{00000002-3590-4959-B53E-601BC3E41C38}"/>
            </c:ext>
          </c:extLst>
        </c:ser>
        <c:ser>
          <c:idx val="1"/>
          <c:order val="1"/>
          <c:spPr>
            <a:ln w="25400">
              <a:solidFill>
                <a:schemeClr val="accent5"/>
              </a:solidFill>
              <a:prstDash val="solid"/>
            </a:ln>
          </c:spPr>
          <c:marker>
            <c:symbol val="star"/>
            <c:size val="8"/>
            <c:spPr>
              <a:noFill/>
              <a:ln>
                <a:solidFill>
                  <a:srgbClr val="00B050"/>
                </a:solidFill>
                <a:prstDash val="solid"/>
              </a:ln>
            </c:spPr>
          </c:marker>
          <c:dLbls>
            <c:dLbl>
              <c:idx val="0"/>
              <c:layout>
                <c:manualLayout>
                  <c:x val="0"/>
                  <c:y val="-3.6199095022624436E-3"/>
                </c:manualLayout>
              </c:layout>
              <c:spPr>
                <a:noFill/>
                <a:ln>
                  <a:noFill/>
                </a:ln>
                <a:effectLst/>
              </c:spPr>
              <c:txPr>
                <a:bodyPr wrap="square" lIns="38100" tIns="19050" rIns="38100" bIns="19050" anchor="ctr">
                  <a:spAutoFit/>
                </a:bodyPr>
                <a:lstStyle/>
                <a:p>
                  <a:pPr>
                    <a:defRPr sz="1100">
                      <a:solidFill>
                        <a:srgbClr val="009900"/>
                      </a:solidFill>
                      <a:latin typeface="Calibri (Bod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90-4959-B53E-601BC3E41C38}"/>
                </c:ext>
              </c:extLst>
            </c:dLbl>
            <c:dLbl>
              <c:idx val="137"/>
              <c:layout>
                <c:manualLayout>
                  <c:x val="-1.2448442953651372E-3"/>
                  <c:y val="-2.1719455906403128E-2"/>
                </c:manualLayout>
              </c:layout>
              <c:spPr>
                <a:noFill/>
                <a:ln>
                  <a:noFill/>
                </a:ln>
                <a:effectLst/>
              </c:spPr>
              <c:txPr>
                <a:bodyPr wrap="square" lIns="38100" tIns="19050" rIns="38100" bIns="19050" anchor="ctr">
                  <a:spAutoFit/>
                </a:bodyPr>
                <a:lstStyle/>
                <a:p>
                  <a:pPr>
                    <a:defRPr sz="1100">
                      <a:solidFill>
                        <a:srgbClr val="009900"/>
                      </a:solidFill>
                      <a:latin typeface="Calibri (Bod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90-4959-B53E-601BC3E41C38}"/>
                </c:ext>
              </c:extLst>
            </c:dLbl>
            <c:spPr>
              <a:noFill/>
              <a:ln>
                <a:noFill/>
              </a:ln>
              <a:effectLst/>
            </c:spPr>
            <c:txPr>
              <a:bodyPr wrap="square" lIns="38100" tIns="19050" rIns="38100" bIns="19050" anchor="ctr">
                <a:spAutoFit/>
              </a:bodyPr>
              <a:lstStyle/>
              <a:p>
                <a:pPr>
                  <a:defRPr>
                    <a:solidFill>
                      <a:srgbClr val="009900"/>
                    </a:solidFill>
                    <a:latin typeface="Calibri (Body)"/>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w="3175">
                <a:solidFill>
                  <a:srgbClr val="00B050"/>
                </a:solidFill>
              </a:ln>
            </c:spPr>
            <c:trendlineType val="linear"/>
            <c:dispRSqr val="0"/>
            <c:dispEq val="0"/>
          </c:trendline>
          <c:cat>
            <c:multiLvlStrRef>
              <c:f>'Data B, C, D, I, J'!$A$168:$B$305</c:f>
              <c:multiLvlStrCache>
                <c:ptCount val="138"/>
                <c:lvl>
                  <c:pt idx="0">
                    <c:v>Aug</c:v>
                  </c:pt>
                  <c:pt idx="1">
                    <c:v>Sep</c:v>
                  </c:pt>
                  <c:pt idx="2">
                    <c:v>Oct</c:v>
                  </c:pt>
                  <c:pt idx="3">
                    <c:v>Nov</c:v>
                  </c:pt>
                  <c:pt idx="4">
                    <c:v>Dec</c:v>
                  </c:pt>
                  <c:pt idx="5">
                    <c:v>Jan </c:v>
                  </c:pt>
                  <c:pt idx="6">
                    <c:v>Feb</c:v>
                  </c:pt>
                  <c:pt idx="7">
                    <c:v>Mar</c:v>
                  </c:pt>
                  <c:pt idx="8">
                    <c:v>Apr</c:v>
                  </c:pt>
                  <c:pt idx="9">
                    <c:v>May</c:v>
                  </c:pt>
                  <c:pt idx="10">
                    <c:v>Jun</c:v>
                  </c:pt>
                  <c:pt idx="11">
                    <c:v>Jul</c:v>
                  </c:pt>
                  <c:pt idx="12">
                    <c:v>Aug</c:v>
                  </c:pt>
                  <c:pt idx="13">
                    <c:v>Sep</c:v>
                  </c:pt>
                  <c:pt idx="14">
                    <c:v>Oct</c:v>
                  </c:pt>
                  <c:pt idx="15">
                    <c:v>Nov</c:v>
                  </c:pt>
                  <c:pt idx="16">
                    <c:v>Dec</c:v>
                  </c:pt>
                  <c:pt idx="17">
                    <c:v>Jan </c:v>
                  </c:pt>
                  <c:pt idx="18">
                    <c:v>Feb</c:v>
                  </c:pt>
                  <c:pt idx="19">
                    <c:v>Mar</c:v>
                  </c:pt>
                  <c:pt idx="20">
                    <c:v>Apr</c:v>
                  </c:pt>
                  <c:pt idx="21">
                    <c:v>May</c:v>
                  </c:pt>
                  <c:pt idx="22">
                    <c:v>Jun</c:v>
                  </c:pt>
                  <c:pt idx="23">
                    <c:v>Jul</c:v>
                  </c:pt>
                  <c:pt idx="24">
                    <c:v>Aug</c:v>
                  </c:pt>
                  <c:pt idx="25">
                    <c:v>Sep</c:v>
                  </c:pt>
                  <c:pt idx="26">
                    <c:v>Oct</c:v>
                  </c:pt>
                  <c:pt idx="27">
                    <c:v>Nov</c:v>
                  </c:pt>
                  <c:pt idx="28">
                    <c:v>Dec</c:v>
                  </c:pt>
                  <c:pt idx="29">
                    <c:v>Jan</c:v>
                  </c:pt>
                  <c:pt idx="30">
                    <c:v>Feb</c:v>
                  </c:pt>
                  <c:pt idx="31">
                    <c:v>Mar</c:v>
                  </c:pt>
                  <c:pt idx="32">
                    <c:v>Apr</c:v>
                  </c:pt>
                  <c:pt idx="33">
                    <c:v>May</c:v>
                  </c:pt>
                  <c:pt idx="34">
                    <c:v>Jun</c:v>
                  </c:pt>
                  <c:pt idx="35">
                    <c:v>Jul</c:v>
                  </c:pt>
                  <c:pt idx="36">
                    <c:v>Aug</c:v>
                  </c:pt>
                  <c:pt idx="37">
                    <c:v>Sep</c:v>
                  </c:pt>
                  <c:pt idx="38">
                    <c:v>Oct</c:v>
                  </c:pt>
                  <c:pt idx="39">
                    <c:v>Nov</c:v>
                  </c:pt>
                  <c:pt idx="40">
                    <c:v>Dec</c:v>
                  </c:pt>
                  <c:pt idx="41">
                    <c:v>Jan</c:v>
                  </c:pt>
                  <c:pt idx="42">
                    <c:v>Feb</c:v>
                  </c:pt>
                  <c:pt idx="43">
                    <c:v>Mar</c:v>
                  </c:pt>
                  <c:pt idx="44">
                    <c:v>Apr</c:v>
                  </c:pt>
                  <c:pt idx="45">
                    <c:v>May</c:v>
                  </c:pt>
                  <c:pt idx="46">
                    <c:v>Jun</c:v>
                  </c:pt>
                  <c:pt idx="47">
                    <c:v>Jul</c:v>
                  </c:pt>
                  <c:pt idx="48">
                    <c:v>Aug</c:v>
                  </c:pt>
                  <c:pt idx="49">
                    <c:v>Sep</c:v>
                  </c:pt>
                  <c:pt idx="50">
                    <c:v>Oct</c:v>
                  </c:pt>
                  <c:pt idx="51">
                    <c:v>Nov</c:v>
                  </c:pt>
                  <c:pt idx="52">
                    <c:v>Dec</c:v>
                  </c:pt>
                  <c:pt idx="53">
                    <c:v>Jan</c:v>
                  </c:pt>
                  <c:pt idx="54">
                    <c:v>Feb</c:v>
                  </c:pt>
                  <c:pt idx="55">
                    <c:v>Mar</c:v>
                  </c:pt>
                  <c:pt idx="56">
                    <c:v>Apr</c:v>
                  </c:pt>
                  <c:pt idx="57">
                    <c:v>May</c:v>
                  </c:pt>
                  <c:pt idx="58">
                    <c:v>Jun</c:v>
                  </c:pt>
                  <c:pt idx="59">
                    <c:v>Jul</c:v>
                  </c:pt>
                  <c:pt idx="60">
                    <c:v>Aug</c:v>
                  </c:pt>
                  <c:pt idx="61">
                    <c:v>Sep</c:v>
                  </c:pt>
                  <c:pt idx="62">
                    <c:v>Oct</c:v>
                  </c:pt>
                  <c:pt idx="63">
                    <c:v>Nov</c:v>
                  </c:pt>
                  <c:pt idx="64">
                    <c:v>Dec</c:v>
                  </c:pt>
                  <c:pt idx="65">
                    <c:v>Jan</c:v>
                  </c:pt>
                  <c:pt idx="66">
                    <c:v>Feb</c:v>
                  </c:pt>
                  <c:pt idx="67">
                    <c:v>Mar</c:v>
                  </c:pt>
                  <c:pt idx="68">
                    <c:v>Apr</c:v>
                  </c:pt>
                  <c:pt idx="69">
                    <c:v>May</c:v>
                  </c:pt>
                  <c:pt idx="70">
                    <c:v>Jun</c:v>
                  </c:pt>
                  <c:pt idx="71">
                    <c:v>Jul</c:v>
                  </c:pt>
                  <c:pt idx="72">
                    <c:v>Aug</c:v>
                  </c:pt>
                  <c:pt idx="73">
                    <c:v>Sep</c:v>
                  </c:pt>
                  <c:pt idx="74">
                    <c:v>Oct</c:v>
                  </c:pt>
                  <c:pt idx="75">
                    <c:v>Nov</c:v>
                  </c:pt>
                  <c:pt idx="76">
                    <c:v>Dec</c:v>
                  </c:pt>
                  <c:pt idx="77">
                    <c:v>Jan</c:v>
                  </c:pt>
                  <c:pt idx="78">
                    <c:v>Feb</c:v>
                  </c:pt>
                  <c:pt idx="79">
                    <c:v>Mar</c:v>
                  </c:pt>
                  <c:pt idx="80">
                    <c:v>Apr</c:v>
                  </c:pt>
                  <c:pt idx="81">
                    <c:v>May</c:v>
                  </c:pt>
                  <c:pt idx="82">
                    <c:v>Jun</c:v>
                  </c:pt>
                  <c:pt idx="83">
                    <c:v>Jul</c:v>
                  </c:pt>
                  <c:pt idx="84">
                    <c:v>Aug</c:v>
                  </c:pt>
                  <c:pt idx="85">
                    <c:v>Sep</c:v>
                  </c:pt>
                  <c:pt idx="86">
                    <c:v>Oct</c:v>
                  </c:pt>
                  <c:pt idx="87">
                    <c:v>Nov</c:v>
                  </c:pt>
                  <c:pt idx="88">
                    <c:v>Dec</c:v>
                  </c:pt>
                  <c:pt idx="89">
                    <c:v>Jan</c:v>
                  </c:pt>
                  <c:pt idx="90">
                    <c:v>Feb</c:v>
                  </c:pt>
                  <c:pt idx="91">
                    <c:v>Mar</c:v>
                  </c:pt>
                  <c:pt idx="92">
                    <c:v>Apr</c:v>
                  </c:pt>
                  <c:pt idx="93">
                    <c:v>May</c:v>
                  </c:pt>
                  <c:pt idx="94">
                    <c:v>Jun</c:v>
                  </c:pt>
                  <c:pt idx="95">
                    <c:v>Jul</c:v>
                  </c:pt>
                  <c:pt idx="96">
                    <c:v>Aug</c:v>
                  </c:pt>
                  <c:pt idx="97">
                    <c:v>Sep</c:v>
                  </c:pt>
                  <c:pt idx="98">
                    <c:v>Oct</c:v>
                  </c:pt>
                  <c:pt idx="99">
                    <c:v>Nov</c:v>
                  </c:pt>
                  <c:pt idx="100">
                    <c:v>Dec</c:v>
                  </c:pt>
                  <c:pt idx="101">
                    <c:v>Jan</c:v>
                  </c:pt>
                  <c:pt idx="102">
                    <c:v>Feb</c:v>
                  </c:pt>
                  <c:pt idx="103">
                    <c:v>Mar</c:v>
                  </c:pt>
                  <c:pt idx="104">
                    <c:v>Apr</c:v>
                  </c:pt>
                  <c:pt idx="105">
                    <c:v>May</c:v>
                  </c:pt>
                  <c:pt idx="106">
                    <c:v>Jun</c:v>
                  </c:pt>
                  <c:pt idx="107">
                    <c:v>Jul</c:v>
                  </c:pt>
                  <c:pt idx="108">
                    <c:v>Aug</c:v>
                  </c:pt>
                  <c:pt idx="109">
                    <c:v>Sep</c:v>
                  </c:pt>
                  <c:pt idx="110">
                    <c:v>Oct</c:v>
                  </c:pt>
                  <c:pt idx="111">
                    <c:v>Nov</c:v>
                  </c:pt>
                  <c:pt idx="112">
                    <c:v>Dec</c:v>
                  </c:pt>
                  <c:pt idx="113">
                    <c:v>Jan</c:v>
                  </c:pt>
                  <c:pt idx="114">
                    <c:v>Feb</c:v>
                  </c:pt>
                  <c:pt idx="115">
                    <c:v>Mar</c:v>
                  </c:pt>
                  <c:pt idx="116">
                    <c:v>Apr</c:v>
                  </c:pt>
                  <c:pt idx="117">
                    <c:v>May</c:v>
                  </c:pt>
                  <c:pt idx="118">
                    <c:v>Jun</c:v>
                  </c:pt>
                  <c:pt idx="119">
                    <c:v>Jul</c:v>
                  </c:pt>
                  <c:pt idx="120">
                    <c:v>Aug</c:v>
                  </c:pt>
                  <c:pt idx="121">
                    <c:v>Sep</c:v>
                  </c:pt>
                  <c:pt idx="122">
                    <c:v>Oct</c:v>
                  </c:pt>
                  <c:pt idx="123">
                    <c:v>Nov</c:v>
                  </c:pt>
                  <c:pt idx="124">
                    <c:v>Dec</c:v>
                  </c:pt>
                  <c:pt idx="125">
                    <c:v>Jan</c:v>
                  </c:pt>
                  <c:pt idx="126">
                    <c:v>Feb</c:v>
                  </c:pt>
                  <c:pt idx="127">
                    <c:v>Mar</c:v>
                  </c:pt>
                  <c:pt idx="128">
                    <c:v>Apr</c:v>
                  </c:pt>
                  <c:pt idx="129">
                    <c:v>May</c:v>
                  </c:pt>
                  <c:pt idx="130">
                    <c:v>Jun</c:v>
                  </c:pt>
                  <c:pt idx="131">
                    <c:v>Jul</c:v>
                  </c:pt>
                  <c:pt idx="132">
                    <c:v>Aug</c:v>
                  </c:pt>
                  <c:pt idx="133">
                    <c:v>Sep</c:v>
                  </c:pt>
                  <c:pt idx="134">
                    <c:v>Oct</c:v>
                  </c:pt>
                  <c:pt idx="135">
                    <c:v>Nov</c:v>
                  </c:pt>
                  <c:pt idx="136">
                    <c:v>Dec</c:v>
                  </c:pt>
                  <c:pt idx="137">
                    <c:v>Jan</c:v>
                  </c:pt>
                </c:lvl>
                <c:lvl>
                  <c:pt idx="0">
                    <c:v>2010</c:v>
                  </c:pt>
                  <c:pt idx="5">
                    <c:v>2011</c:v>
                  </c:pt>
                  <c:pt idx="17">
                    <c:v>2012</c:v>
                  </c:pt>
                  <c:pt idx="29">
                    <c:v>2013</c:v>
                  </c:pt>
                  <c:pt idx="41">
                    <c:v>2014</c:v>
                  </c:pt>
                  <c:pt idx="53">
                    <c:v>2015</c:v>
                  </c:pt>
                  <c:pt idx="65">
                    <c:v>2016</c:v>
                  </c:pt>
                  <c:pt idx="77">
                    <c:v>2017</c:v>
                  </c:pt>
                  <c:pt idx="89">
                    <c:v>2018</c:v>
                  </c:pt>
                  <c:pt idx="101">
                    <c:v>2019</c:v>
                  </c:pt>
                  <c:pt idx="112">
                    <c:v>2020</c:v>
                  </c:pt>
                  <c:pt idx="125">
                    <c:v>2021</c:v>
                  </c:pt>
                  <c:pt idx="137">
                    <c:v>2022</c:v>
                  </c:pt>
                </c:lvl>
              </c:multiLvlStrCache>
            </c:multiLvlStrRef>
          </c:cat>
          <c:val>
            <c:numRef>
              <c:f>'Data B, C, D, I, J'!$D$168:$D$305</c:f>
              <c:numCache>
                <c:formatCode>0.00</c:formatCode>
                <c:ptCount val="138"/>
                <c:pt idx="0">
                  <c:v>60.4</c:v>
                </c:pt>
                <c:pt idx="1">
                  <c:v>63</c:v>
                </c:pt>
                <c:pt idx="2">
                  <c:v>62.2</c:v>
                </c:pt>
                <c:pt idx="3">
                  <c:v>64.400000000000006</c:v>
                </c:pt>
                <c:pt idx="4">
                  <c:v>64.3</c:v>
                </c:pt>
                <c:pt idx="5">
                  <c:v>65.2</c:v>
                </c:pt>
                <c:pt idx="6">
                  <c:v>66</c:v>
                </c:pt>
                <c:pt idx="7">
                  <c:v>66.400000000000006</c:v>
                </c:pt>
                <c:pt idx="8">
                  <c:v>66.400000000000006</c:v>
                </c:pt>
                <c:pt idx="9">
                  <c:v>67.5</c:v>
                </c:pt>
                <c:pt idx="10">
                  <c:v>68.400000000000006</c:v>
                </c:pt>
                <c:pt idx="11">
                  <c:v>68.900000000000006</c:v>
                </c:pt>
                <c:pt idx="12">
                  <c:v>70.099999999999994</c:v>
                </c:pt>
                <c:pt idx="13">
                  <c:v>70.2</c:v>
                </c:pt>
                <c:pt idx="14">
                  <c:v>70.400000000000006</c:v>
                </c:pt>
                <c:pt idx="15">
                  <c:v>69.8</c:v>
                </c:pt>
                <c:pt idx="16">
                  <c:v>70.3</c:v>
                </c:pt>
                <c:pt idx="17">
                  <c:v>71.7</c:v>
                </c:pt>
                <c:pt idx="18">
                  <c:v>71.400000000000006</c:v>
                </c:pt>
                <c:pt idx="19">
                  <c:v>71.099999999999994</c:v>
                </c:pt>
                <c:pt idx="20">
                  <c:v>70.400000000000006</c:v>
                </c:pt>
                <c:pt idx="21">
                  <c:v>69.599999999999994</c:v>
                </c:pt>
                <c:pt idx="22">
                  <c:v>68.400000000000006</c:v>
                </c:pt>
                <c:pt idx="23">
                  <c:v>69.2</c:v>
                </c:pt>
                <c:pt idx="24">
                  <c:v>68.5</c:v>
                </c:pt>
                <c:pt idx="25">
                  <c:v>68.5</c:v>
                </c:pt>
                <c:pt idx="26">
                  <c:v>68</c:v>
                </c:pt>
                <c:pt idx="27">
                  <c:v>67.900000000000006</c:v>
                </c:pt>
                <c:pt idx="28">
                  <c:v>68.2</c:v>
                </c:pt>
                <c:pt idx="29">
                  <c:v>68.3</c:v>
                </c:pt>
                <c:pt idx="30">
                  <c:v>66.8</c:v>
                </c:pt>
                <c:pt idx="31">
                  <c:v>65</c:v>
                </c:pt>
                <c:pt idx="32">
                  <c:v>65.599999999999994</c:v>
                </c:pt>
                <c:pt idx="33">
                  <c:v>66.400000000000006</c:v>
                </c:pt>
                <c:pt idx="34">
                  <c:v>64.400000000000006</c:v>
                </c:pt>
                <c:pt idx="35">
                  <c:v>64.099999999999994</c:v>
                </c:pt>
                <c:pt idx="36">
                  <c:v>64.400000000000006</c:v>
                </c:pt>
                <c:pt idx="37">
                  <c:v>63.3</c:v>
                </c:pt>
                <c:pt idx="38">
                  <c:v>62.8</c:v>
                </c:pt>
                <c:pt idx="39">
                  <c:v>61.5</c:v>
                </c:pt>
                <c:pt idx="40">
                  <c:v>59.2</c:v>
                </c:pt>
                <c:pt idx="41">
                  <c:v>62.8</c:v>
                </c:pt>
                <c:pt idx="42">
                  <c:v>61.5</c:v>
                </c:pt>
                <c:pt idx="43">
                  <c:v>60.4</c:v>
                </c:pt>
                <c:pt idx="44">
                  <c:v>59.9</c:v>
                </c:pt>
                <c:pt idx="45">
                  <c:v>60.7</c:v>
                </c:pt>
                <c:pt idx="46">
                  <c:v>61</c:v>
                </c:pt>
                <c:pt idx="47">
                  <c:v>59.6</c:v>
                </c:pt>
                <c:pt idx="48">
                  <c:v>59.9</c:v>
                </c:pt>
                <c:pt idx="49">
                  <c:v>60.8</c:v>
                </c:pt>
                <c:pt idx="50">
                  <c:v>61.6</c:v>
                </c:pt>
                <c:pt idx="51">
                  <c:v>61.2</c:v>
                </c:pt>
                <c:pt idx="52">
                  <c:v>61.4</c:v>
                </c:pt>
                <c:pt idx="53">
                  <c:v>64.400000000000006</c:v>
                </c:pt>
                <c:pt idx="54">
                  <c:v>65.900000000000006</c:v>
                </c:pt>
                <c:pt idx="55">
                  <c:v>66</c:v>
                </c:pt>
                <c:pt idx="56">
                  <c:v>66.3</c:v>
                </c:pt>
                <c:pt idx="57">
                  <c:v>66</c:v>
                </c:pt>
                <c:pt idx="58">
                  <c:v>64.599999999999994</c:v>
                </c:pt>
                <c:pt idx="59">
                  <c:v>65.599999999999994</c:v>
                </c:pt>
                <c:pt idx="60">
                  <c:v>65.400000000000006</c:v>
                </c:pt>
                <c:pt idx="61">
                  <c:v>65.599999999999994</c:v>
                </c:pt>
                <c:pt idx="62">
                  <c:v>66.2</c:v>
                </c:pt>
                <c:pt idx="63">
                  <c:v>64.099999999999994</c:v>
                </c:pt>
                <c:pt idx="64">
                  <c:v>64.2</c:v>
                </c:pt>
                <c:pt idx="65">
                  <c:v>66.2</c:v>
                </c:pt>
                <c:pt idx="66">
                  <c:v>64.8</c:v>
                </c:pt>
                <c:pt idx="67">
                  <c:v>63.2</c:v>
                </c:pt>
                <c:pt idx="68">
                  <c:v>65.5</c:v>
                </c:pt>
                <c:pt idx="69">
                  <c:v>65.099999999999994</c:v>
                </c:pt>
                <c:pt idx="70">
                  <c:v>64.099999999999994</c:v>
                </c:pt>
                <c:pt idx="71">
                  <c:v>64.599999999999994</c:v>
                </c:pt>
                <c:pt idx="72">
                  <c:v>65.3</c:v>
                </c:pt>
                <c:pt idx="73">
                  <c:v>65.3</c:v>
                </c:pt>
                <c:pt idx="74">
                  <c:v>63</c:v>
                </c:pt>
                <c:pt idx="75">
                  <c:v>61.8</c:v>
                </c:pt>
                <c:pt idx="76">
                  <c:v>61.4</c:v>
                </c:pt>
                <c:pt idx="77">
                  <c:v>63.2</c:v>
                </c:pt>
                <c:pt idx="78">
                  <c:v>63.7</c:v>
                </c:pt>
                <c:pt idx="79">
                  <c:v>63.1</c:v>
                </c:pt>
                <c:pt idx="80">
                  <c:v>62.8</c:v>
                </c:pt>
                <c:pt idx="81">
                  <c:v>64.7</c:v>
                </c:pt>
                <c:pt idx="82">
                  <c:v>65.900000000000006</c:v>
                </c:pt>
                <c:pt idx="83">
                  <c:v>65.900000000000006</c:v>
                </c:pt>
                <c:pt idx="84">
                  <c:v>65.8</c:v>
                </c:pt>
                <c:pt idx="85">
                  <c:v>67</c:v>
                </c:pt>
                <c:pt idx="86">
                  <c:v>66.400000000000006</c:v>
                </c:pt>
                <c:pt idx="87">
                  <c:v>64</c:v>
                </c:pt>
                <c:pt idx="88">
                  <c:v>64.599999999999994</c:v>
                </c:pt>
                <c:pt idx="89">
                  <c:v>62.3</c:v>
                </c:pt>
                <c:pt idx="90">
                  <c:v>62.2</c:v>
                </c:pt>
                <c:pt idx="91">
                  <c:v>61.2</c:v>
                </c:pt>
                <c:pt idx="92">
                  <c:v>61.7</c:v>
                </c:pt>
                <c:pt idx="93">
                  <c:v>62.8</c:v>
                </c:pt>
                <c:pt idx="94">
                  <c:v>62.9</c:v>
                </c:pt>
                <c:pt idx="95">
                  <c:v>63</c:v>
                </c:pt>
                <c:pt idx="96">
                  <c:v>62.8</c:v>
                </c:pt>
                <c:pt idx="97">
                  <c:v>62.9</c:v>
                </c:pt>
                <c:pt idx="98">
                  <c:v>60.2</c:v>
                </c:pt>
                <c:pt idx="99">
                  <c:v>60.2</c:v>
                </c:pt>
                <c:pt idx="100">
                  <c:v>57.3</c:v>
                </c:pt>
                <c:pt idx="101">
                  <c:v>59.5</c:v>
                </c:pt>
                <c:pt idx="102">
                  <c:v>59.2</c:v>
                </c:pt>
                <c:pt idx="103">
                  <c:v>59.6</c:v>
                </c:pt>
                <c:pt idx="104">
                  <c:v>59.1</c:v>
                </c:pt>
                <c:pt idx="105">
                  <c:v>58</c:v>
                </c:pt>
                <c:pt idx="106">
                  <c:v>58.6</c:v>
                </c:pt>
                <c:pt idx="107">
                  <c:v>58.9</c:v>
                </c:pt>
                <c:pt idx="108">
                  <c:v>58.9</c:v>
                </c:pt>
                <c:pt idx="109">
                  <c:v>59.6</c:v>
                </c:pt>
                <c:pt idx="110">
                  <c:v>58.9</c:v>
                </c:pt>
                <c:pt idx="111">
                  <c:v>58.9</c:v>
                </c:pt>
                <c:pt idx="112" formatCode="#,##0.00___)">
                  <c:v>60.3</c:v>
                </c:pt>
                <c:pt idx="113" formatCode="#,##0.00___)">
                  <c:v>61.2</c:v>
                </c:pt>
                <c:pt idx="114" formatCode="#,##0.00___)">
                  <c:v>62.1</c:v>
                </c:pt>
                <c:pt idx="115" formatCode="#,##0.00___)">
                  <c:v>64</c:v>
                </c:pt>
                <c:pt idx="116" formatCode="#,##0.00___)">
                  <c:v>64.7</c:v>
                </c:pt>
                <c:pt idx="117" formatCode="#,##0.00___)">
                  <c:v>62.6</c:v>
                </c:pt>
                <c:pt idx="118" formatCode="#,##0.00___)">
                  <c:v>62.7</c:v>
                </c:pt>
                <c:pt idx="119" formatCode="#,##0.00___)">
                  <c:v>62.9</c:v>
                </c:pt>
                <c:pt idx="120" formatCode="#,##0.00___)">
                  <c:v>63</c:v>
                </c:pt>
                <c:pt idx="121" formatCode="#,##0.00___)">
                  <c:v>63.4</c:v>
                </c:pt>
                <c:pt idx="122" formatCode="#,##0.00___)">
                  <c:v>66</c:v>
                </c:pt>
                <c:pt idx="123" formatCode="#,##0.00___)">
                  <c:v>67.400000000000006</c:v>
                </c:pt>
                <c:pt idx="124">
                  <c:v>67.400000000000006</c:v>
                </c:pt>
                <c:pt idx="125">
                  <c:v>68.2</c:v>
                </c:pt>
                <c:pt idx="126">
                  <c:v>68</c:v>
                </c:pt>
                <c:pt idx="127">
                  <c:v>67.5</c:v>
                </c:pt>
                <c:pt idx="128">
                  <c:v>67.5</c:v>
                </c:pt>
                <c:pt idx="129">
                  <c:v>67.5</c:v>
                </c:pt>
                <c:pt idx="130">
                  <c:v>67.5</c:v>
                </c:pt>
                <c:pt idx="131">
                  <c:v>68.599999999999994</c:v>
                </c:pt>
                <c:pt idx="132">
                  <c:v>68.099999999999994</c:v>
                </c:pt>
                <c:pt idx="133">
                  <c:v>68.8</c:v>
                </c:pt>
                <c:pt idx="134">
                  <c:v>71.3</c:v>
                </c:pt>
                <c:pt idx="135">
                  <c:v>68.7</c:v>
                </c:pt>
                <c:pt idx="136">
                  <c:v>69.099999999999994</c:v>
                </c:pt>
                <c:pt idx="137">
                  <c:v>70.599999999999994</c:v>
                </c:pt>
              </c:numCache>
            </c:numRef>
          </c:val>
          <c:smooth val="0"/>
          <c:extLst>
            <c:ext xmlns:c16="http://schemas.microsoft.com/office/drawing/2014/chart" uri="{C3380CC4-5D6E-409C-BE32-E72D297353CC}">
              <c16:uniqueId val="{00000006-3590-4959-B53E-601BC3E41C38}"/>
            </c:ext>
          </c:extLst>
        </c:ser>
        <c:dLbls>
          <c:showLegendKey val="0"/>
          <c:showVal val="1"/>
          <c:showCatName val="0"/>
          <c:showSerName val="0"/>
          <c:showPercent val="0"/>
          <c:showBubbleSize val="0"/>
        </c:dLbls>
        <c:marker val="1"/>
        <c:smooth val="0"/>
        <c:axId val="238194616"/>
        <c:axId val="238194224"/>
      </c:lineChart>
      <c:catAx>
        <c:axId val="238194616"/>
        <c:scaling>
          <c:orientation val="minMax"/>
        </c:scaling>
        <c:delete val="0"/>
        <c:axPos val="b"/>
        <c:numFmt formatCode="General" sourceLinked="0"/>
        <c:majorTickMark val="none"/>
        <c:minorTickMark val="out"/>
        <c:tickLblPos val="nextTo"/>
        <c:spPr>
          <a:ln w="3175">
            <a:solidFill>
              <a:schemeClr val="tx1"/>
            </a:solidFill>
            <a:prstDash val="solid"/>
          </a:ln>
        </c:spPr>
        <c:txPr>
          <a:bodyPr rot="-5400000" vert="horz"/>
          <a:lstStyle/>
          <a:p>
            <a:pPr>
              <a:defRPr sz="1200">
                <a:solidFill>
                  <a:sysClr val="windowText" lastClr="000000"/>
                </a:solidFill>
                <a:latin typeface="Arial Narrow" panose="020B0606020202030204" pitchFamily="34" charset="0"/>
              </a:defRPr>
            </a:pPr>
            <a:endParaRPr lang="en-US"/>
          </a:p>
        </c:txPr>
        <c:crossAx val="238194224"/>
        <c:crosses val="autoZero"/>
        <c:auto val="0"/>
        <c:lblAlgn val="ctr"/>
        <c:lblOffset val="100"/>
        <c:tickMarkSkip val="4"/>
        <c:noMultiLvlLbl val="0"/>
      </c:catAx>
      <c:valAx>
        <c:axId val="238194224"/>
        <c:scaling>
          <c:orientation val="minMax"/>
          <c:max val="75"/>
          <c:min val="25"/>
        </c:scaling>
        <c:delete val="0"/>
        <c:axPos val="l"/>
        <c:numFmt formatCode="0" sourceLinked="0"/>
        <c:majorTickMark val="out"/>
        <c:minorTickMark val="none"/>
        <c:tickLblPos val="nextTo"/>
        <c:spPr>
          <a:ln w="3175">
            <a:solidFill>
              <a:schemeClr val="tx1"/>
            </a:solidFill>
            <a:prstDash val="solid"/>
          </a:ln>
        </c:spPr>
        <c:txPr>
          <a:bodyPr rot="0" vert="horz"/>
          <a:lstStyle/>
          <a:p>
            <a:pPr>
              <a:defRPr>
                <a:solidFill>
                  <a:sysClr val="windowText" lastClr="000000"/>
                </a:solidFill>
                <a:latin typeface="Arial Narrow" panose="020B0606020202030204" pitchFamily="34" charset="0"/>
              </a:defRPr>
            </a:pPr>
            <a:endParaRPr lang="en-US"/>
          </a:p>
        </c:txPr>
        <c:crossAx val="238194616"/>
        <c:crosses val="autoZero"/>
        <c:crossBetween val="midCat"/>
        <c:majorUnit val="5"/>
      </c:valAx>
      <c:spPr>
        <a:noFill/>
        <a:ln w="25400">
          <a:noFill/>
        </a:ln>
      </c:spPr>
    </c:plotArea>
    <c:plotVisOnly val="1"/>
    <c:dispBlanksAs val="gap"/>
    <c:showDLblsOverMax val="0"/>
  </c:chart>
  <c:spPr>
    <a:noFill/>
    <a:ln w="9525">
      <a:noFill/>
    </a:ln>
  </c:spPr>
  <c:txPr>
    <a:bodyPr/>
    <a:lstStyle/>
    <a:p>
      <a:pPr>
        <a:defRPr sz="1200" b="0" i="0" u="none" strike="noStrike" baseline="0">
          <a:solidFill>
            <a:srgbClr val="000099"/>
          </a:solidFill>
          <a:latin typeface="Arial Narrow" panose="020B0606020202030204" pitchFamily="34" charset="0"/>
          <a:ea typeface="Arial"/>
          <a:cs typeface="Arial"/>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9509633702214129E-2"/>
          <c:y val="0.12120476884757722"/>
          <c:w val="0.94292094257448589"/>
          <c:h val="0.73068701524015234"/>
        </c:manualLayout>
      </c:layout>
      <c:lineChart>
        <c:grouping val="standard"/>
        <c:varyColors val="0"/>
        <c:ser>
          <c:idx val="0"/>
          <c:order val="0"/>
          <c:tx>
            <c:strRef>
              <c:f>'data- Q, R, S, T, U, V, W, X'!$L$143</c:f>
              <c:strCache>
                <c:ptCount val="1"/>
                <c:pt idx="0">
                  <c:v>Ice Cream</c:v>
                </c:pt>
              </c:strCache>
            </c:strRef>
          </c:tx>
          <c:spPr>
            <a:ln>
              <a:solidFill>
                <a:srgbClr val="0070C0"/>
              </a:solidFill>
            </a:ln>
          </c:spPr>
          <c:marker>
            <c:spPr>
              <a:solidFill>
                <a:srgbClr val="00B050"/>
              </a:solidFill>
              <a:ln>
                <a:solidFill>
                  <a:sysClr val="windowText" lastClr="000000"/>
                </a:solidFill>
              </a:ln>
            </c:spPr>
          </c:marker>
          <c:cat>
            <c:numRef>
              <c:f>'data- Q, R, S, T, U, V, W, X'!$K$144:$K$281</c:f>
              <c:numCache>
                <c:formatCode>mmm\-yy</c:formatCode>
                <c:ptCount val="138"/>
                <c:pt idx="0">
                  <c:v>40391</c:v>
                </c:pt>
                <c:pt idx="1">
                  <c:v>40422</c:v>
                </c:pt>
                <c:pt idx="2">
                  <c:v>40452</c:v>
                </c:pt>
                <c:pt idx="3">
                  <c:v>40483</c:v>
                </c:pt>
                <c:pt idx="4">
                  <c:v>40513</c:v>
                </c:pt>
                <c:pt idx="5">
                  <c:v>40544</c:v>
                </c:pt>
                <c:pt idx="6">
                  <c:v>40575</c:v>
                </c:pt>
                <c:pt idx="7">
                  <c:v>40603</c:v>
                </c:pt>
                <c:pt idx="8">
                  <c:v>40634</c:v>
                </c:pt>
                <c:pt idx="9">
                  <c:v>40664</c:v>
                </c:pt>
                <c:pt idx="10">
                  <c:v>40695</c:v>
                </c:pt>
                <c:pt idx="11">
                  <c:v>40725</c:v>
                </c:pt>
                <c:pt idx="12">
                  <c:v>40756</c:v>
                </c:pt>
                <c:pt idx="13">
                  <c:v>40787</c:v>
                </c:pt>
                <c:pt idx="14">
                  <c:v>40817</c:v>
                </c:pt>
                <c:pt idx="15">
                  <c:v>40848</c:v>
                </c:pt>
                <c:pt idx="16">
                  <c:v>40878</c:v>
                </c:pt>
                <c:pt idx="17">
                  <c:v>40909</c:v>
                </c:pt>
                <c:pt idx="18">
                  <c:v>40940</c:v>
                </c:pt>
                <c:pt idx="19">
                  <c:v>40969</c:v>
                </c:pt>
                <c:pt idx="20">
                  <c:v>41000</c:v>
                </c:pt>
                <c:pt idx="21">
                  <c:v>41030</c:v>
                </c:pt>
                <c:pt idx="22">
                  <c:v>41061</c:v>
                </c:pt>
                <c:pt idx="23">
                  <c:v>41091</c:v>
                </c:pt>
                <c:pt idx="24">
                  <c:v>41133</c:v>
                </c:pt>
                <c:pt idx="25">
                  <c:v>41164</c:v>
                </c:pt>
                <c:pt idx="26">
                  <c:v>41194</c:v>
                </c:pt>
                <c:pt idx="27">
                  <c:v>41225</c:v>
                </c:pt>
                <c:pt idx="28">
                  <c:v>41255</c:v>
                </c:pt>
                <c:pt idx="29">
                  <c:v>41286</c:v>
                </c:pt>
                <c:pt idx="30">
                  <c:v>41317</c:v>
                </c:pt>
                <c:pt idx="31">
                  <c:v>41345</c:v>
                </c:pt>
                <c:pt idx="32">
                  <c:v>41376</c:v>
                </c:pt>
                <c:pt idx="33">
                  <c:v>41406</c:v>
                </c:pt>
                <c:pt idx="34">
                  <c:v>41437</c:v>
                </c:pt>
                <c:pt idx="35">
                  <c:v>41467</c:v>
                </c:pt>
                <c:pt idx="36">
                  <c:v>41498</c:v>
                </c:pt>
                <c:pt idx="37">
                  <c:v>41529</c:v>
                </c:pt>
                <c:pt idx="38">
                  <c:v>41559</c:v>
                </c:pt>
                <c:pt idx="39">
                  <c:v>41590</c:v>
                </c:pt>
                <c:pt idx="40">
                  <c:v>41620</c:v>
                </c:pt>
                <c:pt idx="41">
                  <c:v>41651</c:v>
                </c:pt>
                <c:pt idx="42">
                  <c:v>41682</c:v>
                </c:pt>
                <c:pt idx="43">
                  <c:v>41710</c:v>
                </c:pt>
                <c:pt idx="44">
                  <c:v>41741</c:v>
                </c:pt>
                <c:pt idx="45">
                  <c:v>41771</c:v>
                </c:pt>
                <c:pt idx="46">
                  <c:v>41802</c:v>
                </c:pt>
                <c:pt idx="47">
                  <c:v>41832</c:v>
                </c:pt>
                <c:pt idx="48">
                  <c:v>41863</c:v>
                </c:pt>
                <c:pt idx="49">
                  <c:v>41894</c:v>
                </c:pt>
                <c:pt idx="50">
                  <c:v>41924</c:v>
                </c:pt>
                <c:pt idx="51">
                  <c:v>41955</c:v>
                </c:pt>
                <c:pt idx="52">
                  <c:v>41985</c:v>
                </c:pt>
                <c:pt idx="53">
                  <c:v>42016</c:v>
                </c:pt>
                <c:pt idx="54">
                  <c:v>42047</c:v>
                </c:pt>
                <c:pt idx="55">
                  <c:v>42075</c:v>
                </c:pt>
                <c:pt idx="56">
                  <c:v>42106</c:v>
                </c:pt>
                <c:pt idx="57">
                  <c:v>42136</c:v>
                </c:pt>
                <c:pt idx="58">
                  <c:v>42167</c:v>
                </c:pt>
                <c:pt idx="59">
                  <c:v>42197</c:v>
                </c:pt>
                <c:pt idx="60">
                  <c:v>42228</c:v>
                </c:pt>
                <c:pt idx="61">
                  <c:v>42259</c:v>
                </c:pt>
                <c:pt idx="62">
                  <c:v>42289</c:v>
                </c:pt>
                <c:pt idx="63">
                  <c:v>42320</c:v>
                </c:pt>
                <c:pt idx="64">
                  <c:v>42350</c:v>
                </c:pt>
                <c:pt idx="65">
                  <c:v>42381</c:v>
                </c:pt>
                <c:pt idx="66">
                  <c:v>42412</c:v>
                </c:pt>
                <c:pt idx="67">
                  <c:v>42441</c:v>
                </c:pt>
                <c:pt idx="68">
                  <c:v>42472</c:v>
                </c:pt>
                <c:pt idx="69">
                  <c:v>42502</c:v>
                </c:pt>
                <c:pt idx="70">
                  <c:v>42533</c:v>
                </c:pt>
                <c:pt idx="71">
                  <c:v>42563</c:v>
                </c:pt>
                <c:pt idx="72">
                  <c:v>42594</c:v>
                </c:pt>
                <c:pt idx="73">
                  <c:v>42625</c:v>
                </c:pt>
                <c:pt idx="74">
                  <c:v>42655</c:v>
                </c:pt>
                <c:pt idx="75">
                  <c:v>42686</c:v>
                </c:pt>
                <c:pt idx="76">
                  <c:v>42716</c:v>
                </c:pt>
                <c:pt idx="77">
                  <c:v>42747</c:v>
                </c:pt>
                <c:pt idx="78">
                  <c:v>42778</c:v>
                </c:pt>
                <c:pt idx="79">
                  <c:v>42806</c:v>
                </c:pt>
                <c:pt idx="80">
                  <c:v>42837</c:v>
                </c:pt>
                <c:pt idx="81">
                  <c:v>42867</c:v>
                </c:pt>
                <c:pt idx="82">
                  <c:v>42898</c:v>
                </c:pt>
                <c:pt idx="83">
                  <c:v>42928</c:v>
                </c:pt>
                <c:pt idx="84">
                  <c:v>42959</c:v>
                </c:pt>
                <c:pt idx="85">
                  <c:v>42990</c:v>
                </c:pt>
                <c:pt idx="86">
                  <c:v>43020</c:v>
                </c:pt>
                <c:pt idx="87">
                  <c:v>43051</c:v>
                </c:pt>
                <c:pt idx="88">
                  <c:v>43081</c:v>
                </c:pt>
                <c:pt idx="89">
                  <c:v>43112</c:v>
                </c:pt>
                <c:pt idx="90">
                  <c:v>43143</c:v>
                </c:pt>
                <c:pt idx="91">
                  <c:v>43171</c:v>
                </c:pt>
                <c:pt idx="92">
                  <c:v>43202</c:v>
                </c:pt>
                <c:pt idx="93">
                  <c:v>43232</c:v>
                </c:pt>
                <c:pt idx="94">
                  <c:v>43263</c:v>
                </c:pt>
                <c:pt idx="95">
                  <c:v>43293</c:v>
                </c:pt>
                <c:pt idx="96">
                  <c:v>43324</c:v>
                </c:pt>
                <c:pt idx="97">
                  <c:v>43355</c:v>
                </c:pt>
                <c:pt idx="98">
                  <c:v>43385</c:v>
                </c:pt>
                <c:pt idx="99">
                  <c:v>43416</c:v>
                </c:pt>
                <c:pt idx="100">
                  <c:v>43446</c:v>
                </c:pt>
                <c:pt idx="101">
                  <c:v>43477</c:v>
                </c:pt>
                <c:pt idx="102">
                  <c:v>43508</c:v>
                </c:pt>
                <c:pt idx="103">
                  <c:v>43536</c:v>
                </c:pt>
                <c:pt idx="104">
                  <c:v>43567</c:v>
                </c:pt>
                <c:pt idx="105">
                  <c:v>43597</c:v>
                </c:pt>
                <c:pt idx="106">
                  <c:v>43628</c:v>
                </c:pt>
                <c:pt idx="107">
                  <c:v>43658</c:v>
                </c:pt>
                <c:pt idx="108">
                  <c:v>43689</c:v>
                </c:pt>
                <c:pt idx="109">
                  <c:v>43720</c:v>
                </c:pt>
                <c:pt idx="110">
                  <c:v>43750</c:v>
                </c:pt>
                <c:pt idx="111">
                  <c:v>43781</c:v>
                </c:pt>
                <c:pt idx="112">
                  <c:v>43811</c:v>
                </c:pt>
                <c:pt idx="113">
                  <c:v>43842</c:v>
                </c:pt>
                <c:pt idx="114">
                  <c:v>43873</c:v>
                </c:pt>
                <c:pt idx="115">
                  <c:v>43902</c:v>
                </c:pt>
                <c:pt idx="116">
                  <c:v>43933</c:v>
                </c:pt>
                <c:pt idx="117">
                  <c:v>43963</c:v>
                </c:pt>
                <c:pt idx="118">
                  <c:v>43994</c:v>
                </c:pt>
                <c:pt idx="119">
                  <c:v>44024</c:v>
                </c:pt>
                <c:pt idx="120">
                  <c:v>44055</c:v>
                </c:pt>
                <c:pt idx="121">
                  <c:v>44086</c:v>
                </c:pt>
                <c:pt idx="122">
                  <c:v>44116</c:v>
                </c:pt>
                <c:pt idx="123">
                  <c:v>44147</c:v>
                </c:pt>
                <c:pt idx="124">
                  <c:v>44177</c:v>
                </c:pt>
                <c:pt idx="125">
                  <c:v>44208</c:v>
                </c:pt>
                <c:pt idx="126">
                  <c:v>44239</c:v>
                </c:pt>
                <c:pt idx="127">
                  <c:v>44267</c:v>
                </c:pt>
                <c:pt idx="128">
                  <c:v>44298</c:v>
                </c:pt>
                <c:pt idx="129">
                  <c:v>44328</c:v>
                </c:pt>
                <c:pt idx="130">
                  <c:v>44359</c:v>
                </c:pt>
                <c:pt idx="131">
                  <c:v>44389</c:v>
                </c:pt>
                <c:pt idx="132">
                  <c:v>44420</c:v>
                </c:pt>
                <c:pt idx="133">
                  <c:v>44451</c:v>
                </c:pt>
                <c:pt idx="134">
                  <c:v>44481</c:v>
                </c:pt>
                <c:pt idx="135">
                  <c:v>44512</c:v>
                </c:pt>
                <c:pt idx="136">
                  <c:v>44542</c:v>
                </c:pt>
                <c:pt idx="137">
                  <c:v>44573</c:v>
                </c:pt>
              </c:numCache>
            </c:numRef>
          </c:cat>
          <c:val>
            <c:numRef>
              <c:f>'data- Q, R, S, T, U, V, W, X'!$L$144:$L$281</c:f>
              <c:numCache>
                <c:formatCode>0.00</c:formatCode>
                <c:ptCount val="138"/>
                <c:pt idx="0" formatCode="General">
                  <c:v>100</c:v>
                </c:pt>
                <c:pt idx="1">
                  <c:v>101.16543970299745</c:v>
                </c:pt>
                <c:pt idx="2">
                  <c:v>103.78214187778178</c:v>
                </c:pt>
                <c:pt idx="3">
                  <c:v>103.43356466344633</c:v>
                </c:pt>
                <c:pt idx="4">
                  <c:v>105.46649229016813</c:v>
                </c:pt>
                <c:pt idx="5">
                  <c:v>107.38129390174447</c:v>
                </c:pt>
                <c:pt idx="6">
                  <c:v>109.59457464087583</c:v>
                </c:pt>
                <c:pt idx="7">
                  <c:v>107.92340793553694</c:v>
                </c:pt>
                <c:pt idx="8">
                  <c:v>109.50439808467105</c:v>
                </c:pt>
                <c:pt idx="9">
                  <c:v>107.69401143291076</c:v>
                </c:pt>
                <c:pt idx="10">
                  <c:v>108.51140126985467</c:v>
                </c:pt>
                <c:pt idx="11">
                  <c:v>108.70441074102982</c:v>
                </c:pt>
                <c:pt idx="12">
                  <c:v>109.04824182082815</c:v>
                </c:pt>
                <c:pt idx="13">
                  <c:v>111.60166220178456</c:v>
                </c:pt>
                <c:pt idx="14">
                  <c:v>114.14189887569346</c:v>
                </c:pt>
                <c:pt idx="15">
                  <c:v>114.08652730609406</c:v>
                </c:pt>
                <c:pt idx="16">
                  <c:v>114.92606577087771</c:v>
                </c:pt>
                <c:pt idx="17">
                  <c:v>116.29875334866159</c:v>
                </c:pt>
                <c:pt idx="18">
                  <c:v>114.34598266078851</c:v>
                </c:pt>
                <c:pt idx="19">
                  <c:v>114.87333094268779</c:v>
                </c:pt>
                <c:pt idx="20">
                  <c:v>115.51880523973254</c:v>
                </c:pt>
                <c:pt idx="21">
                  <c:v>114.29008374290717</c:v>
                </c:pt>
                <c:pt idx="22">
                  <c:v>112.0172126479212</c:v>
                </c:pt>
                <c:pt idx="23">
                  <c:v>111.46824308646404</c:v>
                </c:pt>
                <c:pt idx="24">
                  <c:v>110.39508933279896</c:v>
                </c:pt>
                <c:pt idx="25">
                  <c:v>112.57620182673445</c:v>
                </c:pt>
                <c:pt idx="26">
                  <c:v>114.19199696247391</c:v>
                </c:pt>
                <c:pt idx="27">
                  <c:v>114.17406712088933</c:v>
                </c:pt>
                <c:pt idx="28">
                  <c:v>113.41204885354486</c:v>
                </c:pt>
                <c:pt idx="29">
                  <c:v>117.28225789440378</c:v>
                </c:pt>
                <c:pt idx="30">
                  <c:v>116.28029615879511</c:v>
                </c:pt>
                <c:pt idx="31">
                  <c:v>114.59278165671738</c:v>
                </c:pt>
                <c:pt idx="32">
                  <c:v>114.85645579766704</c:v>
                </c:pt>
                <c:pt idx="33">
                  <c:v>111.6396312780813</c:v>
                </c:pt>
                <c:pt idx="34">
                  <c:v>112.32518404455038</c:v>
                </c:pt>
                <c:pt idx="35">
                  <c:v>110.4520429472441</c:v>
                </c:pt>
                <c:pt idx="36">
                  <c:v>110.65138059780202</c:v>
                </c:pt>
                <c:pt idx="37">
                  <c:v>113.51066298226</c:v>
                </c:pt>
                <c:pt idx="38">
                  <c:v>113.92937751808805</c:v>
                </c:pt>
                <c:pt idx="39">
                  <c:v>113.83340013078238</c:v>
                </c:pt>
                <c:pt idx="40">
                  <c:v>114.118168203008</c:v>
                </c:pt>
                <c:pt idx="41">
                  <c:v>115.59474339232602</c:v>
                </c:pt>
                <c:pt idx="42">
                  <c:v>115.40120657286899</c:v>
                </c:pt>
                <c:pt idx="43">
                  <c:v>113.87769738646192</c:v>
                </c:pt>
                <c:pt idx="44">
                  <c:v>114.31117767418316</c:v>
                </c:pt>
                <c:pt idx="45">
                  <c:v>111.23515514586452</c:v>
                </c:pt>
                <c:pt idx="46">
                  <c:v>110.47788301305717</c:v>
                </c:pt>
                <c:pt idx="47">
                  <c:v>108.89952960533256</c:v>
                </c:pt>
                <c:pt idx="48">
                  <c:v>110.49581285464174</c:v>
                </c:pt>
                <c:pt idx="49">
                  <c:v>114.43774126183899</c:v>
                </c:pt>
                <c:pt idx="50">
                  <c:v>115.0141329339549</c:v>
                </c:pt>
                <c:pt idx="51">
                  <c:v>115.26936950239417</c:v>
                </c:pt>
                <c:pt idx="52">
                  <c:v>118.07380766553463</c:v>
                </c:pt>
                <c:pt idx="53">
                  <c:v>117.85126669057313</c:v>
                </c:pt>
                <c:pt idx="54">
                  <c:v>118.9175649165735</c:v>
                </c:pt>
                <c:pt idx="55">
                  <c:v>117.45100934461156</c:v>
                </c:pt>
                <c:pt idx="56">
                  <c:v>117.44837260320207</c:v>
                </c:pt>
                <c:pt idx="57">
                  <c:v>112.58674879237245</c:v>
                </c:pt>
                <c:pt idx="58">
                  <c:v>112.38635644525073</c:v>
                </c:pt>
                <c:pt idx="59">
                  <c:v>111.27787035669839</c:v>
                </c:pt>
                <c:pt idx="60">
                  <c:v>113.26702807602254</c:v>
                </c:pt>
                <c:pt idx="61">
                  <c:v>115.89585926129054</c:v>
                </c:pt>
                <c:pt idx="62">
                  <c:v>116.8187187546143</c:v>
                </c:pt>
                <c:pt idx="63">
                  <c:v>116.2265066340414</c:v>
                </c:pt>
                <c:pt idx="64">
                  <c:v>116.9732318012108</c:v>
                </c:pt>
                <c:pt idx="65">
                  <c:v>118.03742063408357</c:v>
                </c:pt>
                <c:pt idx="66">
                  <c:v>117.35186786761452</c:v>
                </c:pt>
                <c:pt idx="67">
                  <c:v>117.03334950534732</c:v>
                </c:pt>
                <c:pt idx="68">
                  <c:v>117.40723943721392</c:v>
                </c:pt>
                <c:pt idx="69">
                  <c:v>114.2721539013226</c:v>
                </c:pt>
                <c:pt idx="70">
                  <c:v>114.20729006264898</c:v>
                </c:pt>
                <c:pt idx="71">
                  <c:v>112.42063408357417</c:v>
                </c:pt>
                <c:pt idx="72">
                  <c:v>113.84289239985657</c:v>
                </c:pt>
                <c:pt idx="73">
                  <c:v>114.62284050878564</c:v>
                </c:pt>
                <c:pt idx="74">
                  <c:v>115.32421372371171</c:v>
                </c:pt>
                <c:pt idx="75">
                  <c:v>116.18801020946275</c:v>
                </c:pt>
                <c:pt idx="76">
                  <c:v>117.88818107030608</c:v>
                </c:pt>
                <c:pt idx="77">
                  <c:v>118.51150673951105</c:v>
                </c:pt>
                <c:pt idx="78">
                  <c:v>119.64108675933933</c:v>
                </c:pt>
                <c:pt idx="79">
                  <c:v>117.74632438247517</c:v>
                </c:pt>
                <c:pt idx="80">
                  <c:v>116.80869913725822</c:v>
                </c:pt>
                <c:pt idx="81">
                  <c:v>115.45657814246842</c:v>
                </c:pt>
                <c:pt idx="82">
                  <c:v>113.06136224608181</c:v>
                </c:pt>
                <c:pt idx="83">
                  <c:v>113.20691037188601</c:v>
                </c:pt>
                <c:pt idx="84">
                  <c:v>114.18092264855402</c:v>
                </c:pt>
                <c:pt idx="85">
                  <c:v>115.14280591473833</c:v>
                </c:pt>
                <c:pt idx="86">
                  <c:v>115.41808171788979</c:v>
                </c:pt>
                <c:pt idx="87">
                  <c:v>115.59790748201743</c:v>
                </c:pt>
                <c:pt idx="88">
                  <c:v>116.73539772607423</c:v>
                </c:pt>
                <c:pt idx="89">
                  <c:v>119.02830805577238</c:v>
                </c:pt>
                <c:pt idx="90">
                  <c:v>116.678971459911</c:v>
                </c:pt>
                <c:pt idx="91">
                  <c:v>117.54487733878965</c:v>
                </c:pt>
                <c:pt idx="92">
                  <c:v>116.95319256649863</c:v>
                </c:pt>
                <c:pt idx="93">
                  <c:v>114.5073512350497</c:v>
                </c:pt>
                <c:pt idx="94">
                  <c:v>114.29693927057187</c:v>
                </c:pt>
                <c:pt idx="95">
                  <c:v>113.16946864387117</c:v>
                </c:pt>
                <c:pt idx="96">
                  <c:v>114.81426793511507</c:v>
                </c:pt>
                <c:pt idx="97">
                  <c:v>116.49492690952815</c:v>
                </c:pt>
                <c:pt idx="98">
                  <c:v>117.11983462357883</c:v>
                </c:pt>
                <c:pt idx="99">
                  <c:v>116.89307486236211</c:v>
                </c:pt>
                <c:pt idx="100">
                  <c:v>118.19193368068008</c:v>
                </c:pt>
                <c:pt idx="101">
                  <c:v>118.87326766089397</c:v>
                </c:pt>
                <c:pt idx="102">
                  <c:v>119.56884004471912</c:v>
                </c:pt>
                <c:pt idx="103">
                  <c:v>117.67407766785496</c:v>
                </c:pt>
                <c:pt idx="104">
                  <c:v>118.32060666146351</c:v>
                </c:pt>
                <c:pt idx="105">
                  <c:v>116.30086274178919</c:v>
                </c:pt>
                <c:pt idx="106">
                  <c:v>113.05661611154471</c:v>
                </c:pt>
                <c:pt idx="107">
                  <c:v>112.7781762187019</c:v>
                </c:pt>
                <c:pt idx="108">
                  <c:v>114.22996603877064</c:v>
                </c:pt>
                <c:pt idx="109">
                  <c:v>117.04547851583101</c:v>
                </c:pt>
                <c:pt idx="110">
                  <c:v>118.72613749024407</c:v>
                </c:pt>
                <c:pt idx="111">
                  <c:v>118.9898116311937</c:v>
                </c:pt>
                <c:pt idx="112">
                  <c:v>118.23253949838633</c:v>
                </c:pt>
                <c:pt idx="113">
                  <c:v>119.78558018857974</c:v>
                </c:pt>
                <c:pt idx="114">
                  <c:v>119.4528234227013</c:v>
                </c:pt>
                <c:pt idx="115">
                  <c:v>120.75537367899256</c:v>
                </c:pt>
                <c:pt idx="116">
                  <c:v>122.88005990676483</c:v>
                </c:pt>
                <c:pt idx="117">
                  <c:v>123.07095998481239</c:v>
                </c:pt>
                <c:pt idx="118">
                  <c:v>122.24671462020378</c:v>
                </c:pt>
                <c:pt idx="119">
                  <c:v>121.0269580441707</c:v>
                </c:pt>
                <c:pt idx="120">
                  <c:v>120.83394857299557</c:v>
                </c:pt>
                <c:pt idx="121">
                  <c:v>122.34058261438186</c:v>
                </c:pt>
                <c:pt idx="122">
                  <c:v>120.873499694138</c:v>
                </c:pt>
                <c:pt idx="123">
                  <c:v>122.10854937034617</c:v>
                </c:pt>
                <c:pt idx="124">
                  <c:v>122.91908367962539</c:v>
                </c:pt>
                <c:pt idx="125">
                  <c:v>123.72381715780372</c:v>
                </c:pt>
                <c:pt idx="126">
                  <c:v>122.6770308182336</c:v>
                </c:pt>
                <c:pt idx="127">
                  <c:v>122.24671462020378</c:v>
                </c:pt>
                <c:pt idx="128">
                  <c:v>122.51513489569052</c:v>
                </c:pt>
                <c:pt idx="129">
                  <c:v>119.86784652055604</c:v>
                </c:pt>
                <c:pt idx="130">
                  <c:v>120.33929588457401</c:v>
                </c:pt>
                <c:pt idx="131">
                  <c:v>121.45411015250913</c:v>
                </c:pt>
                <c:pt idx="132">
                  <c:v>121.01271964055942</c:v>
                </c:pt>
                <c:pt idx="133">
                  <c:v>122.65435484211193</c:v>
                </c:pt>
                <c:pt idx="134">
                  <c:v>125.05168013162616</c:v>
                </c:pt>
                <c:pt idx="135">
                  <c:v>122.9069546691417</c:v>
                </c:pt>
                <c:pt idx="136">
                  <c:v>124.86816292952518</c:v>
                </c:pt>
                <c:pt idx="137">
                  <c:v>125.10336026325226</c:v>
                </c:pt>
              </c:numCache>
            </c:numRef>
          </c:val>
          <c:smooth val="0"/>
          <c:extLst>
            <c:ext xmlns:c16="http://schemas.microsoft.com/office/drawing/2014/chart" uri="{C3380CC4-5D6E-409C-BE32-E72D297353CC}">
              <c16:uniqueId val="{00000000-D36D-41A5-A8FB-47F93412DC30}"/>
            </c:ext>
          </c:extLst>
        </c:ser>
        <c:ser>
          <c:idx val="1"/>
          <c:order val="1"/>
          <c:tx>
            <c:strRef>
              <c:f>'data- Q, R, S, T, U, V, W, X'!$M$143</c:f>
              <c:strCache>
                <c:ptCount val="1"/>
                <c:pt idx="0">
                  <c:v>Cereals &amp; Bakery Products</c:v>
                </c:pt>
              </c:strCache>
            </c:strRef>
          </c:tx>
          <c:marker>
            <c:spPr>
              <a:solidFill>
                <a:srgbClr val="FF0000"/>
              </a:solidFill>
              <a:ln>
                <a:solidFill>
                  <a:sysClr val="windowText" lastClr="000000"/>
                </a:solidFill>
              </a:ln>
            </c:spPr>
          </c:marker>
          <c:cat>
            <c:numRef>
              <c:f>'data- Q, R, S, T, U, V, W, X'!$K$144:$K$281</c:f>
              <c:numCache>
                <c:formatCode>mmm\-yy</c:formatCode>
                <c:ptCount val="138"/>
                <c:pt idx="0">
                  <c:v>40391</c:v>
                </c:pt>
                <c:pt idx="1">
                  <c:v>40422</c:v>
                </c:pt>
                <c:pt idx="2">
                  <c:v>40452</c:v>
                </c:pt>
                <c:pt idx="3">
                  <c:v>40483</c:v>
                </c:pt>
                <c:pt idx="4">
                  <c:v>40513</c:v>
                </c:pt>
                <c:pt idx="5">
                  <c:v>40544</c:v>
                </c:pt>
                <c:pt idx="6">
                  <c:v>40575</c:v>
                </c:pt>
                <c:pt idx="7">
                  <c:v>40603</c:v>
                </c:pt>
                <c:pt idx="8">
                  <c:v>40634</c:v>
                </c:pt>
                <c:pt idx="9">
                  <c:v>40664</c:v>
                </c:pt>
                <c:pt idx="10">
                  <c:v>40695</c:v>
                </c:pt>
                <c:pt idx="11">
                  <c:v>40725</c:v>
                </c:pt>
                <c:pt idx="12">
                  <c:v>40756</c:v>
                </c:pt>
                <c:pt idx="13">
                  <c:v>40787</c:v>
                </c:pt>
                <c:pt idx="14">
                  <c:v>40817</c:v>
                </c:pt>
                <c:pt idx="15">
                  <c:v>40848</c:v>
                </c:pt>
                <c:pt idx="16">
                  <c:v>40878</c:v>
                </c:pt>
                <c:pt idx="17">
                  <c:v>40909</c:v>
                </c:pt>
                <c:pt idx="18">
                  <c:v>40940</c:v>
                </c:pt>
                <c:pt idx="19">
                  <c:v>40969</c:v>
                </c:pt>
                <c:pt idx="20">
                  <c:v>41000</c:v>
                </c:pt>
                <c:pt idx="21">
                  <c:v>41030</c:v>
                </c:pt>
                <c:pt idx="22">
                  <c:v>41061</c:v>
                </c:pt>
                <c:pt idx="23">
                  <c:v>41091</c:v>
                </c:pt>
                <c:pt idx="24">
                  <c:v>41133</c:v>
                </c:pt>
                <c:pt idx="25">
                  <c:v>41164</c:v>
                </c:pt>
                <c:pt idx="26">
                  <c:v>41194</c:v>
                </c:pt>
                <c:pt idx="27">
                  <c:v>41225</c:v>
                </c:pt>
                <c:pt idx="28">
                  <c:v>41255</c:v>
                </c:pt>
                <c:pt idx="29">
                  <c:v>41286</c:v>
                </c:pt>
                <c:pt idx="30">
                  <c:v>41317</c:v>
                </c:pt>
                <c:pt idx="31">
                  <c:v>41345</c:v>
                </c:pt>
                <c:pt idx="32">
                  <c:v>41376</c:v>
                </c:pt>
                <c:pt idx="33">
                  <c:v>41406</c:v>
                </c:pt>
                <c:pt idx="34">
                  <c:v>41437</c:v>
                </c:pt>
                <c:pt idx="35">
                  <c:v>41467</c:v>
                </c:pt>
                <c:pt idx="36">
                  <c:v>41498</c:v>
                </c:pt>
                <c:pt idx="37">
                  <c:v>41529</c:v>
                </c:pt>
                <c:pt idx="38">
                  <c:v>41559</c:v>
                </c:pt>
                <c:pt idx="39">
                  <c:v>41590</c:v>
                </c:pt>
                <c:pt idx="40">
                  <c:v>41620</c:v>
                </c:pt>
                <c:pt idx="41">
                  <c:v>41651</c:v>
                </c:pt>
                <c:pt idx="42">
                  <c:v>41682</c:v>
                </c:pt>
                <c:pt idx="43">
                  <c:v>41710</c:v>
                </c:pt>
                <c:pt idx="44">
                  <c:v>41741</c:v>
                </c:pt>
                <c:pt idx="45">
                  <c:v>41771</c:v>
                </c:pt>
                <c:pt idx="46">
                  <c:v>41802</c:v>
                </c:pt>
                <c:pt idx="47">
                  <c:v>41832</c:v>
                </c:pt>
                <c:pt idx="48">
                  <c:v>41863</c:v>
                </c:pt>
                <c:pt idx="49">
                  <c:v>41894</c:v>
                </c:pt>
                <c:pt idx="50">
                  <c:v>41924</c:v>
                </c:pt>
                <c:pt idx="51">
                  <c:v>41955</c:v>
                </c:pt>
                <c:pt idx="52">
                  <c:v>41985</c:v>
                </c:pt>
                <c:pt idx="53">
                  <c:v>42016</c:v>
                </c:pt>
                <c:pt idx="54">
                  <c:v>42047</c:v>
                </c:pt>
                <c:pt idx="55">
                  <c:v>42075</c:v>
                </c:pt>
                <c:pt idx="56">
                  <c:v>42106</c:v>
                </c:pt>
                <c:pt idx="57">
                  <c:v>42136</c:v>
                </c:pt>
                <c:pt idx="58">
                  <c:v>42167</c:v>
                </c:pt>
                <c:pt idx="59">
                  <c:v>42197</c:v>
                </c:pt>
                <c:pt idx="60">
                  <c:v>42228</c:v>
                </c:pt>
                <c:pt idx="61">
                  <c:v>42259</c:v>
                </c:pt>
                <c:pt idx="62">
                  <c:v>42289</c:v>
                </c:pt>
                <c:pt idx="63">
                  <c:v>42320</c:v>
                </c:pt>
                <c:pt idx="64">
                  <c:v>42350</c:v>
                </c:pt>
                <c:pt idx="65">
                  <c:v>42381</c:v>
                </c:pt>
                <c:pt idx="66">
                  <c:v>42412</c:v>
                </c:pt>
                <c:pt idx="67">
                  <c:v>42441</c:v>
                </c:pt>
                <c:pt idx="68">
                  <c:v>42472</c:v>
                </c:pt>
                <c:pt idx="69">
                  <c:v>42502</c:v>
                </c:pt>
                <c:pt idx="70">
                  <c:v>42533</c:v>
                </c:pt>
                <c:pt idx="71">
                  <c:v>42563</c:v>
                </c:pt>
                <c:pt idx="72">
                  <c:v>42594</c:v>
                </c:pt>
                <c:pt idx="73">
                  <c:v>42625</c:v>
                </c:pt>
                <c:pt idx="74">
                  <c:v>42655</c:v>
                </c:pt>
                <c:pt idx="75">
                  <c:v>42686</c:v>
                </c:pt>
                <c:pt idx="76">
                  <c:v>42716</c:v>
                </c:pt>
                <c:pt idx="77">
                  <c:v>42747</c:v>
                </c:pt>
                <c:pt idx="78">
                  <c:v>42778</c:v>
                </c:pt>
                <c:pt idx="79">
                  <c:v>42806</c:v>
                </c:pt>
                <c:pt idx="80">
                  <c:v>42837</c:v>
                </c:pt>
                <c:pt idx="81">
                  <c:v>42867</c:v>
                </c:pt>
                <c:pt idx="82">
                  <c:v>42898</c:v>
                </c:pt>
                <c:pt idx="83">
                  <c:v>42928</c:v>
                </c:pt>
                <c:pt idx="84">
                  <c:v>42959</c:v>
                </c:pt>
                <c:pt idx="85">
                  <c:v>42990</c:v>
                </c:pt>
                <c:pt idx="86">
                  <c:v>43020</c:v>
                </c:pt>
                <c:pt idx="87">
                  <c:v>43051</c:v>
                </c:pt>
                <c:pt idx="88">
                  <c:v>43081</c:v>
                </c:pt>
                <c:pt idx="89">
                  <c:v>43112</c:v>
                </c:pt>
                <c:pt idx="90">
                  <c:v>43143</c:v>
                </c:pt>
                <c:pt idx="91">
                  <c:v>43171</c:v>
                </c:pt>
                <c:pt idx="92">
                  <c:v>43202</c:v>
                </c:pt>
                <c:pt idx="93">
                  <c:v>43232</c:v>
                </c:pt>
                <c:pt idx="94">
                  <c:v>43263</c:v>
                </c:pt>
                <c:pt idx="95">
                  <c:v>43293</c:v>
                </c:pt>
                <c:pt idx="96">
                  <c:v>43324</c:v>
                </c:pt>
                <c:pt idx="97">
                  <c:v>43355</c:v>
                </c:pt>
                <c:pt idx="98">
                  <c:v>43385</c:v>
                </c:pt>
                <c:pt idx="99">
                  <c:v>43416</c:v>
                </c:pt>
                <c:pt idx="100">
                  <c:v>43446</c:v>
                </c:pt>
                <c:pt idx="101">
                  <c:v>43477</c:v>
                </c:pt>
                <c:pt idx="102">
                  <c:v>43508</c:v>
                </c:pt>
                <c:pt idx="103">
                  <c:v>43536</c:v>
                </c:pt>
                <c:pt idx="104">
                  <c:v>43567</c:v>
                </c:pt>
                <c:pt idx="105">
                  <c:v>43597</c:v>
                </c:pt>
                <c:pt idx="106">
                  <c:v>43628</c:v>
                </c:pt>
                <c:pt idx="107">
                  <c:v>43658</c:v>
                </c:pt>
                <c:pt idx="108">
                  <c:v>43689</c:v>
                </c:pt>
                <c:pt idx="109">
                  <c:v>43720</c:v>
                </c:pt>
                <c:pt idx="110">
                  <c:v>43750</c:v>
                </c:pt>
                <c:pt idx="111">
                  <c:v>43781</c:v>
                </c:pt>
                <c:pt idx="112">
                  <c:v>43811</c:v>
                </c:pt>
                <c:pt idx="113">
                  <c:v>43842</c:v>
                </c:pt>
                <c:pt idx="114">
                  <c:v>43873</c:v>
                </c:pt>
                <c:pt idx="115">
                  <c:v>43902</c:v>
                </c:pt>
                <c:pt idx="116">
                  <c:v>43933</c:v>
                </c:pt>
                <c:pt idx="117">
                  <c:v>43963</c:v>
                </c:pt>
                <c:pt idx="118">
                  <c:v>43994</c:v>
                </c:pt>
                <c:pt idx="119">
                  <c:v>44024</c:v>
                </c:pt>
                <c:pt idx="120">
                  <c:v>44055</c:v>
                </c:pt>
                <c:pt idx="121">
                  <c:v>44086</c:v>
                </c:pt>
                <c:pt idx="122">
                  <c:v>44116</c:v>
                </c:pt>
                <c:pt idx="123">
                  <c:v>44147</c:v>
                </c:pt>
                <c:pt idx="124">
                  <c:v>44177</c:v>
                </c:pt>
                <c:pt idx="125">
                  <c:v>44208</c:v>
                </c:pt>
                <c:pt idx="126">
                  <c:v>44239</c:v>
                </c:pt>
                <c:pt idx="127">
                  <c:v>44267</c:v>
                </c:pt>
                <c:pt idx="128">
                  <c:v>44298</c:v>
                </c:pt>
                <c:pt idx="129">
                  <c:v>44328</c:v>
                </c:pt>
                <c:pt idx="130">
                  <c:v>44359</c:v>
                </c:pt>
                <c:pt idx="131">
                  <c:v>44389</c:v>
                </c:pt>
                <c:pt idx="132">
                  <c:v>44420</c:v>
                </c:pt>
                <c:pt idx="133">
                  <c:v>44451</c:v>
                </c:pt>
                <c:pt idx="134">
                  <c:v>44481</c:v>
                </c:pt>
                <c:pt idx="135">
                  <c:v>44512</c:v>
                </c:pt>
                <c:pt idx="136">
                  <c:v>44542</c:v>
                </c:pt>
                <c:pt idx="137">
                  <c:v>44573</c:v>
                </c:pt>
              </c:numCache>
            </c:numRef>
          </c:cat>
          <c:val>
            <c:numRef>
              <c:f>'data- Q, R, S, T, U, V, W, X'!$M$144:$M$281</c:f>
              <c:numCache>
                <c:formatCode>0.00</c:formatCode>
                <c:ptCount val="138"/>
                <c:pt idx="0" formatCode="General">
                  <c:v>100</c:v>
                </c:pt>
                <c:pt idx="1">
                  <c:v>100.13974757343756</c:v>
                </c:pt>
                <c:pt idx="2">
                  <c:v>100.06166511836499</c:v>
                </c:pt>
                <c:pt idx="3">
                  <c:v>100.0832879520774</c:v>
                </c:pt>
                <c:pt idx="4">
                  <c:v>100.34276195662622</c:v>
                </c:pt>
                <c:pt idx="5">
                  <c:v>101.44672774449819</c:v>
                </c:pt>
                <c:pt idx="6">
                  <c:v>101.80270365505974</c:v>
                </c:pt>
                <c:pt idx="7">
                  <c:v>102.30082967613801</c:v>
                </c:pt>
                <c:pt idx="8">
                  <c:v>102.4906301053913</c:v>
                </c:pt>
                <c:pt idx="9">
                  <c:v>103.76557644872986</c:v>
                </c:pt>
                <c:pt idx="10">
                  <c:v>104.33537815933627</c:v>
                </c:pt>
                <c:pt idx="11">
                  <c:v>104.47872953839254</c:v>
                </c:pt>
                <c:pt idx="12">
                  <c:v>105.29919595092419</c:v>
                </c:pt>
                <c:pt idx="13">
                  <c:v>105.76568856712689</c:v>
                </c:pt>
                <c:pt idx="14">
                  <c:v>106.28543742191754</c:v>
                </c:pt>
                <c:pt idx="15">
                  <c:v>106.33308774065415</c:v>
                </c:pt>
                <c:pt idx="16">
                  <c:v>106.51127590735818</c:v>
                </c:pt>
                <c:pt idx="17">
                  <c:v>106.78356344299583</c:v>
                </c:pt>
                <c:pt idx="18">
                  <c:v>107.24164717942148</c:v>
                </c:pt>
                <c:pt idx="19">
                  <c:v>106.95334272992281</c:v>
                </c:pt>
                <c:pt idx="20">
                  <c:v>107.31892878880099</c:v>
                </c:pt>
                <c:pt idx="21">
                  <c:v>107.57479898773106</c:v>
                </c:pt>
                <c:pt idx="22">
                  <c:v>107.04143575615852</c:v>
                </c:pt>
                <c:pt idx="23">
                  <c:v>107.49311272703976</c:v>
                </c:pt>
                <c:pt idx="24">
                  <c:v>107.23083576256526</c:v>
                </c:pt>
                <c:pt idx="25">
                  <c:v>106.77475414037222</c:v>
                </c:pt>
                <c:pt idx="26">
                  <c:v>107.24445013934714</c:v>
                </c:pt>
                <c:pt idx="27">
                  <c:v>107.24004548803536</c:v>
                </c:pt>
                <c:pt idx="28">
                  <c:v>106.93572412467567</c:v>
                </c:pt>
                <c:pt idx="29">
                  <c:v>107.75378800012815</c:v>
                </c:pt>
                <c:pt idx="30">
                  <c:v>107.83387256943332</c:v>
                </c:pt>
                <c:pt idx="31">
                  <c:v>107.91395713873851</c:v>
                </c:pt>
                <c:pt idx="32">
                  <c:v>108.67476054713778</c:v>
                </c:pt>
                <c:pt idx="33">
                  <c:v>108.51459140852742</c:v>
                </c:pt>
                <c:pt idx="34">
                  <c:v>108.79488740109555</c:v>
                </c:pt>
                <c:pt idx="35">
                  <c:v>108.62630938270814</c:v>
                </c:pt>
                <c:pt idx="36">
                  <c:v>108.62871191978731</c:v>
                </c:pt>
                <c:pt idx="37">
                  <c:v>108.47214658679567</c:v>
                </c:pt>
                <c:pt idx="38">
                  <c:v>108.23549668449883</c:v>
                </c:pt>
                <c:pt idx="39">
                  <c:v>108.01406285036998</c:v>
                </c:pt>
                <c:pt idx="40">
                  <c:v>107.83387256943332</c:v>
                </c:pt>
                <c:pt idx="41">
                  <c:v>108.59467597783259</c:v>
                </c:pt>
                <c:pt idx="42">
                  <c:v>108.3476150815261</c:v>
                </c:pt>
                <c:pt idx="43">
                  <c:v>108.37844764070861</c:v>
                </c:pt>
                <c:pt idx="44">
                  <c:v>108.51659352276005</c:v>
                </c:pt>
                <c:pt idx="45">
                  <c:v>108.65954447896982</c:v>
                </c:pt>
                <c:pt idx="46">
                  <c:v>108.45853221001379</c:v>
                </c:pt>
                <c:pt idx="47">
                  <c:v>108.91221129512765</c:v>
                </c:pt>
                <c:pt idx="48">
                  <c:v>108.95577730082968</c:v>
                </c:pt>
                <c:pt idx="49">
                  <c:v>108.37844764070861</c:v>
                </c:pt>
                <c:pt idx="50">
                  <c:v>108.63992375949003</c:v>
                </c:pt>
                <c:pt idx="51">
                  <c:v>108.2519140212064</c:v>
                </c:pt>
                <c:pt idx="52">
                  <c:v>108.36843706954544</c:v>
                </c:pt>
                <c:pt idx="53">
                  <c:v>109.55128615818303</c:v>
                </c:pt>
                <c:pt idx="54">
                  <c:v>109.33625908959863</c:v>
                </c:pt>
                <c:pt idx="55">
                  <c:v>109.64058045295832</c:v>
                </c:pt>
                <c:pt idx="56">
                  <c:v>109.46199186340775</c:v>
                </c:pt>
                <c:pt idx="57">
                  <c:v>109.55368869526221</c:v>
                </c:pt>
                <c:pt idx="58">
                  <c:v>109.90766249159111</c:v>
                </c:pt>
                <c:pt idx="59">
                  <c:v>110.32690521190378</c:v>
                </c:pt>
                <c:pt idx="60">
                  <c:v>110.10346926354231</c:v>
                </c:pt>
                <c:pt idx="61">
                  <c:v>109.52766121023801</c:v>
                </c:pt>
                <c:pt idx="62">
                  <c:v>110.41780119806515</c:v>
                </c:pt>
                <c:pt idx="63">
                  <c:v>109.61655508216677</c:v>
                </c:pt>
                <c:pt idx="64">
                  <c:v>109.41354069897812</c:v>
                </c:pt>
                <c:pt idx="65">
                  <c:v>109.94810519909024</c:v>
                </c:pt>
                <c:pt idx="66">
                  <c:v>110.03659864817249</c:v>
                </c:pt>
                <c:pt idx="67">
                  <c:v>109.38030560271645</c:v>
                </c:pt>
                <c:pt idx="68">
                  <c:v>109.68542781176922</c:v>
                </c:pt>
                <c:pt idx="69">
                  <c:v>109.3450683922222</c:v>
                </c:pt>
                <c:pt idx="70">
                  <c:v>109.46719736041261</c:v>
                </c:pt>
                <c:pt idx="71">
                  <c:v>109.48281385142711</c:v>
                </c:pt>
                <c:pt idx="72">
                  <c:v>109.35708107761796</c:v>
                </c:pt>
                <c:pt idx="73">
                  <c:v>108.95065188839415</c:v>
                </c:pt>
                <c:pt idx="74">
                  <c:v>109.11602652400936</c:v>
                </c:pt>
                <c:pt idx="75">
                  <c:v>108.87337027901465</c:v>
                </c:pt>
                <c:pt idx="76">
                  <c:v>108.66434955312812</c:v>
                </c:pt>
                <c:pt idx="77">
                  <c:v>109.28420411955027</c:v>
                </c:pt>
                <c:pt idx="78">
                  <c:v>108.79809078386778</c:v>
                </c:pt>
                <c:pt idx="79">
                  <c:v>108.98468783034885</c:v>
                </c:pt>
                <c:pt idx="80">
                  <c:v>108.86095717077235</c:v>
                </c:pt>
                <c:pt idx="81">
                  <c:v>109.09320242175737</c:v>
                </c:pt>
                <c:pt idx="82">
                  <c:v>109.08679565621296</c:v>
                </c:pt>
                <c:pt idx="83">
                  <c:v>108.89499311272704</c:v>
                </c:pt>
                <c:pt idx="84">
                  <c:v>109.13284428356344</c:v>
                </c:pt>
                <c:pt idx="85">
                  <c:v>108.81490854342186</c:v>
                </c:pt>
                <c:pt idx="86">
                  <c:v>108.45773136432074</c:v>
                </c:pt>
                <c:pt idx="87">
                  <c:v>107.97241887433131</c:v>
                </c:pt>
                <c:pt idx="88">
                  <c:v>108.05290386648301</c:v>
                </c:pt>
                <c:pt idx="89">
                  <c:v>109.02432969215492</c:v>
                </c:pt>
                <c:pt idx="90">
                  <c:v>108.61269500592627</c:v>
                </c:pt>
                <c:pt idx="91">
                  <c:v>109.0531601371048</c:v>
                </c:pt>
                <c:pt idx="92">
                  <c:v>108.82131530896628</c:v>
                </c:pt>
                <c:pt idx="93">
                  <c:v>108.87897619886601</c:v>
                </c:pt>
                <c:pt idx="94">
                  <c:v>109.58852548290996</c:v>
                </c:pt>
                <c:pt idx="95">
                  <c:v>109.41874619598295</c:v>
                </c:pt>
                <c:pt idx="96">
                  <c:v>109.45078002370505</c:v>
                </c:pt>
                <c:pt idx="97">
                  <c:v>109.60734535669667</c:v>
                </c:pt>
                <c:pt idx="98">
                  <c:v>109.01912419515007</c:v>
                </c:pt>
                <c:pt idx="99">
                  <c:v>109.4115385847455</c:v>
                </c:pt>
                <c:pt idx="100">
                  <c:v>109.84439568184004</c:v>
                </c:pt>
                <c:pt idx="101">
                  <c:v>110.13630393695743</c:v>
                </c:pt>
                <c:pt idx="102">
                  <c:v>110.51510394977096</c:v>
                </c:pt>
                <c:pt idx="103">
                  <c:v>111.02724477047762</c:v>
                </c:pt>
                <c:pt idx="104">
                  <c:v>110.77297626293365</c:v>
                </c:pt>
                <c:pt idx="105">
                  <c:v>111.2354646506711</c:v>
                </c:pt>
                <c:pt idx="106">
                  <c:v>110.87348239741168</c:v>
                </c:pt>
                <c:pt idx="107">
                  <c:v>111.11333568248072</c:v>
                </c:pt>
                <c:pt idx="108">
                  <c:v>110.76456738315663</c:v>
                </c:pt>
                <c:pt idx="109">
                  <c:v>111.04045872441297</c:v>
                </c:pt>
                <c:pt idx="110">
                  <c:v>110.70490437902427</c:v>
                </c:pt>
                <c:pt idx="111">
                  <c:v>110.58317583368039</c:v>
                </c:pt>
                <c:pt idx="112">
                  <c:v>110.13069801710607</c:v>
                </c:pt>
                <c:pt idx="113">
                  <c:v>110.48307012204887</c:v>
                </c:pt>
                <c:pt idx="114">
                  <c:v>110.77337668578021</c:v>
                </c:pt>
                <c:pt idx="115">
                  <c:v>111.17580164653876</c:v>
                </c:pt>
                <c:pt idx="116">
                  <c:v>114.1845789153346</c:v>
                </c:pt>
                <c:pt idx="117">
                  <c:v>114.09528462055931</c:v>
                </c:pt>
                <c:pt idx="118">
                  <c:v>114.55777300829678</c:v>
                </c:pt>
                <c:pt idx="119">
                  <c:v>114.20219752058173</c:v>
                </c:pt>
                <c:pt idx="120">
                  <c:v>113.90908799692474</c:v>
                </c:pt>
                <c:pt idx="121">
                  <c:v>113.8866643175193</c:v>
                </c:pt>
                <c:pt idx="122">
                  <c:v>114.01640131979372</c:v>
                </c:pt>
                <c:pt idx="123">
                  <c:v>113.23237338629593</c:v>
                </c:pt>
                <c:pt idx="124">
                  <c:v>113.61397635903514</c:v>
                </c:pt>
                <c:pt idx="125">
                  <c:v>113.28402793349778</c:v>
                </c:pt>
                <c:pt idx="126">
                  <c:v>113.7581285837845</c:v>
                </c:pt>
                <c:pt idx="127">
                  <c:v>114.01880385687286</c:v>
                </c:pt>
                <c:pt idx="128">
                  <c:v>114.27147067303073</c:v>
                </c:pt>
                <c:pt idx="129">
                  <c:v>114.78080853381172</c:v>
                </c:pt>
                <c:pt idx="130">
                  <c:v>114.82565589262262</c:v>
                </c:pt>
                <c:pt idx="131">
                  <c:v>115.93562802319251</c:v>
                </c:pt>
                <c:pt idx="132">
                  <c:v>115.71819841752892</c:v>
                </c:pt>
                <c:pt idx="133">
                  <c:v>116.95110036198227</c:v>
                </c:pt>
                <c:pt idx="134">
                  <c:v>117.97458115770254</c:v>
                </c:pt>
                <c:pt idx="135">
                  <c:v>118.48872409264185</c:v>
                </c:pt>
                <c:pt idx="136">
                  <c:v>119.03730339238237</c:v>
                </c:pt>
                <c:pt idx="137">
                  <c:v>121.02460197969056</c:v>
                </c:pt>
              </c:numCache>
            </c:numRef>
          </c:val>
          <c:smooth val="0"/>
          <c:extLst>
            <c:ext xmlns:c16="http://schemas.microsoft.com/office/drawing/2014/chart" uri="{C3380CC4-5D6E-409C-BE32-E72D297353CC}">
              <c16:uniqueId val="{00000001-D36D-41A5-A8FB-47F93412DC30}"/>
            </c:ext>
          </c:extLst>
        </c:ser>
        <c:ser>
          <c:idx val="2"/>
          <c:order val="2"/>
          <c:tx>
            <c:strRef>
              <c:f>'data- Q, R, S, T, U, V, W, X'!$N$143</c:f>
              <c:strCache>
                <c:ptCount val="1"/>
                <c:pt idx="0">
                  <c:v>Candy &amp; Chewing Gum</c:v>
                </c:pt>
              </c:strCache>
            </c:strRef>
          </c:tx>
          <c:spPr>
            <a:ln>
              <a:solidFill>
                <a:srgbClr val="00B050"/>
              </a:solidFill>
            </a:ln>
          </c:spPr>
          <c:marker>
            <c:spPr>
              <a:solidFill>
                <a:schemeClr val="tx2">
                  <a:lumMod val="60000"/>
                  <a:lumOff val="40000"/>
                </a:schemeClr>
              </a:solidFill>
              <a:ln>
                <a:solidFill>
                  <a:schemeClr val="accent3">
                    <a:lumMod val="60000"/>
                    <a:lumOff val="40000"/>
                  </a:schemeClr>
                </a:solidFill>
              </a:ln>
            </c:spPr>
          </c:marker>
          <c:cat>
            <c:numRef>
              <c:f>'data- Q, R, S, T, U, V, W, X'!$K$144:$K$281</c:f>
              <c:numCache>
                <c:formatCode>mmm\-yy</c:formatCode>
                <c:ptCount val="138"/>
                <c:pt idx="0">
                  <c:v>40391</c:v>
                </c:pt>
                <c:pt idx="1">
                  <c:v>40422</c:v>
                </c:pt>
                <c:pt idx="2">
                  <c:v>40452</c:v>
                </c:pt>
                <c:pt idx="3">
                  <c:v>40483</c:v>
                </c:pt>
                <c:pt idx="4">
                  <c:v>40513</c:v>
                </c:pt>
                <c:pt idx="5">
                  <c:v>40544</c:v>
                </c:pt>
                <c:pt idx="6">
                  <c:v>40575</c:v>
                </c:pt>
                <c:pt idx="7">
                  <c:v>40603</c:v>
                </c:pt>
                <c:pt idx="8">
                  <c:v>40634</c:v>
                </c:pt>
                <c:pt idx="9">
                  <c:v>40664</c:v>
                </c:pt>
                <c:pt idx="10">
                  <c:v>40695</c:v>
                </c:pt>
                <c:pt idx="11">
                  <c:v>40725</c:v>
                </c:pt>
                <c:pt idx="12">
                  <c:v>40756</c:v>
                </c:pt>
                <c:pt idx="13">
                  <c:v>40787</c:v>
                </c:pt>
                <c:pt idx="14">
                  <c:v>40817</c:v>
                </c:pt>
                <c:pt idx="15">
                  <c:v>40848</c:v>
                </c:pt>
                <c:pt idx="16">
                  <c:v>40878</c:v>
                </c:pt>
                <c:pt idx="17">
                  <c:v>40909</c:v>
                </c:pt>
                <c:pt idx="18">
                  <c:v>40940</c:v>
                </c:pt>
                <c:pt idx="19">
                  <c:v>40969</c:v>
                </c:pt>
                <c:pt idx="20">
                  <c:v>41000</c:v>
                </c:pt>
                <c:pt idx="21">
                  <c:v>41030</c:v>
                </c:pt>
                <c:pt idx="22">
                  <c:v>41061</c:v>
                </c:pt>
                <c:pt idx="23">
                  <c:v>41091</c:v>
                </c:pt>
                <c:pt idx="24">
                  <c:v>41133</c:v>
                </c:pt>
                <c:pt idx="25">
                  <c:v>41164</c:v>
                </c:pt>
                <c:pt idx="26">
                  <c:v>41194</c:v>
                </c:pt>
                <c:pt idx="27">
                  <c:v>41225</c:v>
                </c:pt>
                <c:pt idx="28">
                  <c:v>41255</c:v>
                </c:pt>
                <c:pt idx="29">
                  <c:v>41286</c:v>
                </c:pt>
                <c:pt idx="30">
                  <c:v>41317</c:v>
                </c:pt>
                <c:pt idx="31">
                  <c:v>41345</c:v>
                </c:pt>
                <c:pt idx="32">
                  <c:v>41376</c:v>
                </c:pt>
                <c:pt idx="33">
                  <c:v>41406</c:v>
                </c:pt>
                <c:pt idx="34">
                  <c:v>41437</c:v>
                </c:pt>
                <c:pt idx="35">
                  <c:v>41467</c:v>
                </c:pt>
                <c:pt idx="36">
                  <c:v>41498</c:v>
                </c:pt>
                <c:pt idx="37">
                  <c:v>41529</c:v>
                </c:pt>
                <c:pt idx="38">
                  <c:v>41559</c:v>
                </c:pt>
                <c:pt idx="39">
                  <c:v>41590</c:v>
                </c:pt>
                <c:pt idx="40">
                  <c:v>41620</c:v>
                </c:pt>
                <c:pt idx="41">
                  <c:v>41651</c:v>
                </c:pt>
                <c:pt idx="42">
                  <c:v>41682</c:v>
                </c:pt>
                <c:pt idx="43">
                  <c:v>41710</c:v>
                </c:pt>
                <c:pt idx="44">
                  <c:v>41741</c:v>
                </c:pt>
                <c:pt idx="45">
                  <c:v>41771</c:v>
                </c:pt>
                <c:pt idx="46">
                  <c:v>41802</c:v>
                </c:pt>
                <c:pt idx="47">
                  <c:v>41832</c:v>
                </c:pt>
                <c:pt idx="48">
                  <c:v>41863</c:v>
                </c:pt>
                <c:pt idx="49">
                  <c:v>41894</c:v>
                </c:pt>
                <c:pt idx="50">
                  <c:v>41924</c:v>
                </c:pt>
                <c:pt idx="51">
                  <c:v>41955</c:v>
                </c:pt>
                <c:pt idx="52">
                  <c:v>41985</c:v>
                </c:pt>
                <c:pt idx="53">
                  <c:v>42016</c:v>
                </c:pt>
                <c:pt idx="54">
                  <c:v>42047</c:v>
                </c:pt>
                <c:pt idx="55">
                  <c:v>42075</c:v>
                </c:pt>
                <c:pt idx="56">
                  <c:v>42106</c:v>
                </c:pt>
                <c:pt idx="57">
                  <c:v>42136</c:v>
                </c:pt>
                <c:pt idx="58">
                  <c:v>42167</c:v>
                </c:pt>
                <c:pt idx="59">
                  <c:v>42197</c:v>
                </c:pt>
                <c:pt idx="60">
                  <c:v>42228</c:v>
                </c:pt>
                <c:pt idx="61">
                  <c:v>42259</c:v>
                </c:pt>
                <c:pt idx="62">
                  <c:v>42289</c:v>
                </c:pt>
                <c:pt idx="63">
                  <c:v>42320</c:v>
                </c:pt>
                <c:pt idx="64">
                  <c:v>42350</c:v>
                </c:pt>
                <c:pt idx="65">
                  <c:v>42381</c:v>
                </c:pt>
                <c:pt idx="66">
                  <c:v>42412</c:v>
                </c:pt>
                <c:pt idx="67">
                  <c:v>42441</c:v>
                </c:pt>
                <c:pt idx="68">
                  <c:v>42472</c:v>
                </c:pt>
                <c:pt idx="69">
                  <c:v>42502</c:v>
                </c:pt>
                <c:pt idx="70">
                  <c:v>42533</c:v>
                </c:pt>
                <c:pt idx="71">
                  <c:v>42563</c:v>
                </c:pt>
                <c:pt idx="72">
                  <c:v>42594</c:v>
                </c:pt>
                <c:pt idx="73">
                  <c:v>42625</c:v>
                </c:pt>
                <c:pt idx="74">
                  <c:v>42655</c:v>
                </c:pt>
                <c:pt idx="75">
                  <c:v>42686</c:v>
                </c:pt>
                <c:pt idx="76">
                  <c:v>42716</c:v>
                </c:pt>
                <c:pt idx="77">
                  <c:v>42747</c:v>
                </c:pt>
                <c:pt idx="78">
                  <c:v>42778</c:v>
                </c:pt>
                <c:pt idx="79">
                  <c:v>42806</c:v>
                </c:pt>
                <c:pt idx="80">
                  <c:v>42837</c:v>
                </c:pt>
                <c:pt idx="81">
                  <c:v>42867</c:v>
                </c:pt>
                <c:pt idx="82">
                  <c:v>42898</c:v>
                </c:pt>
                <c:pt idx="83">
                  <c:v>42928</c:v>
                </c:pt>
                <c:pt idx="84">
                  <c:v>42959</c:v>
                </c:pt>
                <c:pt idx="85">
                  <c:v>42990</c:v>
                </c:pt>
                <c:pt idx="86">
                  <c:v>43020</c:v>
                </c:pt>
                <c:pt idx="87">
                  <c:v>43051</c:v>
                </c:pt>
                <c:pt idx="88">
                  <c:v>43081</c:v>
                </c:pt>
                <c:pt idx="89">
                  <c:v>43112</c:v>
                </c:pt>
                <c:pt idx="90">
                  <c:v>43143</c:v>
                </c:pt>
                <c:pt idx="91">
                  <c:v>43171</c:v>
                </c:pt>
                <c:pt idx="92">
                  <c:v>43202</c:v>
                </c:pt>
                <c:pt idx="93">
                  <c:v>43232</c:v>
                </c:pt>
                <c:pt idx="94">
                  <c:v>43263</c:v>
                </c:pt>
                <c:pt idx="95">
                  <c:v>43293</c:v>
                </c:pt>
                <c:pt idx="96">
                  <c:v>43324</c:v>
                </c:pt>
                <c:pt idx="97">
                  <c:v>43355</c:v>
                </c:pt>
                <c:pt idx="98">
                  <c:v>43385</c:v>
                </c:pt>
                <c:pt idx="99">
                  <c:v>43416</c:v>
                </c:pt>
                <c:pt idx="100">
                  <c:v>43446</c:v>
                </c:pt>
                <c:pt idx="101">
                  <c:v>43477</c:v>
                </c:pt>
                <c:pt idx="102">
                  <c:v>43508</c:v>
                </c:pt>
                <c:pt idx="103">
                  <c:v>43536</c:v>
                </c:pt>
                <c:pt idx="104">
                  <c:v>43567</c:v>
                </c:pt>
                <c:pt idx="105">
                  <c:v>43597</c:v>
                </c:pt>
                <c:pt idx="106">
                  <c:v>43628</c:v>
                </c:pt>
                <c:pt idx="107">
                  <c:v>43658</c:v>
                </c:pt>
                <c:pt idx="108">
                  <c:v>43689</c:v>
                </c:pt>
                <c:pt idx="109">
                  <c:v>43720</c:v>
                </c:pt>
                <c:pt idx="110">
                  <c:v>43750</c:v>
                </c:pt>
                <c:pt idx="111">
                  <c:v>43781</c:v>
                </c:pt>
                <c:pt idx="112">
                  <c:v>43811</c:v>
                </c:pt>
                <c:pt idx="113">
                  <c:v>43842</c:v>
                </c:pt>
                <c:pt idx="114">
                  <c:v>43873</c:v>
                </c:pt>
                <c:pt idx="115">
                  <c:v>43902</c:v>
                </c:pt>
                <c:pt idx="116">
                  <c:v>43933</c:v>
                </c:pt>
                <c:pt idx="117">
                  <c:v>43963</c:v>
                </c:pt>
                <c:pt idx="118">
                  <c:v>43994</c:v>
                </c:pt>
                <c:pt idx="119">
                  <c:v>44024</c:v>
                </c:pt>
                <c:pt idx="120">
                  <c:v>44055</c:v>
                </c:pt>
                <c:pt idx="121">
                  <c:v>44086</c:v>
                </c:pt>
                <c:pt idx="122">
                  <c:v>44116</c:v>
                </c:pt>
                <c:pt idx="123">
                  <c:v>44147</c:v>
                </c:pt>
                <c:pt idx="124">
                  <c:v>44177</c:v>
                </c:pt>
                <c:pt idx="125">
                  <c:v>44208</c:v>
                </c:pt>
                <c:pt idx="126">
                  <c:v>44239</c:v>
                </c:pt>
                <c:pt idx="127">
                  <c:v>44267</c:v>
                </c:pt>
                <c:pt idx="128">
                  <c:v>44298</c:v>
                </c:pt>
                <c:pt idx="129">
                  <c:v>44328</c:v>
                </c:pt>
                <c:pt idx="130">
                  <c:v>44359</c:v>
                </c:pt>
                <c:pt idx="131">
                  <c:v>44389</c:v>
                </c:pt>
                <c:pt idx="132">
                  <c:v>44420</c:v>
                </c:pt>
                <c:pt idx="133">
                  <c:v>44451</c:v>
                </c:pt>
                <c:pt idx="134">
                  <c:v>44481</c:v>
                </c:pt>
                <c:pt idx="135">
                  <c:v>44512</c:v>
                </c:pt>
                <c:pt idx="136">
                  <c:v>44542</c:v>
                </c:pt>
                <c:pt idx="137">
                  <c:v>44573</c:v>
                </c:pt>
              </c:numCache>
            </c:numRef>
          </c:cat>
          <c:val>
            <c:numRef>
              <c:f>'data- Q, R, S, T, U, V, W, X'!$N$144:$N$281</c:f>
              <c:numCache>
                <c:formatCode>0.00</c:formatCode>
                <c:ptCount val="138"/>
                <c:pt idx="0" formatCode="General">
                  <c:v>100</c:v>
                </c:pt>
                <c:pt idx="1">
                  <c:v>101.2089679024331</c:v>
                </c:pt>
                <c:pt idx="2">
                  <c:v>101.28860506037253</c:v>
                </c:pt>
                <c:pt idx="3">
                  <c:v>99.964352891208037</c:v>
                </c:pt>
                <c:pt idx="4">
                  <c:v>101.66934652023542</c:v>
                </c:pt>
                <c:pt idx="5">
                  <c:v>100.00455069473939</c:v>
                </c:pt>
                <c:pt idx="6">
                  <c:v>101.38568654814635</c:v>
                </c:pt>
                <c:pt idx="7">
                  <c:v>102.13048358716097</c:v>
                </c:pt>
                <c:pt idx="8">
                  <c:v>100.85022146714397</c:v>
                </c:pt>
                <c:pt idx="9">
                  <c:v>101.59426005703536</c:v>
                </c:pt>
                <c:pt idx="10">
                  <c:v>103.0997815666525</c:v>
                </c:pt>
                <c:pt idx="11">
                  <c:v>102.46799344699957</c:v>
                </c:pt>
                <c:pt idx="12">
                  <c:v>103.89160245130758</c:v>
                </c:pt>
                <c:pt idx="13">
                  <c:v>106.453643589588</c:v>
                </c:pt>
                <c:pt idx="14">
                  <c:v>106.42937321764454</c:v>
                </c:pt>
                <c:pt idx="15">
                  <c:v>104.36790850069777</c:v>
                </c:pt>
                <c:pt idx="16">
                  <c:v>104.79643225532429</c:v>
                </c:pt>
                <c:pt idx="17">
                  <c:v>105.538195497846</c:v>
                </c:pt>
                <c:pt idx="18">
                  <c:v>105.76421333656938</c:v>
                </c:pt>
                <c:pt idx="19">
                  <c:v>107.40625568836842</c:v>
                </c:pt>
                <c:pt idx="20">
                  <c:v>107.69598325344336</c:v>
                </c:pt>
                <c:pt idx="21">
                  <c:v>106.37324798252533</c:v>
                </c:pt>
                <c:pt idx="22">
                  <c:v>107.39942964625932</c:v>
                </c:pt>
                <c:pt idx="23">
                  <c:v>107.82947029913232</c:v>
                </c:pt>
                <c:pt idx="24">
                  <c:v>107.03006492324494</c:v>
                </c:pt>
                <c:pt idx="25">
                  <c:v>107.52229840422302</c:v>
                </c:pt>
                <c:pt idx="26">
                  <c:v>107.2742855409259</c:v>
                </c:pt>
                <c:pt idx="27">
                  <c:v>106.19956313330501</c:v>
                </c:pt>
                <c:pt idx="28">
                  <c:v>106.41647958254958</c:v>
                </c:pt>
                <c:pt idx="29">
                  <c:v>107.09301620047324</c:v>
                </c:pt>
                <c:pt idx="30">
                  <c:v>105.3485832170378</c:v>
                </c:pt>
                <c:pt idx="31">
                  <c:v>106.10703234027061</c:v>
                </c:pt>
                <c:pt idx="32">
                  <c:v>105.50027304168435</c:v>
                </c:pt>
                <c:pt idx="33">
                  <c:v>105.19689339239122</c:v>
                </c:pt>
                <c:pt idx="34">
                  <c:v>106.63794672653357</c:v>
                </c:pt>
                <c:pt idx="35">
                  <c:v>106.02056914022207</c:v>
                </c:pt>
                <c:pt idx="36">
                  <c:v>104.3641162550816</c:v>
                </c:pt>
                <c:pt idx="37">
                  <c:v>105.08160912565985</c:v>
                </c:pt>
                <c:pt idx="38">
                  <c:v>106.27692494387475</c:v>
                </c:pt>
                <c:pt idx="39">
                  <c:v>106.76536617923669</c:v>
                </c:pt>
                <c:pt idx="40">
                  <c:v>105.72780777865421</c:v>
                </c:pt>
                <c:pt idx="41">
                  <c:v>105.50027304168435</c:v>
                </c:pt>
                <c:pt idx="42">
                  <c:v>105.55943207329651</c:v>
                </c:pt>
                <c:pt idx="43">
                  <c:v>107.11197742855407</c:v>
                </c:pt>
                <c:pt idx="44">
                  <c:v>105.77028092955523</c:v>
                </c:pt>
                <c:pt idx="45">
                  <c:v>104.90185668345366</c:v>
                </c:pt>
                <c:pt idx="46">
                  <c:v>104.84345610096474</c:v>
                </c:pt>
                <c:pt idx="47">
                  <c:v>104.24959043747344</c:v>
                </c:pt>
                <c:pt idx="48">
                  <c:v>104.87151871852434</c:v>
                </c:pt>
                <c:pt idx="49">
                  <c:v>107.10970208118439</c:v>
                </c:pt>
                <c:pt idx="50">
                  <c:v>106.8814088950913</c:v>
                </c:pt>
                <c:pt idx="51">
                  <c:v>106.97393968812572</c:v>
                </c:pt>
                <c:pt idx="52">
                  <c:v>107.61103695164127</c:v>
                </c:pt>
                <c:pt idx="53">
                  <c:v>108.60308840482979</c:v>
                </c:pt>
                <c:pt idx="54">
                  <c:v>110.44611977428553</c:v>
                </c:pt>
                <c:pt idx="55">
                  <c:v>110.58794976033006</c:v>
                </c:pt>
                <c:pt idx="56">
                  <c:v>108.40968387840545</c:v>
                </c:pt>
                <c:pt idx="57">
                  <c:v>110.17687033553787</c:v>
                </c:pt>
                <c:pt idx="58">
                  <c:v>109.63761300891936</c:v>
                </c:pt>
                <c:pt idx="59">
                  <c:v>110.20189915660457</c:v>
                </c:pt>
                <c:pt idx="60">
                  <c:v>110.59477580243917</c:v>
                </c:pt>
                <c:pt idx="61">
                  <c:v>112.22089072265031</c:v>
                </c:pt>
                <c:pt idx="62">
                  <c:v>110.97475881317882</c:v>
                </c:pt>
                <c:pt idx="63">
                  <c:v>111.10141981675869</c:v>
                </c:pt>
                <c:pt idx="64">
                  <c:v>110.70778472180085</c:v>
                </c:pt>
                <c:pt idx="65">
                  <c:v>109.46999575268489</c:v>
                </c:pt>
                <c:pt idx="66">
                  <c:v>109.50336751410714</c:v>
                </c:pt>
                <c:pt idx="67">
                  <c:v>110.49921121291182</c:v>
                </c:pt>
                <c:pt idx="68">
                  <c:v>110.32704326193799</c:v>
                </c:pt>
                <c:pt idx="69">
                  <c:v>109.81736545112553</c:v>
                </c:pt>
                <c:pt idx="70">
                  <c:v>110.04717553546506</c:v>
                </c:pt>
                <c:pt idx="71">
                  <c:v>110.11543595655601</c:v>
                </c:pt>
                <c:pt idx="72">
                  <c:v>110.22465263030155</c:v>
                </c:pt>
                <c:pt idx="73">
                  <c:v>111.06501425884352</c:v>
                </c:pt>
                <c:pt idx="74">
                  <c:v>109.61941022996177</c:v>
                </c:pt>
                <c:pt idx="75">
                  <c:v>109.71573326861233</c:v>
                </c:pt>
                <c:pt idx="76">
                  <c:v>110.02062981615192</c:v>
                </c:pt>
                <c:pt idx="77">
                  <c:v>109.79157818093562</c:v>
                </c:pt>
                <c:pt idx="78">
                  <c:v>108.43395425034888</c:v>
                </c:pt>
                <c:pt idx="79">
                  <c:v>109.36988046841816</c:v>
                </c:pt>
                <c:pt idx="80">
                  <c:v>109.02023542260785</c:v>
                </c:pt>
                <c:pt idx="81">
                  <c:v>108.67059037679752</c:v>
                </c:pt>
                <c:pt idx="82">
                  <c:v>109.29934469995753</c:v>
                </c:pt>
                <c:pt idx="83">
                  <c:v>109.91748073539227</c:v>
                </c:pt>
                <c:pt idx="84">
                  <c:v>109.93189126873368</c:v>
                </c:pt>
                <c:pt idx="85">
                  <c:v>109.4563436684667</c:v>
                </c:pt>
                <c:pt idx="86">
                  <c:v>109.13551968933923</c:v>
                </c:pt>
                <c:pt idx="87">
                  <c:v>109.84087737394574</c:v>
                </c:pt>
                <c:pt idx="88">
                  <c:v>110.43550148656027</c:v>
                </c:pt>
                <c:pt idx="89">
                  <c:v>110.86402524118681</c:v>
                </c:pt>
                <c:pt idx="90">
                  <c:v>110.68123900248771</c:v>
                </c:pt>
                <c:pt idx="91">
                  <c:v>111.02481645531215</c:v>
                </c:pt>
                <c:pt idx="92">
                  <c:v>109.50564286147684</c:v>
                </c:pt>
                <c:pt idx="93">
                  <c:v>110.06613676354588</c:v>
                </c:pt>
                <c:pt idx="94">
                  <c:v>110.07523815302469</c:v>
                </c:pt>
                <c:pt idx="95">
                  <c:v>109.03464595594924</c:v>
                </c:pt>
                <c:pt idx="96">
                  <c:v>109.28038347187669</c:v>
                </c:pt>
                <c:pt idx="97">
                  <c:v>110.73281354286752</c:v>
                </c:pt>
                <c:pt idx="98">
                  <c:v>110.86402524118681</c:v>
                </c:pt>
                <c:pt idx="99">
                  <c:v>111.88717310842786</c:v>
                </c:pt>
                <c:pt idx="100">
                  <c:v>111.82194648382986</c:v>
                </c:pt>
                <c:pt idx="101">
                  <c:v>112.35589466658575</c:v>
                </c:pt>
                <c:pt idx="102">
                  <c:v>112.37788969115951</c:v>
                </c:pt>
                <c:pt idx="103">
                  <c:v>113.61643710939869</c:v>
                </c:pt>
                <c:pt idx="104">
                  <c:v>111.75975365572477</c:v>
                </c:pt>
                <c:pt idx="105">
                  <c:v>111.96832716461378</c:v>
                </c:pt>
                <c:pt idx="106">
                  <c:v>114.05482070262724</c:v>
                </c:pt>
                <c:pt idx="107">
                  <c:v>112.95127722832352</c:v>
                </c:pt>
                <c:pt idx="108">
                  <c:v>113.37069959347126</c:v>
                </c:pt>
                <c:pt idx="109">
                  <c:v>115.60509071051513</c:v>
                </c:pt>
                <c:pt idx="110">
                  <c:v>115.87737394575572</c:v>
                </c:pt>
                <c:pt idx="111">
                  <c:v>116.59638371458041</c:v>
                </c:pt>
                <c:pt idx="112">
                  <c:v>114.64792791699531</c:v>
                </c:pt>
                <c:pt idx="113">
                  <c:v>117.3495236939506</c:v>
                </c:pt>
                <c:pt idx="114">
                  <c:v>116.55163521630966</c:v>
                </c:pt>
                <c:pt idx="115">
                  <c:v>117.26002669740912</c:v>
                </c:pt>
                <c:pt idx="116">
                  <c:v>117.52548389054063</c:v>
                </c:pt>
                <c:pt idx="117">
                  <c:v>117.4026151325769</c:v>
                </c:pt>
                <c:pt idx="118">
                  <c:v>116.42724956009951</c:v>
                </c:pt>
                <c:pt idx="119">
                  <c:v>115.15533038043809</c:v>
                </c:pt>
                <c:pt idx="120">
                  <c:v>116.60245130756628</c:v>
                </c:pt>
                <c:pt idx="121">
                  <c:v>118.31123718220982</c:v>
                </c:pt>
                <c:pt idx="122">
                  <c:v>118.7063891754141</c:v>
                </c:pt>
                <c:pt idx="123">
                  <c:v>118.68363570171712</c:v>
                </c:pt>
                <c:pt idx="124">
                  <c:v>119.57633031976214</c:v>
                </c:pt>
                <c:pt idx="125">
                  <c:v>120.60023663612643</c:v>
                </c:pt>
                <c:pt idx="126">
                  <c:v>119.45573690916814</c:v>
                </c:pt>
                <c:pt idx="127">
                  <c:v>119.98816819367755</c:v>
                </c:pt>
                <c:pt idx="128">
                  <c:v>119.36472301438017</c:v>
                </c:pt>
                <c:pt idx="129">
                  <c:v>120.30671682543534</c:v>
                </c:pt>
                <c:pt idx="130">
                  <c:v>120.36890965354044</c:v>
                </c:pt>
                <c:pt idx="131">
                  <c:v>120.08676657969781</c:v>
                </c:pt>
                <c:pt idx="132">
                  <c:v>120.60706267823554</c:v>
                </c:pt>
                <c:pt idx="133">
                  <c:v>120.6707724045871</c:v>
                </c:pt>
                <c:pt idx="134">
                  <c:v>121.32607244706024</c:v>
                </c:pt>
                <c:pt idx="135">
                  <c:v>122.35149566167101</c:v>
                </c:pt>
                <c:pt idx="136">
                  <c:v>124.91960439293732</c:v>
                </c:pt>
                <c:pt idx="137">
                  <c:v>126.40161397973422</c:v>
                </c:pt>
              </c:numCache>
            </c:numRef>
          </c:val>
          <c:smooth val="0"/>
          <c:extLst>
            <c:ext xmlns:c16="http://schemas.microsoft.com/office/drawing/2014/chart" uri="{C3380CC4-5D6E-409C-BE32-E72D297353CC}">
              <c16:uniqueId val="{00000002-D36D-41A5-A8FB-47F93412DC30}"/>
            </c:ext>
          </c:extLst>
        </c:ser>
        <c:ser>
          <c:idx val="3"/>
          <c:order val="3"/>
          <c:tx>
            <c:strRef>
              <c:f>'data- Q, R, S, T, U, V, W, X'!$O$143</c:f>
              <c:strCache>
                <c:ptCount val="1"/>
                <c:pt idx="0">
                  <c:v>Wholesale Refined Sugar</c:v>
                </c:pt>
              </c:strCache>
            </c:strRef>
          </c:tx>
          <c:spPr>
            <a:ln>
              <a:solidFill>
                <a:schemeClr val="tx2">
                  <a:lumMod val="75000"/>
                </a:schemeClr>
              </a:solidFill>
            </a:ln>
          </c:spPr>
          <c:marker>
            <c:symbol val="circle"/>
            <c:size val="7"/>
            <c:spPr>
              <a:solidFill>
                <a:srgbClr val="C00000"/>
              </a:solidFill>
              <a:ln>
                <a:solidFill>
                  <a:sysClr val="windowText" lastClr="000000"/>
                </a:solidFill>
              </a:ln>
            </c:spPr>
          </c:marker>
          <c:cat>
            <c:numRef>
              <c:f>'data- Q, R, S, T, U, V, W, X'!$K$144:$K$281</c:f>
              <c:numCache>
                <c:formatCode>mmm\-yy</c:formatCode>
                <c:ptCount val="138"/>
                <c:pt idx="0">
                  <c:v>40391</c:v>
                </c:pt>
                <c:pt idx="1">
                  <c:v>40422</c:v>
                </c:pt>
                <c:pt idx="2">
                  <c:v>40452</c:v>
                </c:pt>
                <c:pt idx="3">
                  <c:v>40483</c:v>
                </c:pt>
                <c:pt idx="4">
                  <c:v>40513</c:v>
                </c:pt>
                <c:pt idx="5">
                  <c:v>40544</c:v>
                </c:pt>
                <c:pt idx="6">
                  <c:v>40575</c:v>
                </c:pt>
                <c:pt idx="7">
                  <c:v>40603</c:v>
                </c:pt>
                <c:pt idx="8">
                  <c:v>40634</c:v>
                </c:pt>
                <c:pt idx="9">
                  <c:v>40664</c:v>
                </c:pt>
                <c:pt idx="10">
                  <c:v>40695</c:v>
                </c:pt>
                <c:pt idx="11">
                  <c:v>40725</c:v>
                </c:pt>
                <c:pt idx="12">
                  <c:v>40756</c:v>
                </c:pt>
                <c:pt idx="13">
                  <c:v>40787</c:v>
                </c:pt>
                <c:pt idx="14">
                  <c:v>40817</c:v>
                </c:pt>
                <c:pt idx="15">
                  <c:v>40848</c:v>
                </c:pt>
                <c:pt idx="16">
                  <c:v>40878</c:v>
                </c:pt>
                <c:pt idx="17">
                  <c:v>40909</c:v>
                </c:pt>
                <c:pt idx="18">
                  <c:v>40940</c:v>
                </c:pt>
                <c:pt idx="19">
                  <c:v>40969</c:v>
                </c:pt>
                <c:pt idx="20">
                  <c:v>41000</c:v>
                </c:pt>
                <c:pt idx="21">
                  <c:v>41030</c:v>
                </c:pt>
                <c:pt idx="22">
                  <c:v>41061</c:v>
                </c:pt>
                <c:pt idx="23">
                  <c:v>41091</c:v>
                </c:pt>
                <c:pt idx="24">
                  <c:v>41133</c:v>
                </c:pt>
                <c:pt idx="25">
                  <c:v>41164</c:v>
                </c:pt>
                <c:pt idx="26">
                  <c:v>41194</c:v>
                </c:pt>
                <c:pt idx="27">
                  <c:v>41225</c:v>
                </c:pt>
                <c:pt idx="28">
                  <c:v>41255</c:v>
                </c:pt>
                <c:pt idx="29">
                  <c:v>41286</c:v>
                </c:pt>
                <c:pt idx="30">
                  <c:v>41317</c:v>
                </c:pt>
                <c:pt idx="31">
                  <c:v>41345</c:v>
                </c:pt>
                <c:pt idx="32">
                  <c:v>41376</c:v>
                </c:pt>
                <c:pt idx="33">
                  <c:v>41406</c:v>
                </c:pt>
                <c:pt idx="34">
                  <c:v>41437</c:v>
                </c:pt>
                <c:pt idx="35">
                  <c:v>41467</c:v>
                </c:pt>
                <c:pt idx="36">
                  <c:v>41498</c:v>
                </c:pt>
                <c:pt idx="37">
                  <c:v>41529</c:v>
                </c:pt>
                <c:pt idx="38">
                  <c:v>41559</c:v>
                </c:pt>
                <c:pt idx="39">
                  <c:v>41590</c:v>
                </c:pt>
                <c:pt idx="40">
                  <c:v>41620</c:v>
                </c:pt>
                <c:pt idx="41">
                  <c:v>41651</c:v>
                </c:pt>
                <c:pt idx="42">
                  <c:v>41682</c:v>
                </c:pt>
                <c:pt idx="43">
                  <c:v>41710</c:v>
                </c:pt>
                <c:pt idx="44">
                  <c:v>41741</c:v>
                </c:pt>
                <c:pt idx="45">
                  <c:v>41771</c:v>
                </c:pt>
                <c:pt idx="46">
                  <c:v>41802</c:v>
                </c:pt>
                <c:pt idx="47">
                  <c:v>41832</c:v>
                </c:pt>
                <c:pt idx="48">
                  <c:v>41863</c:v>
                </c:pt>
                <c:pt idx="49">
                  <c:v>41894</c:v>
                </c:pt>
                <c:pt idx="50">
                  <c:v>41924</c:v>
                </c:pt>
                <c:pt idx="51">
                  <c:v>41955</c:v>
                </c:pt>
                <c:pt idx="52">
                  <c:v>41985</c:v>
                </c:pt>
                <c:pt idx="53">
                  <c:v>42016</c:v>
                </c:pt>
                <c:pt idx="54">
                  <c:v>42047</c:v>
                </c:pt>
                <c:pt idx="55">
                  <c:v>42075</c:v>
                </c:pt>
                <c:pt idx="56">
                  <c:v>42106</c:v>
                </c:pt>
                <c:pt idx="57">
                  <c:v>42136</c:v>
                </c:pt>
                <c:pt idx="58">
                  <c:v>42167</c:v>
                </c:pt>
                <c:pt idx="59">
                  <c:v>42197</c:v>
                </c:pt>
                <c:pt idx="60">
                  <c:v>42228</c:v>
                </c:pt>
                <c:pt idx="61">
                  <c:v>42259</c:v>
                </c:pt>
                <c:pt idx="62">
                  <c:v>42289</c:v>
                </c:pt>
                <c:pt idx="63">
                  <c:v>42320</c:v>
                </c:pt>
                <c:pt idx="64">
                  <c:v>42350</c:v>
                </c:pt>
                <c:pt idx="65">
                  <c:v>42381</c:v>
                </c:pt>
                <c:pt idx="66">
                  <c:v>42412</c:v>
                </c:pt>
                <c:pt idx="67">
                  <c:v>42441</c:v>
                </c:pt>
                <c:pt idx="68">
                  <c:v>42472</c:v>
                </c:pt>
                <c:pt idx="69">
                  <c:v>42502</c:v>
                </c:pt>
                <c:pt idx="70">
                  <c:v>42533</c:v>
                </c:pt>
                <c:pt idx="71">
                  <c:v>42563</c:v>
                </c:pt>
                <c:pt idx="72">
                  <c:v>42594</c:v>
                </c:pt>
                <c:pt idx="73">
                  <c:v>42625</c:v>
                </c:pt>
                <c:pt idx="74">
                  <c:v>42655</c:v>
                </c:pt>
                <c:pt idx="75">
                  <c:v>42686</c:v>
                </c:pt>
                <c:pt idx="76">
                  <c:v>42716</c:v>
                </c:pt>
                <c:pt idx="77">
                  <c:v>42747</c:v>
                </c:pt>
                <c:pt idx="78">
                  <c:v>42778</c:v>
                </c:pt>
                <c:pt idx="79">
                  <c:v>42806</c:v>
                </c:pt>
                <c:pt idx="80">
                  <c:v>42837</c:v>
                </c:pt>
                <c:pt idx="81">
                  <c:v>42867</c:v>
                </c:pt>
                <c:pt idx="82">
                  <c:v>42898</c:v>
                </c:pt>
                <c:pt idx="83">
                  <c:v>42928</c:v>
                </c:pt>
                <c:pt idx="84">
                  <c:v>42959</c:v>
                </c:pt>
                <c:pt idx="85">
                  <c:v>42990</c:v>
                </c:pt>
                <c:pt idx="86">
                  <c:v>43020</c:v>
                </c:pt>
                <c:pt idx="87">
                  <c:v>43051</c:v>
                </c:pt>
                <c:pt idx="88">
                  <c:v>43081</c:v>
                </c:pt>
                <c:pt idx="89">
                  <c:v>43112</c:v>
                </c:pt>
                <c:pt idx="90">
                  <c:v>43143</c:v>
                </c:pt>
                <c:pt idx="91">
                  <c:v>43171</c:v>
                </c:pt>
                <c:pt idx="92">
                  <c:v>43202</c:v>
                </c:pt>
                <c:pt idx="93">
                  <c:v>43232</c:v>
                </c:pt>
                <c:pt idx="94">
                  <c:v>43263</c:v>
                </c:pt>
                <c:pt idx="95">
                  <c:v>43293</c:v>
                </c:pt>
                <c:pt idx="96">
                  <c:v>43324</c:v>
                </c:pt>
                <c:pt idx="97">
                  <c:v>43355</c:v>
                </c:pt>
                <c:pt idx="98">
                  <c:v>43385</c:v>
                </c:pt>
                <c:pt idx="99">
                  <c:v>43416</c:v>
                </c:pt>
                <c:pt idx="100">
                  <c:v>43446</c:v>
                </c:pt>
                <c:pt idx="101">
                  <c:v>43477</c:v>
                </c:pt>
                <c:pt idx="102">
                  <c:v>43508</c:v>
                </c:pt>
                <c:pt idx="103">
                  <c:v>43536</c:v>
                </c:pt>
                <c:pt idx="104">
                  <c:v>43567</c:v>
                </c:pt>
                <c:pt idx="105">
                  <c:v>43597</c:v>
                </c:pt>
                <c:pt idx="106">
                  <c:v>43628</c:v>
                </c:pt>
                <c:pt idx="107">
                  <c:v>43658</c:v>
                </c:pt>
                <c:pt idx="108">
                  <c:v>43689</c:v>
                </c:pt>
                <c:pt idx="109">
                  <c:v>43720</c:v>
                </c:pt>
                <c:pt idx="110">
                  <c:v>43750</c:v>
                </c:pt>
                <c:pt idx="111">
                  <c:v>43781</c:v>
                </c:pt>
                <c:pt idx="112">
                  <c:v>43811</c:v>
                </c:pt>
                <c:pt idx="113">
                  <c:v>43842</c:v>
                </c:pt>
                <c:pt idx="114">
                  <c:v>43873</c:v>
                </c:pt>
                <c:pt idx="115">
                  <c:v>43902</c:v>
                </c:pt>
                <c:pt idx="116">
                  <c:v>43933</c:v>
                </c:pt>
                <c:pt idx="117">
                  <c:v>43963</c:v>
                </c:pt>
                <c:pt idx="118">
                  <c:v>43994</c:v>
                </c:pt>
                <c:pt idx="119">
                  <c:v>44024</c:v>
                </c:pt>
                <c:pt idx="120">
                  <c:v>44055</c:v>
                </c:pt>
                <c:pt idx="121">
                  <c:v>44086</c:v>
                </c:pt>
                <c:pt idx="122">
                  <c:v>44116</c:v>
                </c:pt>
                <c:pt idx="123">
                  <c:v>44147</c:v>
                </c:pt>
                <c:pt idx="124">
                  <c:v>44177</c:v>
                </c:pt>
                <c:pt idx="125">
                  <c:v>44208</c:v>
                </c:pt>
                <c:pt idx="126">
                  <c:v>44239</c:v>
                </c:pt>
                <c:pt idx="127">
                  <c:v>44267</c:v>
                </c:pt>
                <c:pt idx="128">
                  <c:v>44298</c:v>
                </c:pt>
                <c:pt idx="129">
                  <c:v>44328</c:v>
                </c:pt>
                <c:pt idx="130">
                  <c:v>44359</c:v>
                </c:pt>
                <c:pt idx="131">
                  <c:v>44389</c:v>
                </c:pt>
                <c:pt idx="132">
                  <c:v>44420</c:v>
                </c:pt>
                <c:pt idx="133">
                  <c:v>44451</c:v>
                </c:pt>
                <c:pt idx="134">
                  <c:v>44481</c:v>
                </c:pt>
                <c:pt idx="135">
                  <c:v>44512</c:v>
                </c:pt>
                <c:pt idx="136">
                  <c:v>44542</c:v>
                </c:pt>
                <c:pt idx="137">
                  <c:v>44573</c:v>
                </c:pt>
              </c:numCache>
            </c:numRef>
          </c:cat>
          <c:val>
            <c:numRef>
              <c:f>'data- Q, R, S, T, U, V, W, X'!$O$144:$O$281</c:f>
              <c:numCache>
                <c:formatCode>0.00</c:formatCode>
                <c:ptCount val="138"/>
                <c:pt idx="0" formatCode="General">
                  <c:v>100</c:v>
                </c:pt>
                <c:pt idx="1">
                  <c:v>99.159663865546221</c:v>
                </c:pt>
                <c:pt idx="2">
                  <c:v>91.428571428571431</c:v>
                </c:pt>
                <c:pt idx="3">
                  <c:v>94.9579831932773</c:v>
                </c:pt>
                <c:pt idx="4">
                  <c:v>95.798319327731093</c:v>
                </c:pt>
                <c:pt idx="5">
                  <c:v>91.596638655462186</c:v>
                </c:pt>
                <c:pt idx="6">
                  <c:v>90.756302521008408</c:v>
                </c:pt>
                <c:pt idx="7">
                  <c:v>94.9579831932773</c:v>
                </c:pt>
                <c:pt idx="8">
                  <c:v>95.462184873949568</c:v>
                </c:pt>
                <c:pt idx="9">
                  <c:v>90.756302521008408</c:v>
                </c:pt>
                <c:pt idx="10">
                  <c:v>92.436974789915965</c:v>
                </c:pt>
                <c:pt idx="11">
                  <c:v>93.109243697478988</c:v>
                </c:pt>
                <c:pt idx="12">
                  <c:v>95.798319327731093</c:v>
                </c:pt>
                <c:pt idx="13">
                  <c:v>98.487394957983199</c:v>
                </c:pt>
                <c:pt idx="14">
                  <c:v>99.159663865546221</c:v>
                </c:pt>
                <c:pt idx="15">
                  <c:v>98.739495798319325</c:v>
                </c:pt>
                <c:pt idx="16">
                  <c:v>92.605042016806721</c:v>
                </c:pt>
                <c:pt idx="17">
                  <c:v>86.974789915966383</c:v>
                </c:pt>
                <c:pt idx="18">
                  <c:v>85.714285714285708</c:v>
                </c:pt>
                <c:pt idx="19">
                  <c:v>85.714285714285708</c:v>
                </c:pt>
                <c:pt idx="20">
                  <c:v>84.453781512605048</c:v>
                </c:pt>
                <c:pt idx="21">
                  <c:v>80.352941176470594</c:v>
                </c:pt>
                <c:pt idx="22">
                  <c:v>75.630252100840337</c:v>
                </c:pt>
                <c:pt idx="23">
                  <c:v>70.588235294117652</c:v>
                </c:pt>
                <c:pt idx="24">
                  <c:v>69.243697478991606</c:v>
                </c:pt>
                <c:pt idx="25">
                  <c:v>64.285714285714292</c:v>
                </c:pt>
                <c:pt idx="26">
                  <c:v>60.504201680672267</c:v>
                </c:pt>
                <c:pt idx="27">
                  <c:v>58.151260504201687</c:v>
                </c:pt>
                <c:pt idx="28">
                  <c:v>53.361344537815128</c:v>
                </c:pt>
                <c:pt idx="29">
                  <c:v>51.260504201680668</c:v>
                </c:pt>
                <c:pt idx="30">
                  <c:v>47.899159663865547</c:v>
                </c:pt>
                <c:pt idx="31">
                  <c:v>46.386554621848738</c:v>
                </c:pt>
                <c:pt idx="32">
                  <c:v>44.756302521008401</c:v>
                </c:pt>
                <c:pt idx="33">
                  <c:v>44.201680672268914</c:v>
                </c:pt>
                <c:pt idx="34">
                  <c:v>44.537815126050425</c:v>
                </c:pt>
                <c:pt idx="35">
                  <c:v>43.69747899159664</c:v>
                </c:pt>
                <c:pt idx="36">
                  <c:v>42.857142857142854</c:v>
                </c:pt>
                <c:pt idx="37">
                  <c:v>44.117647058823529</c:v>
                </c:pt>
                <c:pt idx="38">
                  <c:v>46.016806722689076</c:v>
                </c:pt>
                <c:pt idx="39">
                  <c:v>47.058823529411761</c:v>
                </c:pt>
                <c:pt idx="40">
                  <c:v>46.218487394957982</c:v>
                </c:pt>
                <c:pt idx="41">
                  <c:v>44.537815126050425</c:v>
                </c:pt>
                <c:pt idx="42">
                  <c:v>44.117647058823529</c:v>
                </c:pt>
                <c:pt idx="43">
                  <c:v>44.537815126050425</c:v>
                </c:pt>
                <c:pt idx="44">
                  <c:v>50</c:v>
                </c:pt>
                <c:pt idx="45">
                  <c:v>53.109243697478995</c:v>
                </c:pt>
                <c:pt idx="46">
                  <c:v>58.82352941176471</c:v>
                </c:pt>
                <c:pt idx="47">
                  <c:v>60.504201680672267</c:v>
                </c:pt>
                <c:pt idx="48">
                  <c:v>61.512605042016808</c:v>
                </c:pt>
                <c:pt idx="49">
                  <c:v>63.02521008403361</c:v>
                </c:pt>
                <c:pt idx="50">
                  <c:v>61.512605042016808</c:v>
                </c:pt>
                <c:pt idx="51">
                  <c:v>60.504201680672267</c:v>
                </c:pt>
                <c:pt idx="52">
                  <c:v>60.504201680672267</c:v>
                </c:pt>
                <c:pt idx="53">
                  <c:v>60.504201680672267</c:v>
                </c:pt>
                <c:pt idx="54">
                  <c:v>59.243697478991599</c:v>
                </c:pt>
                <c:pt idx="55">
                  <c:v>59.0420168067227</c:v>
                </c:pt>
                <c:pt idx="56">
                  <c:v>59.663865546218489</c:v>
                </c:pt>
                <c:pt idx="57">
                  <c:v>57.647058823529406</c:v>
                </c:pt>
                <c:pt idx="58">
                  <c:v>57.142857142857139</c:v>
                </c:pt>
                <c:pt idx="59">
                  <c:v>56.806722689075627</c:v>
                </c:pt>
                <c:pt idx="60">
                  <c:v>55.680672268907571</c:v>
                </c:pt>
                <c:pt idx="61">
                  <c:v>55.462184873949582</c:v>
                </c:pt>
                <c:pt idx="62">
                  <c:v>54.45378151260504</c:v>
                </c:pt>
                <c:pt idx="63">
                  <c:v>53.781512605042018</c:v>
                </c:pt>
                <c:pt idx="64">
                  <c:v>53.781512605042018</c:v>
                </c:pt>
                <c:pt idx="65">
                  <c:v>53.781512605042018</c:v>
                </c:pt>
                <c:pt idx="66">
                  <c:v>52.100840336134461</c:v>
                </c:pt>
                <c:pt idx="67">
                  <c:v>52.100840336134461</c:v>
                </c:pt>
                <c:pt idx="68">
                  <c:v>51.260504201680668</c:v>
                </c:pt>
                <c:pt idx="69">
                  <c:v>50.420168067226889</c:v>
                </c:pt>
                <c:pt idx="70">
                  <c:v>50</c:v>
                </c:pt>
                <c:pt idx="71">
                  <c:v>48.739495798319325</c:v>
                </c:pt>
                <c:pt idx="72">
                  <c:v>47.899159663865547</c:v>
                </c:pt>
                <c:pt idx="73">
                  <c:v>47.899159663865547</c:v>
                </c:pt>
                <c:pt idx="74">
                  <c:v>47.899159663865547</c:v>
                </c:pt>
                <c:pt idx="75">
                  <c:v>47.899159663865547</c:v>
                </c:pt>
                <c:pt idx="76">
                  <c:v>47.899159663865547</c:v>
                </c:pt>
                <c:pt idx="77">
                  <c:v>47.899159663865547</c:v>
                </c:pt>
                <c:pt idx="78">
                  <c:v>48.117647058823529</c:v>
                </c:pt>
                <c:pt idx="79">
                  <c:v>48.907563025210088</c:v>
                </c:pt>
                <c:pt idx="80">
                  <c:v>49.579831932773111</c:v>
                </c:pt>
                <c:pt idx="81">
                  <c:v>49.579831932773111</c:v>
                </c:pt>
                <c:pt idx="82">
                  <c:v>51.596638655462179</c:v>
                </c:pt>
                <c:pt idx="83">
                  <c:v>53.579831932773104</c:v>
                </c:pt>
                <c:pt idx="84">
                  <c:v>54</c:v>
                </c:pt>
                <c:pt idx="85">
                  <c:v>53.932773109243705</c:v>
                </c:pt>
                <c:pt idx="86">
                  <c:v>56.30252100840336</c:v>
                </c:pt>
                <c:pt idx="87">
                  <c:v>58.201680672268907</c:v>
                </c:pt>
                <c:pt idx="88">
                  <c:v>58.82352941176471</c:v>
                </c:pt>
                <c:pt idx="89">
                  <c:v>59.243697478991599</c:v>
                </c:pt>
                <c:pt idx="90">
                  <c:v>60.504201680672267</c:v>
                </c:pt>
                <c:pt idx="91">
                  <c:v>60.504201680672267</c:v>
                </c:pt>
                <c:pt idx="92">
                  <c:v>60.504201680672267</c:v>
                </c:pt>
                <c:pt idx="93">
                  <c:v>60.504201680672267</c:v>
                </c:pt>
                <c:pt idx="94">
                  <c:v>60.504201680672267</c:v>
                </c:pt>
                <c:pt idx="95">
                  <c:v>60.504201680672267</c:v>
                </c:pt>
                <c:pt idx="96">
                  <c:v>60.504201680672267</c:v>
                </c:pt>
                <c:pt idx="97">
                  <c:v>60.504201680672267</c:v>
                </c:pt>
                <c:pt idx="98">
                  <c:v>56.100840336134461</c:v>
                </c:pt>
                <c:pt idx="99">
                  <c:v>58.655462184873954</c:v>
                </c:pt>
                <c:pt idx="100">
                  <c:v>58.82352941176471</c:v>
                </c:pt>
                <c:pt idx="101">
                  <c:v>58.82352941176471</c:v>
                </c:pt>
                <c:pt idx="102">
                  <c:v>58.82352941176471</c:v>
                </c:pt>
                <c:pt idx="103">
                  <c:v>58.82352941176471</c:v>
                </c:pt>
                <c:pt idx="104">
                  <c:v>58.82352941176471</c:v>
                </c:pt>
                <c:pt idx="105">
                  <c:v>58.82352941176471</c:v>
                </c:pt>
                <c:pt idx="106">
                  <c:v>58.82352941176471</c:v>
                </c:pt>
                <c:pt idx="107">
                  <c:v>58.82352941176471</c:v>
                </c:pt>
                <c:pt idx="108">
                  <c:v>58.82352941176471</c:v>
                </c:pt>
                <c:pt idx="109">
                  <c:v>58.82352941176471</c:v>
                </c:pt>
                <c:pt idx="110">
                  <c:v>58.82352941176471</c:v>
                </c:pt>
                <c:pt idx="111">
                  <c:v>67.899159663865547</c:v>
                </c:pt>
                <c:pt idx="112">
                  <c:v>72.689075630252091</c:v>
                </c:pt>
                <c:pt idx="113">
                  <c:v>73.94957983193278</c:v>
                </c:pt>
                <c:pt idx="114">
                  <c:v>73.94957983193278</c:v>
                </c:pt>
                <c:pt idx="115">
                  <c:v>73.94957983193278</c:v>
                </c:pt>
                <c:pt idx="116">
                  <c:v>73.94957983193278</c:v>
                </c:pt>
                <c:pt idx="117">
                  <c:v>73.94957983193278</c:v>
                </c:pt>
                <c:pt idx="118">
                  <c:v>73.94957983193278</c:v>
                </c:pt>
                <c:pt idx="119">
                  <c:v>73.94957983193278</c:v>
                </c:pt>
                <c:pt idx="120">
                  <c:v>73.94957983193278</c:v>
                </c:pt>
                <c:pt idx="121">
                  <c:v>73.94957983193278</c:v>
                </c:pt>
                <c:pt idx="122">
                  <c:v>61.344537815126053</c:v>
                </c:pt>
                <c:pt idx="123">
                  <c:v>61.344537815126053</c:v>
                </c:pt>
                <c:pt idx="124">
                  <c:v>61.344537815126053</c:v>
                </c:pt>
                <c:pt idx="125">
                  <c:v>61.344537815126053</c:v>
                </c:pt>
                <c:pt idx="126">
                  <c:v>61.344537815126053</c:v>
                </c:pt>
                <c:pt idx="127">
                  <c:v>61.344537815126053</c:v>
                </c:pt>
                <c:pt idx="128">
                  <c:v>61.344537815126053</c:v>
                </c:pt>
                <c:pt idx="129">
                  <c:v>61.344537815126053</c:v>
                </c:pt>
                <c:pt idx="130">
                  <c:v>61.344537815126053</c:v>
                </c:pt>
                <c:pt idx="131">
                  <c:v>62.521008403361343</c:v>
                </c:pt>
                <c:pt idx="132">
                  <c:v>65.546218487394952</c:v>
                </c:pt>
                <c:pt idx="133">
                  <c:v>65.546218487394952</c:v>
                </c:pt>
                <c:pt idx="134">
                  <c:v>65.546218487394952</c:v>
                </c:pt>
                <c:pt idx="135">
                  <c:v>65.546218487394952</c:v>
                </c:pt>
                <c:pt idx="136">
                  <c:v>65.546218487394952</c:v>
                </c:pt>
                <c:pt idx="137">
                  <c:v>65.546218487394952</c:v>
                </c:pt>
              </c:numCache>
            </c:numRef>
          </c:val>
          <c:smooth val="0"/>
          <c:extLst>
            <c:ext xmlns:c16="http://schemas.microsoft.com/office/drawing/2014/chart" uri="{C3380CC4-5D6E-409C-BE32-E72D297353CC}">
              <c16:uniqueId val="{00000003-D36D-41A5-A8FB-47F93412DC30}"/>
            </c:ext>
          </c:extLst>
        </c:ser>
        <c:ser>
          <c:idx val="4"/>
          <c:order val="4"/>
          <c:tx>
            <c:v>Retail Sugar</c:v>
          </c:tx>
          <c:cat>
            <c:numRef>
              <c:f>'data- Q, R, S, T, U, V, W, X'!$K$144:$K$281</c:f>
              <c:numCache>
                <c:formatCode>mmm\-yy</c:formatCode>
                <c:ptCount val="138"/>
                <c:pt idx="0">
                  <c:v>40391</c:v>
                </c:pt>
                <c:pt idx="1">
                  <c:v>40422</c:v>
                </c:pt>
                <c:pt idx="2">
                  <c:v>40452</c:v>
                </c:pt>
                <c:pt idx="3">
                  <c:v>40483</c:v>
                </c:pt>
                <c:pt idx="4">
                  <c:v>40513</c:v>
                </c:pt>
                <c:pt idx="5">
                  <c:v>40544</c:v>
                </c:pt>
                <c:pt idx="6">
                  <c:v>40575</c:v>
                </c:pt>
                <c:pt idx="7">
                  <c:v>40603</c:v>
                </c:pt>
                <c:pt idx="8">
                  <c:v>40634</c:v>
                </c:pt>
                <c:pt idx="9">
                  <c:v>40664</c:v>
                </c:pt>
                <c:pt idx="10">
                  <c:v>40695</c:v>
                </c:pt>
                <c:pt idx="11">
                  <c:v>40725</c:v>
                </c:pt>
                <c:pt idx="12">
                  <c:v>40756</c:v>
                </c:pt>
                <c:pt idx="13">
                  <c:v>40787</c:v>
                </c:pt>
                <c:pt idx="14">
                  <c:v>40817</c:v>
                </c:pt>
                <c:pt idx="15">
                  <c:v>40848</c:v>
                </c:pt>
                <c:pt idx="16">
                  <c:v>40878</c:v>
                </c:pt>
                <c:pt idx="17">
                  <c:v>40909</c:v>
                </c:pt>
                <c:pt idx="18">
                  <c:v>40940</c:v>
                </c:pt>
                <c:pt idx="19">
                  <c:v>40969</c:v>
                </c:pt>
                <c:pt idx="20">
                  <c:v>41000</c:v>
                </c:pt>
                <c:pt idx="21">
                  <c:v>41030</c:v>
                </c:pt>
                <c:pt idx="22">
                  <c:v>41061</c:v>
                </c:pt>
                <c:pt idx="23">
                  <c:v>41091</c:v>
                </c:pt>
                <c:pt idx="24">
                  <c:v>41133</c:v>
                </c:pt>
                <c:pt idx="25">
                  <c:v>41164</c:v>
                </c:pt>
                <c:pt idx="26">
                  <c:v>41194</c:v>
                </c:pt>
                <c:pt idx="27">
                  <c:v>41225</c:v>
                </c:pt>
                <c:pt idx="28">
                  <c:v>41255</c:v>
                </c:pt>
                <c:pt idx="29">
                  <c:v>41286</c:v>
                </c:pt>
                <c:pt idx="30">
                  <c:v>41317</c:v>
                </c:pt>
                <c:pt idx="31">
                  <c:v>41345</c:v>
                </c:pt>
                <c:pt idx="32">
                  <c:v>41376</c:v>
                </c:pt>
                <c:pt idx="33">
                  <c:v>41406</c:v>
                </c:pt>
                <c:pt idx="34">
                  <c:v>41437</c:v>
                </c:pt>
                <c:pt idx="35">
                  <c:v>41467</c:v>
                </c:pt>
                <c:pt idx="36">
                  <c:v>41498</c:v>
                </c:pt>
                <c:pt idx="37">
                  <c:v>41529</c:v>
                </c:pt>
                <c:pt idx="38">
                  <c:v>41559</c:v>
                </c:pt>
                <c:pt idx="39">
                  <c:v>41590</c:v>
                </c:pt>
                <c:pt idx="40">
                  <c:v>41620</c:v>
                </c:pt>
                <c:pt idx="41">
                  <c:v>41651</c:v>
                </c:pt>
                <c:pt idx="42">
                  <c:v>41682</c:v>
                </c:pt>
                <c:pt idx="43">
                  <c:v>41710</c:v>
                </c:pt>
                <c:pt idx="44">
                  <c:v>41741</c:v>
                </c:pt>
                <c:pt idx="45">
                  <c:v>41771</c:v>
                </c:pt>
                <c:pt idx="46">
                  <c:v>41802</c:v>
                </c:pt>
                <c:pt idx="47">
                  <c:v>41832</c:v>
                </c:pt>
                <c:pt idx="48">
                  <c:v>41863</c:v>
                </c:pt>
                <c:pt idx="49">
                  <c:v>41894</c:v>
                </c:pt>
                <c:pt idx="50">
                  <c:v>41924</c:v>
                </c:pt>
                <c:pt idx="51">
                  <c:v>41955</c:v>
                </c:pt>
                <c:pt idx="52">
                  <c:v>41985</c:v>
                </c:pt>
                <c:pt idx="53">
                  <c:v>42016</c:v>
                </c:pt>
                <c:pt idx="54">
                  <c:v>42047</c:v>
                </c:pt>
                <c:pt idx="55">
                  <c:v>42075</c:v>
                </c:pt>
                <c:pt idx="56">
                  <c:v>42106</c:v>
                </c:pt>
                <c:pt idx="57">
                  <c:v>42136</c:v>
                </c:pt>
                <c:pt idx="58">
                  <c:v>42167</c:v>
                </c:pt>
                <c:pt idx="59">
                  <c:v>42197</c:v>
                </c:pt>
                <c:pt idx="60">
                  <c:v>42228</c:v>
                </c:pt>
                <c:pt idx="61">
                  <c:v>42259</c:v>
                </c:pt>
                <c:pt idx="62">
                  <c:v>42289</c:v>
                </c:pt>
                <c:pt idx="63">
                  <c:v>42320</c:v>
                </c:pt>
                <c:pt idx="64">
                  <c:v>42350</c:v>
                </c:pt>
                <c:pt idx="65">
                  <c:v>42381</c:v>
                </c:pt>
                <c:pt idx="66">
                  <c:v>42412</c:v>
                </c:pt>
                <c:pt idx="67">
                  <c:v>42441</c:v>
                </c:pt>
                <c:pt idx="68">
                  <c:v>42472</c:v>
                </c:pt>
                <c:pt idx="69">
                  <c:v>42502</c:v>
                </c:pt>
                <c:pt idx="70">
                  <c:v>42533</c:v>
                </c:pt>
                <c:pt idx="71">
                  <c:v>42563</c:v>
                </c:pt>
                <c:pt idx="72">
                  <c:v>42594</c:v>
                </c:pt>
                <c:pt idx="73">
                  <c:v>42625</c:v>
                </c:pt>
                <c:pt idx="74">
                  <c:v>42655</c:v>
                </c:pt>
                <c:pt idx="75">
                  <c:v>42686</c:v>
                </c:pt>
                <c:pt idx="76">
                  <c:v>42716</c:v>
                </c:pt>
                <c:pt idx="77">
                  <c:v>42747</c:v>
                </c:pt>
                <c:pt idx="78">
                  <c:v>42778</c:v>
                </c:pt>
                <c:pt idx="79">
                  <c:v>42806</c:v>
                </c:pt>
                <c:pt idx="80">
                  <c:v>42837</c:v>
                </c:pt>
                <c:pt idx="81">
                  <c:v>42867</c:v>
                </c:pt>
                <c:pt idx="82">
                  <c:v>42898</c:v>
                </c:pt>
                <c:pt idx="83">
                  <c:v>42928</c:v>
                </c:pt>
                <c:pt idx="84">
                  <c:v>42959</c:v>
                </c:pt>
                <c:pt idx="85">
                  <c:v>42990</c:v>
                </c:pt>
                <c:pt idx="86">
                  <c:v>43020</c:v>
                </c:pt>
                <c:pt idx="87">
                  <c:v>43051</c:v>
                </c:pt>
                <c:pt idx="88">
                  <c:v>43081</c:v>
                </c:pt>
                <c:pt idx="89">
                  <c:v>43112</c:v>
                </c:pt>
                <c:pt idx="90">
                  <c:v>43143</c:v>
                </c:pt>
                <c:pt idx="91">
                  <c:v>43171</c:v>
                </c:pt>
                <c:pt idx="92">
                  <c:v>43202</c:v>
                </c:pt>
                <c:pt idx="93">
                  <c:v>43232</c:v>
                </c:pt>
                <c:pt idx="94">
                  <c:v>43263</c:v>
                </c:pt>
                <c:pt idx="95">
                  <c:v>43293</c:v>
                </c:pt>
                <c:pt idx="96">
                  <c:v>43324</c:v>
                </c:pt>
                <c:pt idx="97">
                  <c:v>43355</c:v>
                </c:pt>
                <c:pt idx="98">
                  <c:v>43385</c:v>
                </c:pt>
                <c:pt idx="99">
                  <c:v>43416</c:v>
                </c:pt>
                <c:pt idx="100">
                  <c:v>43446</c:v>
                </c:pt>
                <c:pt idx="101">
                  <c:v>43477</c:v>
                </c:pt>
                <c:pt idx="102">
                  <c:v>43508</c:v>
                </c:pt>
                <c:pt idx="103">
                  <c:v>43536</c:v>
                </c:pt>
                <c:pt idx="104">
                  <c:v>43567</c:v>
                </c:pt>
                <c:pt idx="105">
                  <c:v>43597</c:v>
                </c:pt>
                <c:pt idx="106">
                  <c:v>43628</c:v>
                </c:pt>
                <c:pt idx="107">
                  <c:v>43658</c:v>
                </c:pt>
                <c:pt idx="108">
                  <c:v>43689</c:v>
                </c:pt>
                <c:pt idx="109">
                  <c:v>43720</c:v>
                </c:pt>
                <c:pt idx="110">
                  <c:v>43750</c:v>
                </c:pt>
                <c:pt idx="111">
                  <c:v>43781</c:v>
                </c:pt>
                <c:pt idx="112">
                  <c:v>43811</c:v>
                </c:pt>
                <c:pt idx="113">
                  <c:v>43842</c:v>
                </c:pt>
                <c:pt idx="114">
                  <c:v>43873</c:v>
                </c:pt>
                <c:pt idx="115">
                  <c:v>43902</c:v>
                </c:pt>
                <c:pt idx="116">
                  <c:v>43933</c:v>
                </c:pt>
                <c:pt idx="117">
                  <c:v>43963</c:v>
                </c:pt>
                <c:pt idx="118">
                  <c:v>43994</c:v>
                </c:pt>
                <c:pt idx="119">
                  <c:v>44024</c:v>
                </c:pt>
                <c:pt idx="120">
                  <c:v>44055</c:v>
                </c:pt>
                <c:pt idx="121">
                  <c:v>44086</c:v>
                </c:pt>
                <c:pt idx="122">
                  <c:v>44116</c:v>
                </c:pt>
                <c:pt idx="123">
                  <c:v>44147</c:v>
                </c:pt>
                <c:pt idx="124">
                  <c:v>44177</c:v>
                </c:pt>
                <c:pt idx="125">
                  <c:v>44208</c:v>
                </c:pt>
                <c:pt idx="126">
                  <c:v>44239</c:v>
                </c:pt>
                <c:pt idx="127">
                  <c:v>44267</c:v>
                </c:pt>
                <c:pt idx="128">
                  <c:v>44298</c:v>
                </c:pt>
                <c:pt idx="129">
                  <c:v>44328</c:v>
                </c:pt>
                <c:pt idx="130">
                  <c:v>44359</c:v>
                </c:pt>
                <c:pt idx="131">
                  <c:v>44389</c:v>
                </c:pt>
                <c:pt idx="132">
                  <c:v>44420</c:v>
                </c:pt>
                <c:pt idx="133">
                  <c:v>44451</c:v>
                </c:pt>
                <c:pt idx="134">
                  <c:v>44481</c:v>
                </c:pt>
                <c:pt idx="135">
                  <c:v>44512</c:v>
                </c:pt>
                <c:pt idx="136">
                  <c:v>44542</c:v>
                </c:pt>
                <c:pt idx="137">
                  <c:v>44573</c:v>
                </c:pt>
              </c:numCache>
            </c:numRef>
          </c:cat>
          <c:val>
            <c:numRef>
              <c:f>'data- Q, R, S, T, U, V, W, X'!$P$144:$P$281</c:f>
              <c:numCache>
                <c:formatCode>0.00</c:formatCode>
                <c:ptCount val="138"/>
                <c:pt idx="0" formatCode="General">
                  <c:v>100</c:v>
                </c:pt>
                <c:pt idx="1">
                  <c:v>104.30463576158941</c:v>
                </c:pt>
                <c:pt idx="2">
                  <c:v>102.98013245033113</c:v>
                </c:pt>
                <c:pt idx="3">
                  <c:v>106.6225165562914</c:v>
                </c:pt>
                <c:pt idx="4">
                  <c:v>106.45695364238409</c:v>
                </c:pt>
                <c:pt idx="5">
                  <c:v>107.94701986754967</c:v>
                </c:pt>
                <c:pt idx="6">
                  <c:v>109.27152317880795</c:v>
                </c:pt>
                <c:pt idx="7">
                  <c:v>109.93377483443709</c:v>
                </c:pt>
                <c:pt idx="8">
                  <c:v>109.93377483443709</c:v>
                </c:pt>
                <c:pt idx="9">
                  <c:v>111.75496688741721</c:v>
                </c:pt>
                <c:pt idx="10">
                  <c:v>113.24503311258279</c:v>
                </c:pt>
                <c:pt idx="11">
                  <c:v>114.07284768211923</c:v>
                </c:pt>
                <c:pt idx="12">
                  <c:v>116.05960264900661</c:v>
                </c:pt>
                <c:pt idx="13">
                  <c:v>116.22516556291392</c:v>
                </c:pt>
                <c:pt idx="14">
                  <c:v>116.55629139072849</c:v>
                </c:pt>
                <c:pt idx="15">
                  <c:v>115.56291390728477</c:v>
                </c:pt>
                <c:pt idx="16">
                  <c:v>116.3907284768212</c:v>
                </c:pt>
                <c:pt idx="17">
                  <c:v>118.70860927152319</c:v>
                </c:pt>
                <c:pt idx="18">
                  <c:v>118.21192052980135</c:v>
                </c:pt>
                <c:pt idx="19">
                  <c:v>117.71523178807945</c:v>
                </c:pt>
                <c:pt idx="20">
                  <c:v>116.55629139072849</c:v>
                </c:pt>
                <c:pt idx="21">
                  <c:v>115.23178807947019</c:v>
                </c:pt>
                <c:pt idx="22">
                  <c:v>113.24503311258279</c:v>
                </c:pt>
                <c:pt idx="23">
                  <c:v>114.56953642384107</c:v>
                </c:pt>
                <c:pt idx="24">
                  <c:v>113.41059602649007</c:v>
                </c:pt>
                <c:pt idx="25">
                  <c:v>113.41059602649007</c:v>
                </c:pt>
                <c:pt idx="26">
                  <c:v>112.58278145695364</c:v>
                </c:pt>
                <c:pt idx="27">
                  <c:v>112.41721854304636</c:v>
                </c:pt>
                <c:pt idx="28">
                  <c:v>112.91390728476823</c:v>
                </c:pt>
                <c:pt idx="29">
                  <c:v>113.07947019867551</c:v>
                </c:pt>
                <c:pt idx="30">
                  <c:v>110.59602649006621</c:v>
                </c:pt>
                <c:pt idx="31">
                  <c:v>107.61589403973511</c:v>
                </c:pt>
                <c:pt idx="32">
                  <c:v>108.6092715231788</c:v>
                </c:pt>
                <c:pt idx="33">
                  <c:v>109.93377483443709</c:v>
                </c:pt>
                <c:pt idx="34">
                  <c:v>106.6225165562914</c:v>
                </c:pt>
                <c:pt idx="35">
                  <c:v>106.12582781456953</c:v>
                </c:pt>
                <c:pt idx="36">
                  <c:v>106.6225165562914</c:v>
                </c:pt>
                <c:pt idx="37">
                  <c:v>104.80132450331125</c:v>
                </c:pt>
                <c:pt idx="38">
                  <c:v>103.97350993377484</c:v>
                </c:pt>
                <c:pt idx="39">
                  <c:v>101.82119205298012</c:v>
                </c:pt>
                <c:pt idx="40">
                  <c:v>98.013245033112597</c:v>
                </c:pt>
                <c:pt idx="41">
                  <c:v>103.97350993377484</c:v>
                </c:pt>
                <c:pt idx="42">
                  <c:v>101.82119205298012</c:v>
                </c:pt>
                <c:pt idx="43">
                  <c:v>100</c:v>
                </c:pt>
                <c:pt idx="44">
                  <c:v>99.172185430463571</c:v>
                </c:pt>
                <c:pt idx="45">
                  <c:v>100.49668874172187</c:v>
                </c:pt>
                <c:pt idx="46">
                  <c:v>100.99337748344371</c:v>
                </c:pt>
                <c:pt idx="47">
                  <c:v>98.675496688741731</c:v>
                </c:pt>
                <c:pt idx="48">
                  <c:v>99.172185430463571</c:v>
                </c:pt>
                <c:pt idx="49">
                  <c:v>100.66225165562915</c:v>
                </c:pt>
                <c:pt idx="50">
                  <c:v>101.98675496688743</c:v>
                </c:pt>
                <c:pt idx="51">
                  <c:v>101.32450331125828</c:v>
                </c:pt>
                <c:pt idx="52">
                  <c:v>101.65562913907284</c:v>
                </c:pt>
                <c:pt idx="53">
                  <c:v>106.6225165562914</c:v>
                </c:pt>
                <c:pt idx="54">
                  <c:v>109.10596026490067</c:v>
                </c:pt>
                <c:pt idx="55">
                  <c:v>109.27152317880795</c:v>
                </c:pt>
                <c:pt idx="56">
                  <c:v>109.76821192052979</c:v>
                </c:pt>
                <c:pt idx="57">
                  <c:v>109.27152317880795</c:v>
                </c:pt>
                <c:pt idx="58">
                  <c:v>106.95364238410596</c:v>
                </c:pt>
                <c:pt idx="59">
                  <c:v>108.6092715231788</c:v>
                </c:pt>
                <c:pt idx="60">
                  <c:v>108.27814569536424</c:v>
                </c:pt>
                <c:pt idx="61">
                  <c:v>108.6092715231788</c:v>
                </c:pt>
                <c:pt idx="62">
                  <c:v>109.60264900662253</c:v>
                </c:pt>
                <c:pt idx="63">
                  <c:v>106.12582781456953</c:v>
                </c:pt>
                <c:pt idx="64">
                  <c:v>106.29139072847681</c:v>
                </c:pt>
                <c:pt idx="65">
                  <c:v>109.60264900662253</c:v>
                </c:pt>
                <c:pt idx="66">
                  <c:v>107.28476821192052</c:v>
                </c:pt>
                <c:pt idx="67">
                  <c:v>104.63576158940397</c:v>
                </c:pt>
                <c:pt idx="68">
                  <c:v>108.44370860927152</c:v>
                </c:pt>
                <c:pt idx="69">
                  <c:v>107.78145695364239</c:v>
                </c:pt>
                <c:pt idx="70">
                  <c:v>106.12582781456953</c:v>
                </c:pt>
                <c:pt idx="71">
                  <c:v>106.95364238410596</c:v>
                </c:pt>
                <c:pt idx="72">
                  <c:v>108.11258278145695</c:v>
                </c:pt>
                <c:pt idx="73">
                  <c:v>108.11258278145695</c:v>
                </c:pt>
                <c:pt idx="74">
                  <c:v>104.30463576158941</c:v>
                </c:pt>
                <c:pt idx="75">
                  <c:v>102.31788079470199</c:v>
                </c:pt>
                <c:pt idx="76">
                  <c:v>101.65562913907284</c:v>
                </c:pt>
                <c:pt idx="77">
                  <c:v>104.63576158940397</c:v>
                </c:pt>
                <c:pt idx="78">
                  <c:v>105.4635761589404</c:v>
                </c:pt>
                <c:pt idx="79">
                  <c:v>104.47019867549669</c:v>
                </c:pt>
                <c:pt idx="80">
                  <c:v>103.97350993377484</c:v>
                </c:pt>
                <c:pt idx="81">
                  <c:v>107.11920529801324</c:v>
                </c:pt>
                <c:pt idx="82">
                  <c:v>109.10596026490067</c:v>
                </c:pt>
                <c:pt idx="83">
                  <c:v>109.10596026490067</c:v>
                </c:pt>
                <c:pt idx="84">
                  <c:v>108.94039735099336</c:v>
                </c:pt>
                <c:pt idx="85">
                  <c:v>110.9271523178808</c:v>
                </c:pt>
                <c:pt idx="86">
                  <c:v>109.93377483443709</c:v>
                </c:pt>
                <c:pt idx="87">
                  <c:v>105.96026490066225</c:v>
                </c:pt>
                <c:pt idx="88">
                  <c:v>106.95364238410596</c:v>
                </c:pt>
                <c:pt idx="89">
                  <c:v>103.14569536423841</c:v>
                </c:pt>
                <c:pt idx="90">
                  <c:v>102.98013245033113</c:v>
                </c:pt>
                <c:pt idx="91">
                  <c:v>101.32450331125828</c:v>
                </c:pt>
                <c:pt idx="92">
                  <c:v>102.15231788079471</c:v>
                </c:pt>
                <c:pt idx="93">
                  <c:v>103.97350993377484</c:v>
                </c:pt>
                <c:pt idx="94">
                  <c:v>104.13907284768212</c:v>
                </c:pt>
                <c:pt idx="95">
                  <c:v>104.30463576158941</c:v>
                </c:pt>
                <c:pt idx="96">
                  <c:v>103.97350993377484</c:v>
                </c:pt>
                <c:pt idx="97">
                  <c:v>104.13907284768212</c:v>
                </c:pt>
                <c:pt idx="98">
                  <c:v>99.66887417218544</c:v>
                </c:pt>
                <c:pt idx="99">
                  <c:v>99.66887417218544</c:v>
                </c:pt>
                <c:pt idx="100">
                  <c:v>94.867549668874176</c:v>
                </c:pt>
                <c:pt idx="101">
                  <c:v>98.509933774834437</c:v>
                </c:pt>
                <c:pt idx="102">
                  <c:v>98.013245033112597</c:v>
                </c:pt>
                <c:pt idx="103">
                  <c:v>98.675496688741731</c:v>
                </c:pt>
                <c:pt idx="104">
                  <c:v>97.847682119205302</c:v>
                </c:pt>
                <c:pt idx="105">
                  <c:v>96.026490066225165</c:v>
                </c:pt>
                <c:pt idx="106">
                  <c:v>97.019867549668888</c:v>
                </c:pt>
                <c:pt idx="107">
                  <c:v>97.516556291390728</c:v>
                </c:pt>
                <c:pt idx="108">
                  <c:v>97.516556291390728</c:v>
                </c:pt>
                <c:pt idx="109">
                  <c:v>98.675496688741731</c:v>
                </c:pt>
                <c:pt idx="110">
                  <c:v>97.516556291390728</c:v>
                </c:pt>
                <c:pt idx="111">
                  <c:v>97.516556291390728</c:v>
                </c:pt>
                <c:pt idx="112">
                  <c:v>97.516556291390728</c:v>
                </c:pt>
                <c:pt idx="113">
                  <c:v>99.834437086092706</c:v>
                </c:pt>
                <c:pt idx="114">
                  <c:v>101.32450331125828</c:v>
                </c:pt>
                <c:pt idx="115">
                  <c:v>102.81456953642385</c:v>
                </c:pt>
                <c:pt idx="116">
                  <c:v>105.96026490066225</c:v>
                </c:pt>
                <c:pt idx="117">
                  <c:v>107.11920529801324</c:v>
                </c:pt>
                <c:pt idx="118">
                  <c:v>103.64238410596028</c:v>
                </c:pt>
                <c:pt idx="119">
                  <c:v>103.80794701986756</c:v>
                </c:pt>
                <c:pt idx="120">
                  <c:v>104.13907284768212</c:v>
                </c:pt>
                <c:pt idx="121">
                  <c:v>104.30463576158941</c:v>
                </c:pt>
                <c:pt idx="122">
                  <c:v>104.96688741721853</c:v>
                </c:pt>
                <c:pt idx="123">
                  <c:v>109.27152317880795</c:v>
                </c:pt>
                <c:pt idx="124">
                  <c:v>111.58940397350993</c:v>
                </c:pt>
                <c:pt idx="125">
                  <c:v>112.91390728476823</c:v>
                </c:pt>
                <c:pt idx="126">
                  <c:v>112.58278145695364</c:v>
                </c:pt>
                <c:pt idx="127">
                  <c:v>111.75496688741721</c:v>
                </c:pt>
                <c:pt idx="128">
                  <c:v>111.75496688741721</c:v>
                </c:pt>
                <c:pt idx="129">
                  <c:v>111.75496688741721</c:v>
                </c:pt>
                <c:pt idx="130">
                  <c:v>111.75496688741721</c:v>
                </c:pt>
                <c:pt idx="131">
                  <c:v>113.57615894039735</c:v>
                </c:pt>
                <c:pt idx="132">
                  <c:v>112.74834437086092</c:v>
                </c:pt>
                <c:pt idx="133">
                  <c:v>113.90728476821192</c:v>
                </c:pt>
                <c:pt idx="134">
                  <c:v>118.04635761589404</c:v>
                </c:pt>
                <c:pt idx="135">
                  <c:v>113.74172185430464</c:v>
                </c:pt>
                <c:pt idx="136">
                  <c:v>114.40397350993376</c:v>
                </c:pt>
                <c:pt idx="137">
                  <c:v>116.88741721854304</c:v>
                </c:pt>
              </c:numCache>
            </c:numRef>
          </c:val>
          <c:smooth val="0"/>
          <c:extLst>
            <c:ext xmlns:c16="http://schemas.microsoft.com/office/drawing/2014/chart" uri="{C3380CC4-5D6E-409C-BE32-E72D297353CC}">
              <c16:uniqueId val="{00000004-D36D-41A5-A8FB-47F93412DC30}"/>
            </c:ext>
          </c:extLst>
        </c:ser>
        <c:dLbls>
          <c:showLegendKey val="0"/>
          <c:showVal val="0"/>
          <c:showCatName val="0"/>
          <c:showSerName val="0"/>
          <c:showPercent val="0"/>
          <c:showBubbleSize val="0"/>
        </c:dLbls>
        <c:marker val="1"/>
        <c:smooth val="0"/>
        <c:axId val="340687312"/>
        <c:axId val="340687704"/>
      </c:lineChart>
      <c:dateAx>
        <c:axId val="340687312"/>
        <c:scaling>
          <c:orientation val="minMax"/>
        </c:scaling>
        <c:delete val="0"/>
        <c:axPos val="b"/>
        <c:numFmt formatCode="mmm\-yy" sourceLinked="1"/>
        <c:majorTickMark val="out"/>
        <c:minorTickMark val="none"/>
        <c:tickLblPos val="nextTo"/>
        <c:txPr>
          <a:bodyPr/>
          <a:lstStyle/>
          <a:p>
            <a:pPr>
              <a:defRPr sz="1200"/>
            </a:pPr>
            <a:endParaRPr lang="en-US"/>
          </a:p>
        </c:txPr>
        <c:crossAx val="340687704"/>
        <c:crosses val="autoZero"/>
        <c:auto val="1"/>
        <c:lblOffset val="100"/>
        <c:baseTimeUnit val="months"/>
        <c:majorUnit val="2"/>
        <c:majorTimeUnit val="months"/>
      </c:dateAx>
      <c:valAx>
        <c:axId val="340687704"/>
        <c:scaling>
          <c:orientation val="minMax"/>
          <c:max val="130"/>
          <c:min val="40"/>
        </c:scaling>
        <c:delete val="0"/>
        <c:axPos val="l"/>
        <c:numFmt formatCode="General" sourceLinked="1"/>
        <c:majorTickMark val="out"/>
        <c:minorTickMark val="none"/>
        <c:tickLblPos val="nextTo"/>
        <c:txPr>
          <a:bodyPr/>
          <a:lstStyle/>
          <a:p>
            <a:pPr>
              <a:defRPr sz="1200"/>
            </a:pPr>
            <a:endParaRPr lang="en-US"/>
          </a:p>
        </c:txPr>
        <c:crossAx val="340687312"/>
        <c:crosses val="autoZero"/>
        <c:crossBetween val="between"/>
      </c:valAx>
      <c:spPr>
        <a:ln>
          <a:noFill/>
        </a:ln>
      </c:spPr>
    </c:plotArea>
    <c:plotVisOnly val="1"/>
    <c:dispBlanksAs val="gap"/>
    <c:showDLblsOverMax val="0"/>
  </c:chart>
  <c:spPr>
    <a:ln>
      <a:noFill/>
    </a:ln>
  </c:spPr>
  <c:txPr>
    <a:bodyPr/>
    <a:lstStyle/>
    <a:p>
      <a:pPr>
        <a:defRPr sz="1050">
          <a:latin typeface="Calibri (Body)"/>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'CPI data'!$B$12</c:f>
              <c:strCache>
                <c:ptCount val="1"/>
                <c:pt idx="0">
                  <c:v>CPI</c:v>
                </c:pt>
              </c:strCache>
            </c:strRef>
          </c:tx>
          <c:spPr>
            <a:ln w="28575" cap="rnd">
              <a:solidFill>
                <a:schemeClr val="accent1"/>
              </a:solidFill>
              <a:round/>
            </a:ln>
            <a:effectLst/>
          </c:spPr>
          <c:marker>
            <c:symbol val="none"/>
          </c:marker>
          <c:cat>
            <c:numRef>
              <c:f>'CPI data'!$A$13:$A$913</c:f>
              <c:numCache>
                <c:formatCode>yyyy\-mm\-dd</c:formatCode>
                <c:ptCount val="901"/>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numCache>
            </c:numRef>
          </c:cat>
          <c:val>
            <c:numRef>
              <c:f>'CPI data'!$B$13:$B$913</c:f>
              <c:numCache>
                <c:formatCode>0.00</c:formatCode>
                <c:ptCount val="901"/>
                <c:pt idx="0">
                  <c:v>21.48</c:v>
                </c:pt>
                <c:pt idx="1">
                  <c:v>21.62</c:v>
                </c:pt>
                <c:pt idx="2">
                  <c:v>22</c:v>
                </c:pt>
                <c:pt idx="3">
                  <c:v>22</c:v>
                </c:pt>
                <c:pt idx="4">
                  <c:v>21.95</c:v>
                </c:pt>
                <c:pt idx="5">
                  <c:v>22.08</c:v>
                </c:pt>
                <c:pt idx="6">
                  <c:v>22.23</c:v>
                </c:pt>
                <c:pt idx="7">
                  <c:v>22.4</c:v>
                </c:pt>
                <c:pt idx="8">
                  <c:v>22.84</c:v>
                </c:pt>
                <c:pt idx="9">
                  <c:v>22.91</c:v>
                </c:pt>
                <c:pt idx="10">
                  <c:v>23.06</c:v>
                </c:pt>
                <c:pt idx="11">
                  <c:v>23.41</c:v>
                </c:pt>
                <c:pt idx="12">
                  <c:v>23.68</c:v>
                </c:pt>
                <c:pt idx="13">
                  <c:v>23.67</c:v>
                </c:pt>
                <c:pt idx="14">
                  <c:v>23.5</c:v>
                </c:pt>
                <c:pt idx="15">
                  <c:v>23.82</c:v>
                </c:pt>
                <c:pt idx="16">
                  <c:v>24.01</c:v>
                </c:pt>
                <c:pt idx="17">
                  <c:v>24.15</c:v>
                </c:pt>
                <c:pt idx="18">
                  <c:v>24.4</c:v>
                </c:pt>
                <c:pt idx="19">
                  <c:v>24.43</c:v>
                </c:pt>
                <c:pt idx="20">
                  <c:v>24.36</c:v>
                </c:pt>
                <c:pt idx="21">
                  <c:v>24.31</c:v>
                </c:pt>
                <c:pt idx="22">
                  <c:v>24.16</c:v>
                </c:pt>
                <c:pt idx="23">
                  <c:v>24.05</c:v>
                </c:pt>
                <c:pt idx="24">
                  <c:v>24.01</c:v>
                </c:pt>
                <c:pt idx="25">
                  <c:v>23.91</c:v>
                </c:pt>
                <c:pt idx="26">
                  <c:v>23.91</c:v>
                </c:pt>
                <c:pt idx="27">
                  <c:v>23.92</c:v>
                </c:pt>
                <c:pt idx="28">
                  <c:v>23.91</c:v>
                </c:pt>
                <c:pt idx="29">
                  <c:v>23.92</c:v>
                </c:pt>
                <c:pt idx="30">
                  <c:v>23.7</c:v>
                </c:pt>
                <c:pt idx="31">
                  <c:v>23.7</c:v>
                </c:pt>
                <c:pt idx="32">
                  <c:v>23.75</c:v>
                </c:pt>
                <c:pt idx="33">
                  <c:v>23.67</c:v>
                </c:pt>
                <c:pt idx="34">
                  <c:v>23.7</c:v>
                </c:pt>
                <c:pt idx="35">
                  <c:v>23.61</c:v>
                </c:pt>
                <c:pt idx="36">
                  <c:v>23.51</c:v>
                </c:pt>
                <c:pt idx="37">
                  <c:v>23.61</c:v>
                </c:pt>
                <c:pt idx="38">
                  <c:v>23.64</c:v>
                </c:pt>
                <c:pt idx="39">
                  <c:v>23.65</c:v>
                </c:pt>
                <c:pt idx="40">
                  <c:v>23.77</c:v>
                </c:pt>
                <c:pt idx="41">
                  <c:v>23.88</c:v>
                </c:pt>
                <c:pt idx="42">
                  <c:v>24.07</c:v>
                </c:pt>
                <c:pt idx="43">
                  <c:v>24.2</c:v>
                </c:pt>
                <c:pt idx="44">
                  <c:v>24.34</c:v>
                </c:pt>
                <c:pt idx="45">
                  <c:v>24.5</c:v>
                </c:pt>
                <c:pt idx="46">
                  <c:v>24.6</c:v>
                </c:pt>
                <c:pt idx="47">
                  <c:v>24.98</c:v>
                </c:pt>
                <c:pt idx="48">
                  <c:v>25.38</c:v>
                </c:pt>
                <c:pt idx="49">
                  <c:v>25.83</c:v>
                </c:pt>
                <c:pt idx="50">
                  <c:v>25.88</c:v>
                </c:pt>
                <c:pt idx="51">
                  <c:v>25.92</c:v>
                </c:pt>
                <c:pt idx="52">
                  <c:v>25.99</c:v>
                </c:pt>
                <c:pt idx="53">
                  <c:v>25.93</c:v>
                </c:pt>
                <c:pt idx="54">
                  <c:v>25.91</c:v>
                </c:pt>
                <c:pt idx="55">
                  <c:v>25.86</c:v>
                </c:pt>
                <c:pt idx="56">
                  <c:v>26.03</c:v>
                </c:pt>
                <c:pt idx="57">
                  <c:v>26.16</c:v>
                </c:pt>
                <c:pt idx="58">
                  <c:v>26.32</c:v>
                </c:pt>
                <c:pt idx="59">
                  <c:v>26.47</c:v>
                </c:pt>
                <c:pt idx="60">
                  <c:v>26.45</c:v>
                </c:pt>
                <c:pt idx="61">
                  <c:v>26.41</c:v>
                </c:pt>
                <c:pt idx="62">
                  <c:v>26.39</c:v>
                </c:pt>
                <c:pt idx="63">
                  <c:v>26.46</c:v>
                </c:pt>
                <c:pt idx="64">
                  <c:v>26.47</c:v>
                </c:pt>
                <c:pt idx="65">
                  <c:v>26.53</c:v>
                </c:pt>
                <c:pt idx="66">
                  <c:v>26.68</c:v>
                </c:pt>
                <c:pt idx="67">
                  <c:v>26.69</c:v>
                </c:pt>
                <c:pt idx="68">
                  <c:v>26.63</c:v>
                </c:pt>
                <c:pt idx="69">
                  <c:v>26.69</c:v>
                </c:pt>
                <c:pt idx="70">
                  <c:v>26.69</c:v>
                </c:pt>
                <c:pt idx="71">
                  <c:v>26.71</c:v>
                </c:pt>
                <c:pt idx="72">
                  <c:v>26.64</c:v>
                </c:pt>
                <c:pt idx="73">
                  <c:v>26.59</c:v>
                </c:pt>
                <c:pt idx="74">
                  <c:v>26.63</c:v>
                </c:pt>
                <c:pt idx="75">
                  <c:v>26.69</c:v>
                </c:pt>
                <c:pt idx="76">
                  <c:v>26.7</c:v>
                </c:pt>
                <c:pt idx="77">
                  <c:v>26.77</c:v>
                </c:pt>
                <c:pt idx="78">
                  <c:v>26.79</c:v>
                </c:pt>
                <c:pt idx="79">
                  <c:v>26.85</c:v>
                </c:pt>
                <c:pt idx="80">
                  <c:v>26.89</c:v>
                </c:pt>
                <c:pt idx="81">
                  <c:v>26.95</c:v>
                </c:pt>
                <c:pt idx="82">
                  <c:v>26.85</c:v>
                </c:pt>
                <c:pt idx="83">
                  <c:v>26.87</c:v>
                </c:pt>
                <c:pt idx="84">
                  <c:v>26.94</c:v>
                </c:pt>
                <c:pt idx="85">
                  <c:v>26.99</c:v>
                </c:pt>
                <c:pt idx="86">
                  <c:v>26.93</c:v>
                </c:pt>
                <c:pt idx="87">
                  <c:v>26.86</c:v>
                </c:pt>
                <c:pt idx="88">
                  <c:v>26.93</c:v>
                </c:pt>
                <c:pt idx="89">
                  <c:v>26.94</c:v>
                </c:pt>
                <c:pt idx="90">
                  <c:v>26.86</c:v>
                </c:pt>
                <c:pt idx="91">
                  <c:v>26.85</c:v>
                </c:pt>
                <c:pt idx="92">
                  <c:v>26.81</c:v>
                </c:pt>
                <c:pt idx="93">
                  <c:v>26.72</c:v>
                </c:pt>
                <c:pt idx="94">
                  <c:v>26.78</c:v>
                </c:pt>
                <c:pt idx="95">
                  <c:v>26.77</c:v>
                </c:pt>
                <c:pt idx="96">
                  <c:v>26.77</c:v>
                </c:pt>
                <c:pt idx="97">
                  <c:v>26.82</c:v>
                </c:pt>
                <c:pt idx="98">
                  <c:v>26.79</c:v>
                </c:pt>
                <c:pt idx="99">
                  <c:v>26.79</c:v>
                </c:pt>
                <c:pt idx="100">
                  <c:v>26.77</c:v>
                </c:pt>
                <c:pt idx="101">
                  <c:v>26.71</c:v>
                </c:pt>
                <c:pt idx="102">
                  <c:v>26.76</c:v>
                </c:pt>
                <c:pt idx="103">
                  <c:v>26.72</c:v>
                </c:pt>
                <c:pt idx="104">
                  <c:v>26.85</c:v>
                </c:pt>
                <c:pt idx="105">
                  <c:v>26.82</c:v>
                </c:pt>
                <c:pt idx="106">
                  <c:v>26.88</c:v>
                </c:pt>
                <c:pt idx="107">
                  <c:v>26.87</c:v>
                </c:pt>
                <c:pt idx="108">
                  <c:v>26.83</c:v>
                </c:pt>
                <c:pt idx="109">
                  <c:v>26.86</c:v>
                </c:pt>
                <c:pt idx="110">
                  <c:v>26.89</c:v>
                </c:pt>
                <c:pt idx="111">
                  <c:v>26.93</c:v>
                </c:pt>
                <c:pt idx="112">
                  <c:v>27.03</c:v>
                </c:pt>
                <c:pt idx="113">
                  <c:v>27.15</c:v>
                </c:pt>
                <c:pt idx="114">
                  <c:v>27.29</c:v>
                </c:pt>
                <c:pt idx="115">
                  <c:v>27.31</c:v>
                </c:pt>
                <c:pt idx="116">
                  <c:v>27.35</c:v>
                </c:pt>
                <c:pt idx="117">
                  <c:v>27.51</c:v>
                </c:pt>
                <c:pt idx="118">
                  <c:v>27.51</c:v>
                </c:pt>
                <c:pt idx="119">
                  <c:v>27.63</c:v>
                </c:pt>
                <c:pt idx="120">
                  <c:v>27.67</c:v>
                </c:pt>
                <c:pt idx="121">
                  <c:v>27.8</c:v>
                </c:pt>
                <c:pt idx="122">
                  <c:v>27.86</c:v>
                </c:pt>
                <c:pt idx="123">
                  <c:v>27.93</c:v>
                </c:pt>
                <c:pt idx="124">
                  <c:v>28</c:v>
                </c:pt>
                <c:pt idx="125">
                  <c:v>28.11</c:v>
                </c:pt>
                <c:pt idx="126">
                  <c:v>28.19</c:v>
                </c:pt>
                <c:pt idx="127">
                  <c:v>28.28</c:v>
                </c:pt>
                <c:pt idx="128">
                  <c:v>28.32</c:v>
                </c:pt>
                <c:pt idx="129">
                  <c:v>28.32</c:v>
                </c:pt>
                <c:pt idx="130">
                  <c:v>28.41</c:v>
                </c:pt>
                <c:pt idx="131">
                  <c:v>28.47</c:v>
                </c:pt>
                <c:pt idx="132">
                  <c:v>28.64</c:v>
                </c:pt>
                <c:pt idx="133">
                  <c:v>28.7</c:v>
                </c:pt>
                <c:pt idx="134">
                  <c:v>28.87</c:v>
                </c:pt>
                <c:pt idx="135">
                  <c:v>28.94</c:v>
                </c:pt>
                <c:pt idx="136">
                  <c:v>28.94</c:v>
                </c:pt>
                <c:pt idx="137">
                  <c:v>28.91</c:v>
                </c:pt>
                <c:pt idx="138">
                  <c:v>28.89</c:v>
                </c:pt>
                <c:pt idx="139">
                  <c:v>28.94</c:v>
                </c:pt>
                <c:pt idx="140">
                  <c:v>28.91</c:v>
                </c:pt>
                <c:pt idx="141">
                  <c:v>28.91</c:v>
                </c:pt>
                <c:pt idx="142">
                  <c:v>28.95</c:v>
                </c:pt>
                <c:pt idx="143">
                  <c:v>28.97</c:v>
                </c:pt>
                <c:pt idx="144">
                  <c:v>29.01</c:v>
                </c:pt>
                <c:pt idx="145">
                  <c:v>29</c:v>
                </c:pt>
                <c:pt idx="146">
                  <c:v>28.97</c:v>
                </c:pt>
                <c:pt idx="147">
                  <c:v>28.98</c:v>
                </c:pt>
                <c:pt idx="148">
                  <c:v>29.04</c:v>
                </c:pt>
                <c:pt idx="149">
                  <c:v>29.11</c:v>
                </c:pt>
                <c:pt idx="150">
                  <c:v>29.15</c:v>
                </c:pt>
                <c:pt idx="151">
                  <c:v>29.18</c:v>
                </c:pt>
                <c:pt idx="152">
                  <c:v>29.25</c:v>
                </c:pt>
                <c:pt idx="153">
                  <c:v>29.35</c:v>
                </c:pt>
                <c:pt idx="154">
                  <c:v>29.35</c:v>
                </c:pt>
                <c:pt idx="155">
                  <c:v>29.41</c:v>
                </c:pt>
                <c:pt idx="156">
                  <c:v>29.37</c:v>
                </c:pt>
                <c:pt idx="157">
                  <c:v>29.41</c:v>
                </c:pt>
                <c:pt idx="158">
                  <c:v>29.41</c:v>
                </c:pt>
                <c:pt idx="159">
                  <c:v>29.54</c:v>
                </c:pt>
                <c:pt idx="160">
                  <c:v>29.57</c:v>
                </c:pt>
                <c:pt idx="161">
                  <c:v>29.61</c:v>
                </c:pt>
                <c:pt idx="162">
                  <c:v>29.55</c:v>
                </c:pt>
                <c:pt idx="163">
                  <c:v>29.61</c:v>
                </c:pt>
                <c:pt idx="164">
                  <c:v>29.61</c:v>
                </c:pt>
                <c:pt idx="165">
                  <c:v>29.75</c:v>
                </c:pt>
                <c:pt idx="166">
                  <c:v>29.78</c:v>
                </c:pt>
                <c:pt idx="167">
                  <c:v>29.81</c:v>
                </c:pt>
                <c:pt idx="168">
                  <c:v>29.84</c:v>
                </c:pt>
                <c:pt idx="169">
                  <c:v>29.84</c:v>
                </c:pt>
                <c:pt idx="170">
                  <c:v>29.84</c:v>
                </c:pt>
                <c:pt idx="171">
                  <c:v>29.81</c:v>
                </c:pt>
                <c:pt idx="172">
                  <c:v>29.84</c:v>
                </c:pt>
                <c:pt idx="173">
                  <c:v>29.84</c:v>
                </c:pt>
                <c:pt idx="174">
                  <c:v>29.92</c:v>
                </c:pt>
                <c:pt idx="175">
                  <c:v>29.94</c:v>
                </c:pt>
                <c:pt idx="176">
                  <c:v>29.98</c:v>
                </c:pt>
                <c:pt idx="177">
                  <c:v>29.98</c:v>
                </c:pt>
                <c:pt idx="178">
                  <c:v>29.98</c:v>
                </c:pt>
                <c:pt idx="179">
                  <c:v>30.01</c:v>
                </c:pt>
                <c:pt idx="180">
                  <c:v>30.04</c:v>
                </c:pt>
                <c:pt idx="181">
                  <c:v>30.11</c:v>
                </c:pt>
                <c:pt idx="182">
                  <c:v>30.17</c:v>
                </c:pt>
                <c:pt idx="183">
                  <c:v>30.21</c:v>
                </c:pt>
                <c:pt idx="184">
                  <c:v>30.24</c:v>
                </c:pt>
                <c:pt idx="185">
                  <c:v>30.21</c:v>
                </c:pt>
                <c:pt idx="186">
                  <c:v>30.22</c:v>
                </c:pt>
                <c:pt idx="187">
                  <c:v>30.28</c:v>
                </c:pt>
                <c:pt idx="188">
                  <c:v>30.42</c:v>
                </c:pt>
                <c:pt idx="189">
                  <c:v>30.38</c:v>
                </c:pt>
                <c:pt idx="190">
                  <c:v>30.38</c:v>
                </c:pt>
                <c:pt idx="191">
                  <c:v>30.38</c:v>
                </c:pt>
                <c:pt idx="192">
                  <c:v>30.44</c:v>
                </c:pt>
                <c:pt idx="193">
                  <c:v>30.48</c:v>
                </c:pt>
                <c:pt idx="194">
                  <c:v>30.51</c:v>
                </c:pt>
                <c:pt idx="195">
                  <c:v>30.48</c:v>
                </c:pt>
                <c:pt idx="196">
                  <c:v>30.51</c:v>
                </c:pt>
                <c:pt idx="197">
                  <c:v>30.61</c:v>
                </c:pt>
                <c:pt idx="198">
                  <c:v>30.69</c:v>
                </c:pt>
                <c:pt idx="199">
                  <c:v>30.75</c:v>
                </c:pt>
                <c:pt idx="200">
                  <c:v>30.72</c:v>
                </c:pt>
                <c:pt idx="201">
                  <c:v>30.75</c:v>
                </c:pt>
                <c:pt idx="202">
                  <c:v>30.78</c:v>
                </c:pt>
                <c:pt idx="203">
                  <c:v>30.88</c:v>
                </c:pt>
                <c:pt idx="204">
                  <c:v>30.94</c:v>
                </c:pt>
                <c:pt idx="205">
                  <c:v>30.91</c:v>
                </c:pt>
                <c:pt idx="206">
                  <c:v>30.94</c:v>
                </c:pt>
                <c:pt idx="207">
                  <c:v>30.95</c:v>
                </c:pt>
                <c:pt idx="208">
                  <c:v>30.98</c:v>
                </c:pt>
                <c:pt idx="209">
                  <c:v>31.01</c:v>
                </c:pt>
                <c:pt idx="210">
                  <c:v>31.02</c:v>
                </c:pt>
                <c:pt idx="211">
                  <c:v>31.05</c:v>
                </c:pt>
                <c:pt idx="212">
                  <c:v>31.08</c:v>
                </c:pt>
                <c:pt idx="213">
                  <c:v>31.12</c:v>
                </c:pt>
                <c:pt idx="214">
                  <c:v>31.21</c:v>
                </c:pt>
                <c:pt idx="215">
                  <c:v>31.25</c:v>
                </c:pt>
                <c:pt idx="216">
                  <c:v>31.28</c:v>
                </c:pt>
                <c:pt idx="217">
                  <c:v>31.28</c:v>
                </c:pt>
                <c:pt idx="218">
                  <c:v>31.31</c:v>
                </c:pt>
                <c:pt idx="219">
                  <c:v>31.38</c:v>
                </c:pt>
                <c:pt idx="220">
                  <c:v>31.48</c:v>
                </c:pt>
                <c:pt idx="221">
                  <c:v>31.61</c:v>
                </c:pt>
                <c:pt idx="222">
                  <c:v>31.58</c:v>
                </c:pt>
                <c:pt idx="223">
                  <c:v>31.55</c:v>
                </c:pt>
                <c:pt idx="224">
                  <c:v>31.62</c:v>
                </c:pt>
                <c:pt idx="225">
                  <c:v>31.65</c:v>
                </c:pt>
                <c:pt idx="226">
                  <c:v>31.75</c:v>
                </c:pt>
                <c:pt idx="227">
                  <c:v>31.85</c:v>
                </c:pt>
                <c:pt idx="228">
                  <c:v>31.88</c:v>
                </c:pt>
                <c:pt idx="229">
                  <c:v>32.08</c:v>
                </c:pt>
                <c:pt idx="230">
                  <c:v>32.18</c:v>
                </c:pt>
                <c:pt idx="231">
                  <c:v>32.28</c:v>
                </c:pt>
                <c:pt idx="232">
                  <c:v>32.35</c:v>
                </c:pt>
                <c:pt idx="233">
                  <c:v>32.380000000000003</c:v>
                </c:pt>
                <c:pt idx="234">
                  <c:v>32.450000000000003</c:v>
                </c:pt>
                <c:pt idx="235">
                  <c:v>32.65</c:v>
                </c:pt>
                <c:pt idx="236">
                  <c:v>32.75</c:v>
                </c:pt>
                <c:pt idx="237">
                  <c:v>32.85</c:v>
                </c:pt>
                <c:pt idx="238">
                  <c:v>32.880000000000003</c:v>
                </c:pt>
                <c:pt idx="239">
                  <c:v>32.92</c:v>
                </c:pt>
                <c:pt idx="240">
                  <c:v>32.9</c:v>
                </c:pt>
                <c:pt idx="241">
                  <c:v>33</c:v>
                </c:pt>
                <c:pt idx="242">
                  <c:v>33</c:v>
                </c:pt>
                <c:pt idx="243">
                  <c:v>33.1</c:v>
                </c:pt>
                <c:pt idx="244">
                  <c:v>33.1</c:v>
                </c:pt>
                <c:pt idx="245">
                  <c:v>33.299999999999997</c:v>
                </c:pt>
                <c:pt idx="246">
                  <c:v>33.4</c:v>
                </c:pt>
                <c:pt idx="247">
                  <c:v>33.5</c:v>
                </c:pt>
                <c:pt idx="248">
                  <c:v>33.6</c:v>
                </c:pt>
                <c:pt idx="249">
                  <c:v>33.700000000000003</c:v>
                </c:pt>
                <c:pt idx="250">
                  <c:v>33.9</c:v>
                </c:pt>
                <c:pt idx="251">
                  <c:v>34</c:v>
                </c:pt>
                <c:pt idx="252">
                  <c:v>34.1</c:v>
                </c:pt>
                <c:pt idx="253">
                  <c:v>34.200000000000003</c:v>
                </c:pt>
                <c:pt idx="254">
                  <c:v>34.299999999999997</c:v>
                </c:pt>
                <c:pt idx="255">
                  <c:v>34.4</c:v>
                </c:pt>
                <c:pt idx="256">
                  <c:v>34.5</c:v>
                </c:pt>
                <c:pt idx="257">
                  <c:v>34.700000000000003</c:v>
                </c:pt>
                <c:pt idx="258">
                  <c:v>34.9</c:v>
                </c:pt>
                <c:pt idx="259">
                  <c:v>35</c:v>
                </c:pt>
                <c:pt idx="260">
                  <c:v>35.1</c:v>
                </c:pt>
                <c:pt idx="261">
                  <c:v>35.299999999999997</c:v>
                </c:pt>
                <c:pt idx="262">
                  <c:v>35.4</c:v>
                </c:pt>
                <c:pt idx="263">
                  <c:v>35.6</c:v>
                </c:pt>
                <c:pt idx="264">
                  <c:v>35.700000000000003</c:v>
                </c:pt>
                <c:pt idx="265">
                  <c:v>35.799999999999997</c:v>
                </c:pt>
                <c:pt idx="266">
                  <c:v>36.1</c:v>
                </c:pt>
                <c:pt idx="267">
                  <c:v>36.299999999999997</c:v>
                </c:pt>
                <c:pt idx="268">
                  <c:v>36.4</c:v>
                </c:pt>
                <c:pt idx="269">
                  <c:v>36.6</c:v>
                </c:pt>
                <c:pt idx="270">
                  <c:v>36.799999999999997</c:v>
                </c:pt>
                <c:pt idx="271">
                  <c:v>36.9</c:v>
                </c:pt>
                <c:pt idx="272">
                  <c:v>37.1</c:v>
                </c:pt>
                <c:pt idx="273">
                  <c:v>37.299999999999997</c:v>
                </c:pt>
                <c:pt idx="274">
                  <c:v>37.5</c:v>
                </c:pt>
                <c:pt idx="275">
                  <c:v>37.700000000000003</c:v>
                </c:pt>
                <c:pt idx="276">
                  <c:v>37.9</c:v>
                </c:pt>
                <c:pt idx="277">
                  <c:v>38.1</c:v>
                </c:pt>
                <c:pt idx="278">
                  <c:v>38.299999999999997</c:v>
                </c:pt>
                <c:pt idx="279">
                  <c:v>38.5</c:v>
                </c:pt>
                <c:pt idx="280">
                  <c:v>38.6</c:v>
                </c:pt>
                <c:pt idx="281">
                  <c:v>38.799999999999997</c:v>
                </c:pt>
                <c:pt idx="282">
                  <c:v>38.9</c:v>
                </c:pt>
                <c:pt idx="283">
                  <c:v>39</c:v>
                </c:pt>
                <c:pt idx="284">
                  <c:v>39.200000000000003</c:v>
                </c:pt>
                <c:pt idx="285">
                  <c:v>39.4</c:v>
                </c:pt>
                <c:pt idx="286">
                  <c:v>39.6</c:v>
                </c:pt>
                <c:pt idx="287">
                  <c:v>39.799999999999997</c:v>
                </c:pt>
                <c:pt idx="288">
                  <c:v>39.9</c:v>
                </c:pt>
                <c:pt idx="289">
                  <c:v>39.9</c:v>
                </c:pt>
                <c:pt idx="290">
                  <c:v>40</c:v>
                </c:pt>
                <c:pt idx="291">
                  <c:v>40.1</c:v>
                </c:pt>
                <c:pt idx="292">
                  <c:v>40.299999999999997</c:v>
                </c:pt>
                <c:pt idx="293">
                  <c:v>40.5</c:v>
                </c:pt>
                <c:pt idx="294">
                  <c:v>40.6</c:v>
                </c:pt>
                <c:pt idx="295">
                  <c:v>40.700000000000003</c:v>
                </c:pt>
                <c:pt idx="296">
                  <c:v>40.799999999999997</c:v>
                </c:pt>
                <c:pt idx="297">
                  <c:v>40.9</c:v>
                </c:pt>
                <c:pt idx="298">
                  <c:v>41</c:v>
                </c:pt>
                <c:pt idx="299">
                  <c:v>41.1</c:v>
                </c:pt>
                <c:pt idx="300">
                  <c:v>41.2</c:v>
                </c:pt>
                <c:pt idx="301">
                  <c:v>41.4</c:v>
                </c:pt>
                <c:pt idx="302">
                  <c:v>41.4</c:v>
                </c:pt>
                <c:pt idx="303">
                  <c:v>41.5</c:v>
                </c:pt>
                <c:pt idx="304">
                  <c:v>41.6</c:v>
                </c:pt>
                <c:pt idx="305">
                  <c:v>41.7</c:v>
                </c:pt>
                <c:pt idx="306">
                  <c:v>41.8</c:v>
                </c:pt>
                <c:pt idx="307">
                  <c:v>41.9</c:v>
                </c:pt>
                <c:pt idx="308">
                  <c:v>42.1</c:v>
                </c:pt>
                <c:pt idx="309">
                  <c:v>42.2</c:v>
                </c:pt>
                <c:pt idx="310">
                  <c:v>42.4</c:v>
                </c:pt>
                <c:pt idx="311">
                  <c:v>42.5</c:v>
                </c:pt>
                <c:pt idx="312">
                  <c:v>42.7</c:v>
                </c:pt>
                <c:pt idx="313">
                  <c:v>43</c:v>
                </c:pt>
                <c:pt idx="314">
                  <c:v>43.4</c:v>
                </c:pt>
                <c:pt idx="315">
                  <c:v>43.7</c:v>
                </c:pt>
                <c:pt idx="316">
                  <c:v>43.9</c:v>
                </c:pt>
                <c:pt idx="317">
                  <c:v>44.2</c:v>
                </c:pt>
                <c:pt idx="318">
                  <c:v>44.2</c:v>
                </c:pt>
                <c:pt idx="319">
                  <c:v>45</c:v>
                </c:pt>
                <c:pt idx="320">
                  <c:v>45.2</c:v>
                </c:pt>
                <c:pt idx="321">
                  <c:v>45.6</c:v>
                </c:pt>
                <c:pt idx="322">
                  <c:v>45.9</c:v>
                </c:pt>
                <c:pt idx="323">
                  <c:v>46.3</c:v>
                </c:pt>
                <c:pt idx="324">
                  <c:v>46.8</c:v>
                </c:pt>
                <c:pt idx="325">
                  <c:v>47.3</c:v>
                </c:pt>
                <c:pt idx="326">
                  <c:v>47.8</c:v>
                </c:pt>
                <c:pt idx="327">
                  <c:v>48.1</c:v>
                </c:pt>
                <c:pt idx="328">
                  <c:v>48.6</c:v>
                </c:pt>
                <c:pt idx="329">
                  <c:v>49</c:v>
                </c:pt>
                <c:pt idx="330">
                  <c:v>49.3</c:v>
                </c:pt>
                <c:pt idx="331">
                  <c:v>49.9</c:v>
                </c:pt>
                <c:pt idx="332">
                  <c:v>50.6</c:v>
                </c:pt>
                <c:pt idx="333">
                  <c:v>51</c:v>
                </c:pt>
                <c:pt idx="334">
                  <c:v>51.5</c:v>
                </c:pt>
                <c:pt idx="335">
                  <c:v>51.9</c:v>
                </c:pt>
                <c:pt idx="336">
                  <c:v>52.3</c:v>
                </c:pt>
                <c:pt idx="337">
                  <c:v>52.6</c:v>
                </c:pt>
                <c:pt idx="338">
                  <c:v>52.8</c:v>
                </c:pt>
                <c:pt idx="339">
                  <c:v>53</c:v>
                </c:pt>
                <c:pt idx="340">
                  <c:v>53.1</c:v>
                </c:pt>
                <c:pt idx="341">
                  <c:v>53.5</c:v>
                </c:pt>
                <c:pt idx="342">
                  <c:v>54</c:v>
                </c:pt>
                <c:pt idx="343">
                  <c:v>54.2</c:v>
                </c:pt>
                <c:pt idx="344">
                  <c:v>54.6</c:v>
                </c:pt>
                <c:pt idx="345">
                  <c:v>54.9</c:v>
                </c:pt>
                <c:pt idx="346">
                  <c:v>55.3</c:v>
                </c:pt>
                <c:pt idx="347">
                  <c:v>55.6</c:v>
                </c:pt>
                <c:pt idx="348">
                  <c:v>55.8</c:v>
                </c:pt>
                <c:pt idx="349">
                  <c:v>55.9</c:v>
                </c:pt>
                <c:pt idx="350">
                  <c:v>56</c:v>
                </c:pt>
                <c:pt idx="351">
                  <c:v>56.1</c:v>
                </c:pt>
                <c:pt idx="352">
                  <c:v>56.4</c:v>
                </c:pt>
                <c:pt idx="353">
                  <c:v>56.7</c:v>
                </c:pt>
                <c:pt idx="354">
                  <c:v>57</c:v>
                </c:pt>
                <c:pt idx="355">
                  <c:v>57.3</c:v>
                </c:pt>
                <c:pt idx="356">
                  <c:v>57.6</c:v>
                </c:pt>
                <c:pt idx="357">
                  <c:v>57.9</c:v>
                </c:pt>
                <c:pt idx="358">
                  <c:v>58.1</c:v>
                </c:pt>
                <c:pt idx="359">
                  <c:v>58.4</c:v>
                </c:pt>
                <c:pt idx="360">
                  <c:v>58.7</c:v>
                </c:pt>
                <c:pt idx="361">
                  <c:v>59.3</c:v>
                </c:pt>
                <c:pt idx="362">
                  <c:v>59.6</c:v>
                </c:pt>
                <c:pt idx="363">
                  <c:v>60</c:v>
                </c:pt>
                <c:pt idx="364">
                  <c:v>60.2</c:v>
                </c:pt>
                <c:pt idx="365">
                  <c:v>60.5</c:v>
                </c:pt>
                <c:pt idx="366">
                  <c:v>60.8</c:v>
                </c:pt>
                <c:pt idx="367">
                  <c:v>61.1</c:v>
                </c:pt>
                <c:pt idx="368">
                  <c:v>61.3</c:v>
                </c:pt>
                <c:pt idx="369">
                  <c:v>61.6</c:v>
                </c:pt>
                <c:pt idx="370">
                  <c:v>62</c:v>
                </c:pt>
                <c:pt idx="371">
                  <c:v>62.3</c:v>
                </c:pt>
                <c:pt idx="372">
                  <c:v>62.7</c:v>
                </c:pt>
                <c:pt idx="373">
                  <c:v>63</c:v>
                </c:pt>
                <c:pt idx="374">
                  <c:v>63.4</c:v>
                </c:pt>
                <c:pt idx="375">
                  <c:v>63.9</c:v>
                </c:pt>
                <c:pt idx="376">
                  <c:v>64.5</c:v>
                </c:pt>
                <c:pt idx="377">
                  <c:v>65</c:v>
                </c:pt>
                <c:pt idx="378">
                  <c:v>65.5</c:v>
                </c:pt>
                <c:pt idx="379">
                  <c:v>65.900000000000006</c:v>
                </c:pt>
                <c:pt idx="380">
                  <c:v>66.5</c:v>
                </c:pt>
                <c:pt idx="381">
                  <c:v>67.099999999999994</c:v>
                </c:pt>
                <c:pt idx="382">
                  <c:v>67.5</c:v>
                </c:pt>
                <c:pt idx="383">
                  <c:v>67.900000000000006</c:v>
                </c:pt>
                <c:pt idx="384">
                  <c:v>68.5</c:v>
                </c:pt>
                <c:pt idx="385">
                  <c:v>69.2</c:v>
                </c:pt>
                <c:pt idx="386">
                  <c:v>69.900000000000006</c:v>
                </c:pt>
                <c:pt idx="387">
                  <c:v>70.599999999999994</c:v>
                </c:pt>
                <c:pt idx="388">
                  <c:v>71.400000000000006</c:v>
                </c:pt>
                <c:pt idx="389">
                  <c:v>72.2</c:v>
                </c:pt>
                <c:pt idx="390">
                  <c:v>73</c:v>
                </c:pt>
                <c:pt idx="391">
                  <c:v>73.7</c:v>
                </c:pt>
                <c:pt idx="392">
                  <c:v>74.400000000000006</c:v>
                </c:pt>
                <c:pt idx="393">
                  <c:v>75.2</c:v>
                </c:pt>
                <c:pt idx="394">
                  <c:v>76</c:v>
                </c:pt>
                <c:pt idx="395">
                  <c:v>76.900000000000006</c:v>
                </c:pt>
                <c:pt idx="396">
                  <c:v>78</c:v>
                </c:pt>
                <c:pt idx="397">
                  <c:v>79</c:v>
                </c:pt>
                <c:pt idx="398">
                  <c:v>80.099999999999994</c:v>
                </c:pt>
                <c:pt idx="399">
                  <c:v>80.900000000000006</c:v>
                </c:pt>
                <c:pt idx="400">
                  <c:v>81.7</c:v>
                </c:pt>
                <c:pt idx="401">
                  <c:v>82.5</c:v>
                </c:pt>
                <c:pt idx="402">
                  <c:v>82.6</c:v>
                </c:pt>
                <c:pt idx="403">
                  <c:v>83.2</c:v>
                </c:pt>
                <c:pt idx="404">
                  <c:v>83.9</c:v>
                </c:pt>
                <c:pt idx="405">
                  <c:v>84.7</c:v>
                </c:pt>
                <c:pt idx="406">
                  <c:v>85.6</c:v>
                </c:pt>
                <c:pt idx="407">
                  <c:v>86.4</c:v>
                </c:pt>
                <c:pt idx="408">
                  <c:v>87.2</c:v>
                </c:pt>
                <c:pt idx="409">
                  <c:v>88</c:v>
                </c:pt>
                <c:pt idx="410">
                  <c:v>88.6</c:v>
                </c:pt>
                <c:pt idx="411">
                  <c:v>89.1</c:v>
                </c:pt>
                <c:pt idx="412">
                  <c:v>89.7</c:v>
                </c:pt>
                <c:pt idx="413">
                  <c:v>90.5</c:v>
                </c:pt>
                <c:pt idx="414">
                  <c:v>91.5</c:v>
                </c:pt>
                <c:pt idx="415">
                  <c:v>92.2</c:v>
                </c:pt>
                <c:pt idx="416">
                  <c:v>93.1</c:v>
                </c:pt>
                <c:pt idx="417">
                  <c:v>93.4</c:v>
                </c:pt>
                <c:pt idx="418">
                  <c:v>93.8</c:v>
                </c:pt>
                <c:pt idx="419">
                  <c:v>94.1</c:v>
                </c:pt>
                <c:pt idx="420">
                  <c:v>94.4</c:v>
                </c:pt>
                <c:pt idx="421">
                  <c:v>94.7</c:v>
                </c:pt>
                <c:pt idx="422">
                  <c:v>94.7</c:v>
                </c:pt>
                <c:pt idx="423">
                  <c:v>95</c:v>
                </c:pt>
                <c:pt idx="424">
                  <c:v>95.9</c:v>
                </c:pt>
                <c:pt idx="425">
                  <c:v>97</c:v>
                </c:pt>
                <c:pt idx="426">
                  <c:v>97.5</c:v>
                </c:pt>
                <c:pt idx="427">
                  <c:v>97.7</c:v>
                </c:pt>
                <c:pt idx="428">
                  <c:v>97.7</c:v>
                </c:pt>
                <c:pt idx="429">
                  <c:v>98.1</c:v>
                </c:pt>
                <c:pt idx="430">
                  <c:v>98</c:v>
                </c:pt>
                <c:pt idx="431">
                  <c:v>97.7</c:v>
                </c:pt>
                <c:pt idx="432">
                  <c:v>97.9</c:v>
                </c:pt>
                <c:pt idx="433">
                  <c:v>98</c:v>
                </c:pt>
                <c:pt idx="434">
                  <c:v>98.1</c:v>
                </c:pt>
                <c:pt idx="435">
                  <c:v>98.8</c:v>
                </c:pt>
                <c:pt idx="436">
                  <c:v>99.2</c:v>
                </c:pt>
                <c:pt idx="437">
                  <c:v>99.4</c:v>
                </c:pt>
                <c:pt idx="438">
                  <c:v>99.8</c:v>
                </c:pt>
                <c:pt idx="439">
                  <c:v>100.1</c:v>
                </c:pt>
                <c:pt idx="440">
                  <c:v>100.4</c:v>
                </c:pt>
                <c:pt idx="441">
                  <c:v>100.8</c:v>
                </c:pt>
                <c:pt idx="442">
                  <c:v>101.1</c:v>
                </c:pt>
                <c:pt idx="443">
                  <c:v>101.4</c:v>
                </c:pt>
                <c:pt idx="444">
                  <c:v>102.1</c:v>
                </c:pt>
                <c:pt idx="445">
                  <c:v>102.6</c:v>
                </c:pt>
                <c:pt idx="446">
                  <c:v>102.9</c:v>
                </c:pt>
                <c:pt idx="447">
                  <c:v>103.3</c:v>
                </c:pt>
                <c:pt idx="448">
                  <c:v>103.5</c:v>
                </c:pt>
                <c:pt idx="449">
                  <c:v>103.7</c:v>
                </c:pt>
                <c:pt idx="450">
                  <c:v>104.1</c:v>
                </c:pt>
                <c:pt idx="451">
                  <c:v>104.4</c:v>
                </c:pt>
                <c:pt idx="452">
                  <c:v>104.7</c:v>
                </c:pt>
                <c:pt idx="453">
                  <c:v>105.1</c:v>
                </c:pt>
                <c:pt idx="454">
                  <c:v>105.3</c:v>
                </c:pt>
                <c:pt idx="455">
                  <c:v>105.5</c:v>
                </c:pt>
                <c:pt idx="456">
                  <c:v>105.7</c:v>
                </c:pt>
                <c:pt idx="457">
                  <c:v>106.3</c:v>
                </c:pt>
                <c:pt idx="458">
                  <c:v>106.8</c:v>
                </c:pt>
                <c:pt idx="459">
                  <c:v>107</c:v>
                </c:pt>
                <c:pt idx="460">
                  <c:v>107.2</c:v>
                </c:pt>
                <c:pt idx="461">
                  <c:v>107.5</c:v>
                </c:pt>
                <c:pt idx="462">
                  <c:v>107.7</c:v>
                </c:pt>
                <c:pt idx="463">
                  <c:v>107.9</c:v>
                </c:pt>
                <c:pt idx="464">
                  <c:v>108.1</c:v>
                </c:pt>
                <c:pt idx="465">
                  <c:v>108.5</c:v>
                </c:pt>
                <c:pt idx="466">
                  <c:v>109</c:v>
                </c:pt>
                <c:pt idx="467">
                  <c:v>109.5</c:v>
                </c:pt>
                <c:pt idx="468">
                  <c:v>109.9</c:v>
                </c:pt>
                <c:pt idx="469">
                  <c:v>109.7</c:v>
                </c:pt>
                <c:pt idx="470">
                  <c:v>109.1</c:v>
                </c:pt>
                <c:pt idx="471">
                  <c:v>108.7</c:v>
                </c:pt>
                <c:pt idx="472">
                  <c:v>109</c:v>
                </c:pt>
                <c:pt idx="473">
                  <c:v>109.4</c:v>
                </c:pt>
                <c:pt idx="474">
                  <c:v>109.5</c:v>
                </c:pt>
                <c:pt idx="475">
                  <c:v>109.6</c:v>
                </c:pt>
                <c:pt idx="476">
                  <c:v>110</c:v>
                </c:pt>
                <c:pt idx="477">
                  <c:v>110.2</c:v>
                </c:pt>
                <c:pt idx="478">
                  <c:v>110.4</c:v>
                </c:pt>
                <c:pt idx="479">
                  <c:v>110.8</c:v>
                </c:pt>
                <c:pt idx="480">
                  <c:v>111.4</c:v>
                </c:pt>
                <c:pt idx="481">
                  <c:v>111.8</c:v>
                </c:pt>
                <c:pt idx="482">
                  <c:v>112.2</c:v>
                </c:pt>
                <c:pt idx="483">
                  <c:v>112.7</c:v>
                </c:pt>
                <c:pt idx="484">
                  <c:v>113</c:v>
                </c:pt>
                <c:pt idx="485">
                  <c:v>113.5</c:v>
                </c:pt>
                <c:pt idx="486">
                  <c:v>113.8</c:v>
                </c:pt>
                <c:pt idx="487">
                  <c:v>114.3</c:v>
                </c:pt>
                <c:pt idx="488">
                  <c:v>114.7</c:v>
                </c:pt>
                <c:pt idx="489">
                  <c:v>115</c:v>
                </c:pt>
                <c:pt idx="490">
                  <c:v>115.4</c:v>
                </c:pt>
                <c:pt idx="491">
                  <c:v>115.6</c:v>
                </c:pt>
                <c:pt idx="492">
                  <c:v>116</c:v>
                </c:pt>
                <c:pt idx="493">
                  <c:v>116.2</c:v>
                </c:pt>
                <c:pt idx="494">
                  <c:v>116.5</c:v>
                </c:pt>
                <c:pt idx="495">
                  <c:v>117.2</c:v>
                </c:pt>
                <c:pt idx="496">
                  <c:v>117.5</c:v>
                </c:pt>
                <c:pt idx="497">
                  <c:v>118</c:v>
                </c:pt>
                <c:pt idx="498">
                  <c:v>118.5</c:v>
                </c:pt>
                <c:pt idx="499">
                  <c:v>119</c:v>
                </c:pt>
                <c:pt idx="500">
                  <c:v>119.5</c:v>
                </c:pt>
                <c:pt idx="501">
                  <c:v>119.9</c:v>
                </c:pt>
                <c:pt idx="502">
                  <c:v>120.3</c:v>
                </c:pt>
                <c:pt idx="503">
                  <c:v>120.7</c:v>
                </c:pt>
                <c:pt idx="504">
                  <c:v>121.2</c:v>
                </c:pt>
                <c:pt idx="505">
                  <c:v>121.6</c:v>
                </c:pt>
                <c:pt idx="506">
                  <c:v>122.2</c:v>
                </c:pt>
                <c:pt idx="507">
                  <c:v>123.1</c:v>
                </c:pt>
                <c:pt idx="508">
                  <c:v>123.7</c:v>
                </c:pt>
                <c:pt idx="509">
                  <c:v>124.1</c:v>
                </c:pt>
                <c:pt idx="510">
                  <c:v>124.5</c:v>
                </c:pt>
                <c:pt idx="511">
                  <c:v>124.5</c:v>
                </c:pt>
                <c:pt idx="512">
                  <c:v>124.8</c:v>
                </c:pt>
                <c:pt idx="513">
                  <c:v>125.4</c:v>
                </c:pt>
                <c:pt idx="514">
                  <c:v>125.9</c:v>
                </c:pt>
                <c:pt idx="515">
                  <c:v>126.3</c:v>
                </c:pt>
                <c:pt idx="516">
                  <c:v>127.5</c:v>
                </c:pt>
                <c:pt idx="517">
                  <c:v>128</c:v>
                </c:pt>
                <c:pt idx="518">
                  <c:v>128.6</c:v>
                </c:pt>
                <c:pt idx="519">
                  <c:v>128.9</c:v>
                </c:pt>
                <c:pt idx="520">
                  <c:v>129.1</c:v>
                </c:pt>
                <c:pt idx="521">
                  <c:v>129.9</c:v>
                </c:pt>
                <c:pt idx="522">
                  <c:v>130.5</c:v>
                </c:pt>
                <c:pt idx="523">
                  <c:v>131.6</c:v>
                </c:pt>
                <c:pt idx="524">
                  <c:v>132.5</c:v>
                </c:pt>
                <c:pt idx="525">
                  <c:v>133.4</c:v>
                </c:pt>
                <c:pt idx="526">
                  <c:v>133.69999999999999</c:v>
                </c:pt>
                <c:pt idx="527">
                  <c:v>134.19999999999999</c:v>
                </c:pt>
                <c:pt idx="528">
                  <c:v>134.69999999999999</c:v>
                </c:pt>
                <c:pt idx="529">
                  <c:v>134.80000000000001</c:v>
                </c:pt>
                <c:pt idx="530">
                  <c:v>134.80000000000001</c:v>
                </c:pt>
                <c:pt idx="531">
                  <c:v>135.1</c:v>
                </c:pt>
                <c:pt idx="532">
                  <c:v>135.6</c:v>
                </c:pt>
                <c:pt idx="533">
                  <c:v>136</c:v>
                </c:pt>
                <c:pt idx="534">
                  <c:v>136.19999999999999</c:v>
                </c:pt>
                <c:pt idx="535">
                  <c:v>136.6</c:v>
                </c:pt>
                <c:pt idx="536">
                  <c:v>137</c:v>
                </c:pt>
                <c:pt idx="537">
                  <c:v>137.19999999999999</c:v>
                </c:pt>
                <c:pt idx="538">
                  <c:v>137.80000000000001</c:v>
                </c:pt>
                <c:pt idx="539">
                  <c:v>138.19999999999999</c:v>
                </c:pt>
                <c:pt idx="540">
                  <c:v>138.30000000000001</c:v>
                </c:pt>
                <c:pt idx="541">
                  <c:v>138.6</c:v>
                </c:pt>
                <c:pt idx="542">
                  <c:v>139.1</c:v>
                </c:pt>
                <c:pt idx="543">
                  <c:v>139.4</c:v>
                </c:pt>
                <c:pt idx="544">
                  <c:v>139.69999999999999</c:v>
                </c:pt>
                <c:pt idx="545">
                  <c:v>140.1</c:v>
                </c:pt>
                <c:pt idx="546">
                  <c:v>140.5</c:v>
                </c:pt>
                <c:pt idx="547">
                  <c:v>140.80000000000001</c:v>
                </c:pt>
                <c:pt idx="548">
                  <c:v>141.1</c:v>
                </c:pt>
                <c:pt idx="549">
                  <c:v>141.69999999999999</c:v>
                </c:pt>
                <c:pt idx="550">
                  <c:v>142.1</c:v>
                </c:pt>
                <c:pt idx="551">
                  <c:v>142.30000000000001</c:v>
                </c:pt>
                <c:pt idx="552">
                  <c:v>142.80000000000001</c:v>
                </c:pt>
                <c:pt idx="553">
                  <c:v>143.1</c:v>
                </c:pt>
                <c:pt idx="554">
                  <c:v>143.30000000000001</c:v>
                </c:pt>
                <c:pt idx="555">
                  <c:v>143.80000000000001</c:v>
                </c:pt>
                <c:pt idx="556">
                  <c:v>144.19999999999999</c:v>
                </c:pt>
                <c:pt idx="557">
                  <c:v>144.30000000000001</c:v>
                </c:pt>
                <c:pt idx="558">
                  <c:v>144.5</c:v>
                </c:pt>
                <c:pt idx="559">
                  <c:v>144.80000000000001</c:v>
                </c:pt>
                <c:pt idx="560">
                  <c:v>145</c:v>
                </c:pt>
                <c:pt idx="561">
                  <c:v>145.6</c:v>
                </c:pt>
                <c:pt idx="562">
                  <c:v>146</c:v>
                </c:pt>
                <c:pt idx="563">
                  <c:v>146.30000000000001</c:v>
                </c:pt>
                <c:pt idx="564">
                  <c:v>146.30000000000001</c:v>
                </c:pt>
                <c:pt idx="565">
                  <c:v>146.69999999999999</c:v>
                </c:pt>
                <c:pt idx="566">
                  <c:v>147.1</c:v>
                </c:pt>
                <c:pt idx="567">
                  <c:v>147.19999999999999</c:v>
                </c:pt>
                <c:pt idx="568">
                  <c:v>147.5</c:v>
                </c:pt>
                <c:pt idx="569">
                  <c:v>147.9</c:v>
                </c:pt>
                <c:pt idx="570">
                  <c:v>148.4</c:v>
                </c:pt>
                <c:pt idx="571">
                  <c:v>149</c:v>
                </c:pt>
                <c:pt idx="572">
                  <c:v>149.30000000000001</c:v>
                </c:pt>
                <c:pt idx="573">
                  <c:v>149.4</c:v>
                </c:pt>
                <c:pt idx="574">
                  <c:v>149.80000000000001</c:v>
                </c:pt>
                <c:pt idx="575">
                  <c:v>150.1</c:v>
                </c:pt>
                <c:pt idx="576">
                  <c:v>150.5</c:v>
                </c:pt>
                <c:pt idx="577">
                  <c:v>150.9</c:v>
                </c:pt>
                <c:pt idx="578">
                  <c:v>151.19999999999999</c:v>
                </c:pt>
                <c:pt idx="579">
                  <c:v>151.80000000000001</c:v>
                </c:pt>
                <c:pt idx="580">
                  <c:v>152.1</c:v>
                </c:pt>
                <c:pt idx="581">
                  <c:v>152.4</c:v>
                </c:pt>
                <c:pt idx="582">
                  <c:v>152.6</c:v>
                </c:pt>
                <c:pt idx="583">
                  <c:v>152.9</c:v>
                </c:pt>
                <c:pt idx="584">
                  <c:v>153.1</c:v>
                </c:pt>
                <c:pt idx="585">
                  <c:v>153.5</c:v>
                </c:pt>
                <c:pt idx="586">
                  <c:v>153.69999999999999</c:v>
                </c:pt>
                <c:pt idx="587">
                  <c:v>153.9</c:v>
                </c:pt>
                <c:pt idx="588">
                  <c:v>154.69999999999999</c:v>
                </c:pt>
                <c:pt idx="589">
                  <c:v>155</c:v>
                </c:pt>
                <c:pt idx="590">
                  <c:v>155.5</c:v>
                </c:pt>
                <c:pt idx="591">
                  <c:v>156.1</c:v>
                </c:pt>
                <c:pt idx="592">
                  <c:v>156.4</c:v>
                </c:pt>
                <c:pt idx="593">
                  <c:v>156.69999999999999</c:v>
                </c:pt>
                <c:pt idx="594">
                  <c:v>157</c:v>
                </c:pt>
                <c:pt idx="595">
                  <c:v>157.19999999999999</c:v>
                </c:pt>
                <c:pt idx="596">
                  <c:v>157.69999999999999</c:v>
                </c:pt>
                <c:pt idx="597">
                  <c:v>158.19999999999999</c:v>
                </c:pt>
                <c:pt idx="598">
                  <c:v>158.69999999999999</c:v>
                </c:pt>
                <c:pt idx="599">
                  <c:v>159.1</c:v>
                </c:pt>
                <c:pt idx="600">
                  <c:v>159.4</c:v>
                </c:pt>
                <c:pt idx="601">
                  <c:v>159.69999999999999</c:v>
                </c:pt>
                <c:pt idx="602">
                  <c:v>159.80000000000001</c:v>
                </c:pt>
                <c:pt idx="603">
                  <c:v>159.9</c:v>
                </c:pt>
                <c:pt idx="604">
                  <c:v>159.9</c:v>
                </c:pt>
                <c:pt idx="605">
                  <c:v>160.19999999999999</c:v>
                </c:pt>
                <c:pt idx="606">
                  <c:v>160.4</c:v>
                </c:pt>
                <c:pt idx="607">
                  <c:v>160.80000000000001</c:v>
                </c:pt>
                <c:pt idx="608">
                  <c:v>161.19999999999999</c:v>
                </c:pt>
                <c:pt idx="609">
                  <c:v>161.5</c:v>
                </c:pt>
                <c:pt idx="610">
                  <c:v>161.69999999999999</c:v>
                </c:pt>
                <c:pt idx="611">
                  <c:v>161.80000000000001</c:v>
                </c:pt>
                <c:pt idx="612">
                  <c:v>162</c:v>
                </c:pt>
                <c:pt idx="613">
                  <c:v>162</c:v>
                </c:pt>
                <c:pt idx="614">
                  <c:v>162</c:v>
                </c:pt>
                <c:pt idx="615">
                  <c:v>162.19999999999999</c:v>
                </c:pt>
                <c:pt idx="616">
                  <c:v>162.6</c:v>
                </c:pt>
                <c:pt idx="617">
                  <c:v>162.80000000000001</c:v>
                </c:pt>
                <c:pt idx="618">
                  <c:v>163.19999999999999</c:v>
                </c:pt>
                <c:pt idx="619">
                  <c:v>163.4</c:v>
                </c:pt>
                <c:pt idx="620">
                  <c:v>163.5</c:v>
                </c:pt>
                <c:pt idx="621">
                  <c:v>163.9</c:v>
                </c:pt>
                <c:pt idx="622">
                  <c:v>164.1</c:v>
                </c:pt>
                <c:pt idx="623">
                  <c:v>164.4</c:v>
                </c:pt>
                <c:pt idx="624">
                  <c:v>164.7</c:v>
                </c:pt>
                <c:pt idx="625">
                  <c:v>164.7</c:v>
                </c:pt>
                <c:pt idx="626">
                  <c:v>164.8</c:v>
                </c:pt>
                <c:pt idx="627">
                  <c:v>165.9</c:v>
                </c:pt>
                <c:pt idx="628">
                  <c:v>166</c:v>
                </c:pt>
                <c:pt idx="629">
                  <c:v>166</c:v>
                </c:pt>
                <c:pt idx="630">
                  <c:v>166.7</c:v>
                </c:pt>
                <c:pt idx="631">
                  <c:v>167.1</c:v>
                </c:pt>
                <c:pt idx="632">
                  <c:v>167.8</c:v>
                </c:pt>
                <c:pt idx="633">
                  <c:v>168.1</c:v>
                </c:pt>
                <c:pt idx="634">
                  <c:v>168.4</c:v>
                </c:pt>
                <c:pt idx="635">
                  <c:v>168.8</c:v>
                </c:pt>
                <c:pt idx="636">
                  <c:v>169.3</c:v>
                </c:pt>
                <c:pt idx="637">
                  <c:v>170</c:v>
                </c:pt>
                <c:pt idx="638">
                  <c:v>171</c:v>
                </c:pt>
                <c:pt idx="639">
                  <c:v>170.9</c:v>
                </c:pt>
                <c:pt idx="640">
                  <c:v>171.2</c:v>
                </c:pt>
                <c:pt idx="641">
                  <c:v>172.2</c:v>
                </c:pt>
                <c:pt idx="642">
                  <c:v>172.7</c:v>
                </c:pt>
                <c:pt idx="643">
                  <c:v>172.7</c:v>
                </c:pt>
                <c:pt idx="644">
                  <c:v>173.6</c:v>
                </c:pt>
                <c:pt idx="645">
                  <c:v>173.9</c:v>
                </c:pt>
                <c:pt idx="646">
                  <c:v>174.2</c:v>
                </c:pt>
                <c:pt idx="647">
                  <c:v>174.6</c:v>
                </c:pt>
                <c:pt idx="648">
                  <c:v>175.6</c:v>
                </c:pt>
                <c:pt idx="649">
                  <c:v>176</c:v>
                </c:pt>
                <c:pt idx="650">
                  <c:v>176.1</c:v>
                </c:pt>
                <c:pt idx="651">
                  <c:v>176.4</c:v>
                </c:pt>
                <c:pt idx="652">
                  <c:v>177.3</c:v>
                </c:pt>
                <c:pt idx="653">
                  <c:v>177.7</c:v>
                </c:pt>
                <c:pt idx="654">
                  <c:v>177.4</c:v>
                </c:pt>
                <c:pt idx="655">
                  <c:v>177.4</c:v>
                </c:pt>
                <c:pt idx="656">
                  <c:v>178.1</c:v>
                </c:pt>
                <c:pt idx="657">
                  <c:v>177.6</c:v>
                </c:pt>
                <c:pt idx="658">
                  <c:v>177.5</c:v>
                </c:pt>
                <c:pt idx="659">
                  <c:v>177.4</c:v>
                </c:pt>
                <c:pt idx="660">
                  <c:v>177.7</c:v>
                </c:pt>
                <c:pt idx="661">
                  <c:v>178</c:v>
                </c:pt>
                <c:pt idx="662">
                  <c:v>178.5</c:v>
                </c:pt>
                <c:pt idx="663">
                  <c:v>179.3</c:v>
                </c:pt>
                <c:pt idx="664">
                  <c:v>179.5</c:v>
                </c:pt>
                <c:pt idx="665">
                  <c:v>179.6</c:v>
                </c:pt>
                <c:pt idx="666">
                  <c:v>180</c:v>
                </c:pt>
                <c:pt idx="667">
                  <c:v>180.5</c:v>
                </c:pt>
                <c:pt idx="668">
                  <c:v>180.8</c:v>
                </c:pt>
                <c:pt idx="669">
                  <c:v>181.2</c:v>
                </c:pt>
                <c:pt idx="670">
                  <c:v>181.5</c:v>
                </c:pt>
                <c:pt idx="671">
                  <c:v>181.8</c:v>
                </c:pt>
                <c:pt idx="672">
                  <c:v>182.6</c:v>
                </c:pt>
                <c:pt idx="673">
                  <c:v>183.6</c:v>
                </c:pt>
                <c:pt idx="674">
                  <c:v>183.9</c:v>
                </c:pt>
                <c:pt idx="675">
                  <c:v>183.2</c:v>
                </c:pt>
                <c:pt idx="676">
                  <c:v>182.9</c:v>
                </c:pt>
                <c:pt idx="677">
                  <c:v>183.1</c:v>
                </c:pt>
                <c:pt idx="678">
                  <c:v>183.7</c:v>
                </c:pt>
                <c:pt idx="679">
                  <c:v>184.5</c:v>
                </c:pt>
                <c:pt idx="680">
                  <c:v>185.1</c:v>
                </c:pt>
                <c:pt idx="681">
                  <c:v>184.9</c:v>
                </c:pt>
                <c:pt idx="682">
                  <c:v>185</c:v>
                </c:pt>
                <c:pt idx="683">
                  <c:v>185.5</c:v>
                </c:pt>
                <c:pt idx="684">
                  <c:v>186.3</c:v>
                </c:pt>
                <c:pt idx="685">
                  <c:v>186.7</c:v>
                </c:pt>
                <c:pt idx="686">
                  <c:v>187.1</c:v>
                </c:pt>
                <c:pt idx="687">
                  <c:v>187.4</c:v>
                </c:pt>
                <c:pt idx="688">
                  <c:v>188.2</c:v>
                </c:pt>
                <c:pt idx="689">
                  <c:v>188.9</c:v>
                </c:pt>
                <c:pt idx="690">
                  <c:v>189.1</c:v>
                </c:pt>
                <c:pt idx="691">
                  <c:v>189.2</c:v>
                </c:pt>
                <c:pt idx="692">
                  <c:v>189.8</c:v>
                </c:pt>
                <c:pt idx="693">
                  <c:v>190.8</c:v>
                </c:pt>
                <c:pt idx="694">
                  <c:v>191.7</c:v>
                </c:pt>
                <c:pt idx="695">
                  <c:v>191.7</c:v>
                </c:pt>
                <c:pt idx="696">
                  <c:v>191.6</c:v>
                </c:pt>
                <c:pt idx="697">
                  <c:v>192.4</c:v>
                </c:pt>
                <c:pt idx="698">
                  <c:v>193.1</c:v>
                </c:pt>
                <c:pt idx="699">
                  <c:v>193.7</c:v>
                </c:pt>
                <c:pt idx="700">
                  <c:v>193.6</c:v>
                </c:pt>
                <c:pt idx="701">
                  <c:v>193.7</c:v>
                </c:pt>
                <c:pt idx="702">
                  <c:v>194.9</c:v>
                </c:pt>
                <c:pt idx="703">
                  <c:v>196.1</c:v>
                </c:pt>
                <c:pt idx="704">
                  <c:v>198.8</c:v>
                </c:pt>
                <c:pt idx="705">
                  <c:v>199.1</c:v>
                </c:pt>
                <c:pt idx="706">
                  <c:v>198.1</c:v>
                </c:pt>
                <c:pt idx="707">
                  <c:v>198.1</c:v>
                </c:pt>
                <c:pt idx="708">
                  <c:v>199.3</c:v>
                </c:pt>
                <c:pt idx="709">
                  <c:v>199.4</c:v>
                </c:pt>
                <c:pt idx="710">
                  <c:v>199.7</c:v>
                </c:pt>
                <c:pt idx="711">
                  <c:v>200.7</c:v>
                </c:pt>
                <c:pt idx="712">
                  <c:v>201.3</c:v>
                </c:pt>
                <c:pt idx="713">
                  <c:v>201.8</c:v>
                </c:pt>
                <c:pt idx="714">
                  <c:v>202.9</c:v>
                </c:pt>
                <c:pt idx="715">
                  <c:v>203.8</c:v>
                </c:pt>
                <c:pt idx="716">
                  <c:v>202.8</c:v>
                </c:pt>
                <c:pt idx="717">
                  <c:v>201.9</c:v>
                </c:pt>
                <c:pt idx="718">
                  <c:v>202</c:v>
                </c:pt>
                <c:pt idx="719">
                  <c:v>203.1</c:v>
                </c:pt>
                <c:pt idx="720">
                  <c:v>203.43700000000001</c:v>
                </c:pt>
                <c:pt idx="721">
                  <c:v>204.226</c:v>
                </c:pt>
                <c:pt idx="722">
                  <c:v>205.28800000000001</c:v>
                </c:pt>
                <c:pt idx="723">
                  <c:v>205.904</c:v>
                </c:pt>
                <c:pt idx="724">
                  <c:v>206.755</c:v>
                </c:pt>
                <c:pt idx="725">
                  <c:v>207.23400000000001</c:v>
                </c:pt>
                <c:pt idx="726">
                  <c:v>207.60300000000001</c:v>
                </c:pt>
                <c:pt idx="727">
                  <c:v>207.667</c:v>
                </c:pt>
                <c:pt idx="728">
                  <c:v>208.547</c:v>
                </c:pt>
                <c:pt idx="729">
                  <c:v>209.19</c:v>
                </c:pt>
                <c:pt idx="730">
                  <c:v>210.834</c:v>
                </c:pt>
                <c:pt idx="731">
                  <c:v>211.44499999999999</c:v>
                </c:pt>
                <c:pt idx="732">
                  <c:v>212.17400000000001</c:v>
                </c:pt>
                <c:pt idx="733">
                  <c:v>212.68700000000001</c:v>
                </c:pt>
                <c:pt idx="734">
                  <c:v>213.44800000000001</c:v>
                </c:pt>
                <c:pt idx="735">
                  <c:v>213.94200000000001</c:v>
                </c:pt>
                <c:pt idx="736">
                  <c:v>215.208</c:v>
                </c:pt>
                <c:pt idx="737">
                  <c:v>217.46299999999999</c:v>
                </c:pt>
                <c:pt idx="738">
                  <c:v>219.01599999999999</c:v>
                </c:pt>
                <c:pt idx="739">
                  <c:v>218.69</c:v>
                </c:pt>
                <c:pt idx="740">
                  <c:v>218.87700000000001</c:v>
                </c:pt>
                <c:pt idx="741">
                  <c:v>216.995</c:v>
                </c:pt>
                <c:pt idx="742">
                  <c:v>213.15299999999999</c:v>
                </c:pt>
                <c:pt idx="743">
                  <c:v>211.398</c:v>
                </c:pt>
                <c:pt idx="744">
                  <c:v>211.93299999999999</c:v>
                </c:pt>
                <c:pt idx="745">
                  <c:v>212.70500000000001</c:v>
                </c:pt>
                <c:pt idx="746">
                  <c:v>212.495</c:v>
                </c:pt>
                <c:pt idx="747">
                  <c:v>212.709</c:v>
                </c:pt>
                <c:pt idx="748">
                  <c:v>213.02199999999999</c:v>
                </c:pt>
                <c:pt idx="749">
                  <c:v>214.79</c:v>
                </c:pt>
                <c:pt idx="750">
                  <c:v>214.726</c:v>
                </c:pt>
                <c:pt idx="751">
                  <c:v>215.44499999999999</c:v>
                </c:pt>
                <c:pt idx="752">
                  <c:v>215.86099999999999</c:v>
                </c:pt>
                <c:pt idx="753">
                  <c:v>216.50899999999999</c:v>
                </c:pt>
                <c:pt idx="754">
                  <c:v>217.23400000000001</c:v>
                </c:pt>
                <c:pt idx="755">
                  <c:v>217.34700000000001</c:v>
                </c:pt>
                <c:pt idx="756">
                  <c:v>217.488</c:v>
                </c:pt>
                <c:pt idx="757">
                  <c:v>217.28100000000001</c:v>
                </c:pt>
                <c:pt idx="758">
                  <c:v>217.35300000000001</c:v>
                </c:pt>
                <c:pt idx="759">
                  <c:v>217.40299999999999</c:v>
                </c:pt>
                <c:pt idx="760">
                  <c:v>217.29</c:v>
                </c:pt>
                <c:pt idx="761">
                  <c:v>217.19900000000001</c:v>
                </c:pt>
                <c:pt idx="762">
                  <c:v>217.60499999999999</c:v>
                </c:pt>
                <c:pt idx="763">
                  <c:v>217.923</c:v>
                </c:pt>
                <c:pt idx="764">
                  <c:v>218.27500000000001</c:v>
                </c:pt>
                <c:pt idx="765">
                  <c:v>219.035</c:v>
                </c:pt>
                <c:pt idx="766">
                  <c:v>219.59</c:v>
                </c:pt>
                <c:pt idx="767">
                  <c:v>220.47200000000001</c:v>
                </c:pt>
                <c:pt idx="768">
                  <c:v>221.18700000000001</c:v>
                </c:pt>
                <c:pt idx="769">
                  <c:v>221.898</c:v>
                </c:pt>
                <c:pt idx="770">
                  <c:v>223.04599999999999</c:v>
                </c:pt>
                <c:pt idx="771">
                  <c:v>224.09299999999999</c:v>
                </c:pt>
                <c:pt idx="772">
                  <c:v>224.80600000000001</c:v>
                </c:pt>
                <c:pt idx="773">
                  <c:v>224.80600000000001</c:v>
                </c:pt>
                <c:pt idx="774">
                  <c:v>225.39500000000001</c:v>
                </c:pt>
                <c:pt idx="775">
                  <c:v>226.10599999999999</c:v>
                </c:pt>
                <c:pt idx="776">
                  <c:v>226.59700000000001</c:v>
                </c:pt>
                <c:pt idx="777">
                  <c:v>226.75</c:v>
                </c:pt>
                <c:pt idx="778">
                  <c:v>227.16900000000001</c:v>
                </c:pt>
                <c:pt idx="779">
                  <c:v>227.22300000000001</c:v>
                </c:pt>
                <c:pt idx="780">
                  <c:v>227.84200000000001</c:v>
                </c:pt>
                <c:pt idx="781">
                  <c:v>228.32900000000001</c:v>
                </c:pt>
                <c:pt idx="782">
                  <c:v>228.80699999999999</c:v>
                </c:pt>
                <c:pt idx="783">
                  <c:v>229.18700000000001</c:v>
                </c:pt>
                <c:pt idx="784">
                  <c:v>228.71299999999999</c:v>
                </c:pt>
                <c:pt idx="785">
                  <c:v>228.524</c:v>
                </c:pt>
                <c:pt idx="786">
                  <c:v>228.59</c:v>
                </c:pt>
                <c:pt idx="787">
                  <c:v>229.91800000000001</c:v>
                </c:pt>
                <c:pt idx="788">
                  <c:v>231.01499999999999</c:v>
                </c:pt>
                <c:pt idx="789">
                  <c:v>231.63800000000001</c:v>
                </c:pt>
                <c:pt idx="790">
                  <c:v>231.249</c:v>
                </c:pt>
                <c:pt idx="791">
                  <c:v>231.221</c:v>
                </c:pt>
                <c:pt idx="792">
                  <c:v>231.679</c:v>
                </c:pt>
                <c:pt idx="793">
                  <c:v>232.93700000000001</c:v>
                </c:pt>
                <c:pt idx="794">
                  <c:v>232.28200000000001</c:v>
                </c:pt>
                <c:pt idx="795">
                  <c:v>231.797</c:v>
                </c:pt>
                <c:pt idx="796">
                  <c:v>231.893</c:v>
                </c:pt>
                <c:pt idx="797">
                  <c:v>232.44499999999999</c:v>
                </c:pt>
                <c:pt idx="798">
                  <c:v>232.9</c:v>
                </c:pt>
                <c:pt idx="799">
                  <c:v>233.45599999999999</c:v>
                </c:pt>
                <c:pt idx="800">
                  <c:v>233.54400000000001</c:v>
                </c:pt>
                <c:pt idx="801">
                  <c:v>233.66900000000001</c:v>
                </c:pt>
                <c:pt idx="802">
                  <c:v>234.1</c:v>
                </c:pt>
                <c:pt idx="803">
                  <c:v>234.71899999999999</c:v>
                </c:pt>
                <c:pt idx="804">
                  <c:v>235.28800000000001</c:v>
                </c:pt>
                <c:pt idx="805">
                  <c:v>235.547</c:v>
                </c:pt>
                <c:pt idx="806">
                  <c:v>236.02799999999999</c:v>
                </c:pt>
                <c:pt idx="807">
                  <c:v>236.46799999999999</c:v>
                </c:pt>
                <c:pt idx="808">
                  <c:v>236.91800000000001</c:v>
                </c:pt>
                <c:pt idx="809">
                  <c:v>237.23099999999999</c:v>
                </c:pt>
                <c:pt idx="810">
                  <c:v>237.49799999999999</c:v>
                </c:pt>
                <c:pt idx="811">
                  <c:v>237.46</c:v>
                </c:pt>
                <c:pt idx="812">
                  <c:v>237.477</c:v>
                </c:pt>
                <c:pt idx="813">
                  <c:v>237.43</c:v>
                </c:pt>
                <c:pt idx="814">
                  <c:v>236.983</c:v>
                </c:pt>
                <c:pt idx="815">
                  <c:v>236.25200000000001</c:v>
                </c:pt>
                <c:pt idx="816">
                  <c:v>234.74700000000001</c:v>
                </c:pt>
                <c:pt idx="817">
                  <c:v>235.34200000000001</c:v>
                </c:pt>
                <c:pt idx="818">
                  <c:v>235.976</c:v>
                </c:pt>
                <c:pt idx="819">
                  <c:v>236.22200000000001</c:v>
                </c:pt>
                <c:pt idx="820">
                  <c:v>237.001</c:v>
                </c:pt>
                <c:pt idx="821">
                  <c:v>237.65700000000001</c:v>
                </c:pt>
                <c:pt idx="822">
                  <c:v>238.03399999999999</c:v>
                </c:pt>
                <c:pt idx="823">
                  <c:v>238.03299999999999</c:v>
                </c:pt>
                <c:pt idx="824">
                  <c:v>237.49799999999999</c:v>
                </c:pt>
                <c:pt idx="825">
                  <c:v>237.733</c:v>
                </c:pt>
                <c:pt idx="826">
                  <c:v>238.017</c:v>
                </c:pt>
                <c:pt idx="827">
                  <c:v>237.761</c:v>
                </c:pt>
                <c:pt idx="828">
                  <c:v>237.65199999999999</c:v>
                </c:pt>
                <c:pt idx="829">
                  <c:v>237.33600000000001</c:v>
                </c:pt>
                <c:pt idx="830">
                  <c:v>238.08</c:v>
                </c:pt>
                <c:pt idx="831">
                  <c:v>238.99199999999999</c:v>
                </c:pt>
                <c:pt idx="832">
                  <c:v>239.55699999999999</c:v>
                </c:pt>
                <c:pt idx="833">
                  <c:v>240.22200000000001</c:v>
                </c:pt>
                <c:pt idx="834">
                  <c:v>240.101</c:v>
                </c:pt>
                <c:pt idx="835">
                  <c:v>240.54499999999999</c:v>
                </c:pt>
                <c:pt idx="836">
                  <c:v>241.17599999999999</c:v>
                </c:pt>
                <c:pt idx="837">
                  <c:v>241.74100000000001</c:v>
                </c:pt>
                <c:pt idx="838">
                  <c:v>242.02600000000001</c:v>
                </c:pt>
                <c:pt idx="839">
                  <c:v>242.637</c:v>
                </c:pt>
                <c:pt idx="840">
                  <c:v>243.62</c:v>
                </c:pt>
                <c:pt idx="841">
                  <c:v>243.87200000000001</c:v>
                </c:pt>
                <c:pt idx="842">
                  <c:v>243.76599999999999</c:v>
                </c:pt>
                <c:pt idx="843">
                  <c:v>244.274</c:v>
                </c:pt>
                <c:pt idx="844">
                  <c:v>244.06899999999999</c:v>
                </c:pt>
                <c:pt idx="845">
                  <c:v>244.21799999999999</c:v>
                </c:pt>
                <c:pt idx="846">
                  <c:v>244.28</c:v>
                </c:pt>
                <c:pt idx="847">
                  <c:v>245.20500000000001</c:v>
                </c:pt>
                <c:pt idx="848">
                  <c:v>246.55099999999999</c:v>
                </c:pt>
                <c:pt idx="849">
                  <c:v>246.65700000000001</c:v>
                </c:pt>
                <c:pt idx="850">
                  <c:v>247.37799999999999</c:v>
                </c:pt>
                <c:pt idx="851">
                  <c:v>247.73599999999999</c:v>
                </c:pt>
                <c:pt idx="852">
                  <c:v>248.721</c:v>
                </c:pt>
                <c:pt idx="853">
                  <c:v>249.3</c:v>
                </c:pt>
                <c:pt idx="854">
                  <c:v>249.517</c:v>
                </c:pt>
                <c:pt idx="855">
                  <c:v>250.27500000000001</c:v>
                </c:pt>
                <c:pt idx="856">
                  <c:v>250.786</c:v>
                </c:pt>
                <c:pt idx="857">
                  <c:v>251.15199999999999</c:v>
                </c:pt>
                <c:pt idx="858">
                  <c:v>251.345</c:v>
                </c:pt>
                <c:pt idx="859">
                  <c:v>251.73500000000001</c:v>
                </c:pt>
                <c:pt idx="860">
                  <c:v>252.18299999999999</c:v>
                </c:pt>
                <c:pt idx="861">
                  <c:v>252.899</c:v>
                </c:pt>
                <c:pt idx="862">
                  <c:v>252.822</c:v>
                </c:pt>
                <c:pt idx="863">
                  <c:v>252.49299999999999</c:v>
                </c:pt>
                <c:pt idx="864">
                  <c:v>252.441</c:v>
                </c:pt>
                <c:pt idx="865">
                  <c:v>252.96899999999999</c:v>
                </c:pt>
                <c:pt idx="866">
                  <c:v>254.14699999999999</c:v>
                </c:pt>
                <c:pt idx="867">
                  <c:v>255.32599999999999</c:v>
                </c:pt>
                <c:pt idx="868">
                  <c:v>255.37100000000001</c:v>
                </c:pt>
                <c:pt idx="869">
                  <c:v>255.423</c:v>
                </c:pt>
                <c:pt idx="870">
                  <c:v>255.92500000000001</c:v>
                </c:pt>
                <c:pt idx="871">
                  <c:v>256.11799999999999</c:v>
                </c:pt>
                <c:pt idx="872">
                  <c:v>256.53199999999998</c:v>
                </c:pt>
                <c:pt idx="873">
                  <c:v>257.387</c:v>
                </c:pt>
                <c:pt idx="874">
                  <c:v>257.98899999999998</c:v>
                </c:pt>
                <c:pt idx="875">
                  <c:v>258.20299999999997</c:v>
                </c:pt>
                <c:pt idx="876" formatCode="#0.000">
                  <c:v>258.68200000000002</c:v>
                </c:pt>
                <c:pt idx="877" formatCode="#0.000">
                  <c:v>259.00700000000001</c:v>
                </c:pt>
                <c:pt idx="878" formatCode="#0.000">
                  <c:v>258.16500000000002</c:v>
                </c:pt>
                <c:pt idx="879" formatCode="#0.000">
                  <c:v>256.09399999999999</c:v>
                </c:pt>
                <c:pt idx="880" formatCode="#0.000">
                  <c:v>255.94399999999999</c:v>
                </c:pt>
                <c:pt idx="881" formatCode="#0.000">
                  <c:v>257.21699999999998</c:v>
                </c:pt>
                <c:pt idx="882" formatCode="#0.000">
                  <c:v>258.54300000000001</c:v>
                </c:pt>
                <c:pt idx="883" formatCode="#0.000">
                  <c:v>259.58</c:v>
                </c:pt>
                <c:pt idx="884" formatCode="#0.000">
                  <c:v>260.19</c:v>
                </c:pt>
                <c:pt idx="885" formatCode="#0.000">
                  <c:v>260.35199999999998</c:v>
                </c:pt>
                <c:pt idx="886" formatCode="#0.000">
                  <c:v>260.721</c:v>
                </c:pt>
                <c:pt idx="887" formatCode="#0.000">
                  <c:v>261.56400000000002</c:v>
                </c:pt>
                <c:pt idx="888" formatCode="#0.000">
                  <c:v>262.2</c:v>
                </c:pt>
                <c:pt idx="889" formatCode="#0.000">
                  <c:v>263.346</c:v>
                </c:pt>
                <c:pt idx="890" formatCode="#0.000">
                  <c:v>265.02800000000002</c:v>
                </c:pt>
                <c:pt idx="891" formatCode="#0.000">
                  <c:v>266.72699999999998</c:v>
                </c:pt>
                <c:pt idx="892" formatCode="#0.000">
                  <c:v>268.59899999999999</c:v>
                </c:pt>
                <c:pt idx="893" formatCode="#0.000">
                  <c:v>270.95499999999998</c:v>
                </c:pt>
                <c:pt idx="894" formatCode="#0.000">
                  <c:v>272.18400000000003</c:v>
                </c:pt>
                <c:pt idx="895" formatCode="#0.000">
                  <c:v>273.09199999999998</c:v>
                </c:pt>
                <c:pt idx="896" formatCode="#0.000">
                  <c:v>274.214</c:v>
                </c:pt>
                <c:pt idx="897" formatCode="#0.000">
                  <c:v>276.58999999999997</c:v>
                </c:pt>
                <c:pt idx="898" formatCode="#0.000">
                  <c:v>278.524</c:v>
                </c:pt>
                <c:pt idx="899" formatCode="#0.000">
                  <c:v>280.12599999999998</c:v>
                </c:pt>
                <c:pt idx="900" formatCode="#0.000">
                  <c:v>281.93299999999999</c:v>
                </c:pt>
              </c:numCache>
            </c:numRef>
          </c:val>
          <c:smooth val="0"/>
          <c:extLst>
            <c:ext xmlns:c16="http://schemas.microsoft.com/office/drawing/2014/chart" uri="{C3380CC4-5D6E-409C-BE32-E72D297353CC}">
              <c16:uniqueId val="{00000000-C63D-4162-9362-93E8FEEEB24F}"/>
            </c:ext>
          </c:extLst>
        </c:ser>
        <c:dLbls>
          <c:showLegendKey val="0"/>
          <c:showVal val="0"/>
          <c:showCatName val="0"/>
          <c:showSerName val="0"/>
          <c:showPercent val="0"/>
          <c:showBubbleSize val="0"/>
        </c:dLbls>
        <c:marker val="1"/>
        <c:smooth val="0"/>
        <c:axId val="1497573712"/>
        <c:axId val="1"/>
      </c:lineChart>
      <c:lineChart>
        <c:grouping val="standard"/>
        <c:varyColors val="0"/>
        <c:ser>
          <c:idx val="1"/>
          <c:order val="1"/>
          <c:tx>
            <c:strRef>
              <c:f>'CPI data'!$C$12</c:f>
              <c:strCache>
                <c:ptCount val="1"/>
                <c:pt idx="0">
                  <c:v>% Change Y-O-Y</c:v>
                </c:pt>
              </c:strCache>
            </c:strRef>
          </c:tx>
          <c:spPr>
            <a:ln w="28575" cap="rnd">
              <a:solidFill>
                <a:schemeClr val="accent2"/>
              </a:solidFill>
              <a:round/>
            </a:ln>
            <a:effectLst/>
          </c:spPr>
          <c:marker>
            <c:symbol val="none"/>
          </c:marker>
          <c:cat>
            <c:numRef>
              <c:f>'CPI data'!$A$13:$A$913</c:f>
              <c:numCache>
                <c:formatCode>yyyy\-mm\-dd</c:formatCode>
                <c:ptCount val="901"/>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numCache>
            </c:numRef>
          </c:cat>
          <c:val>
            <c:numRef>
              <c:f>'CPI data'!$C$13:$C$913</c:f>
              <c:numCache>
                <c:formatCode>General</c:formatCode>
                <c:ptCount val="901"/>
                <c:pt idx="12" formatCode="0.0">
                  <c:v>10.242089999999999</c:v>
                </c:pt>
                <c:pt idx="13" formatCode="0.0">
                  <c:v>9.4819600000000008</c:v>
                </c:pt>
                <c:pt idx="14" formatCode="0.0">
                  <c:v>6.8181799999999999</c:v>
                </c:pt>
                <c:pt idx="15" formatCode="0.0">
                  <c:v>8.2727299999999993</c:v>
                </c:pt>
                <c:pt idx="16" formatCode="0.0">
                  <c:v>9.3849699999999991</c:v>
                </c:pt>
                <c:pt idx="17" formatCode="0.0">
                  <c:v>9.375</c:v>
                </c:pt>
                <c:pt idx="18" formatCode="0.0">
                  <c:v>9.7615800000000004</c:v>
                </c:pt>
                <c:pt idx="19" formatCode="0.0">
                  <c:v>9.0625</c:v>
                </c:pt>
                <c:pt idx="20" formatCode="0.0">
                  <c:v>6.6549899999999997</c:v>
                </c:pt>
                <c:pt idx="21" formatCode="0.0">
                  <c:v>6.1108700000000002</c:v>
                </c:pt>
                <c:pt idx="22" formatCode="0.0">
                  <c:v>4.7701599999999997</c:v>
                </c:pt>
                <c:pt idx="23" formatCode="0.0">
                  <c:v>2.73387</c:v>
                </c:pt>
                <c:pt idx="24" formatCode="0.0">
                  <c:v>1.39358</c:v>
                </c:pt>
                <c:pt idx="25" formatCode="0.0">
                  <c:v>1.0139400000000001</c:v>
                </c:pt>
                <c:pt idx="26" formatCode="0.0">
                  <c:v>1.74468</c:v>
                </c:pt>
                <c:pt idx="27" formatCode="0.0">
                  <c:v>0.41982000000000003</c:v>
                </c:pt>
                <c:pt idx="28" formatCode="0.0">
                  <c:v>-0.41649000000000003</c:v>
                </c:pt>
                <c:pt idx="29" formatCode="0.0">
                  <c:v>-0.95238</c:v>
                </c:pt>
                <c:pt idx="30" formatCode="0.0">
                  <c:v>-2.8688500000000001</c:v>
                </c:pt>
                <c:pt idx="31" formatCode="0.0">
                  <c:v>-2.98813</c:v>
                </c:pt>
                <c:pt idx="32" formatCode="0.0">
                  <c:v>-2.5041099999999998</c:v>
                </c:pt>
                <c:pt idx="33" formatCode="0.0">
                  <c:v>-2.63266</c:v>
                </c:pt>
                <c:pt idx="34" formatCode="0.0">
                  <c:v>-1.9039699999999999</c:v>
                </c:pt>
                <c:pt idx="35" formatCode="0.0">
                  <c:v>-1.82952</c:v>
                </c:pt>
                <c:pt idx="36" formatCode="0.0">
                  <c:v>-2.0824699999999998</c:v>
                </c:pt>
                <c:pt idx="37" formatCode="0.0">
                  <c:v>-1.25471</c:v>
                </c:pt>
                <c:pt idx="38" formatCode="0.0">
                  <c:v>-1.12923</c:v>
                </c:pt>
                <c:pt idx="39" formatCode="0.0">
                  <c:v>-1.12876</c:v>
                </c:pt>
                <c:pt idx="40" formatCode="0.0">
                  <c:v>-0.58552999999999999</c:v>
                </c:pt>
                <c:pt idx="41" formatCode="0.0">
                  <c:v>-0.16722000000000001</c:v>
                </c:pt>
                <c:pt idx="42" formatCode="0.0">
                  <c:v>1.56118</c:v>
                </c:pt>
                <c:pt idx="43" formatCode="0.0">
                  <c:v>2.1097000000000001</c:v>
                </c:pt>
                <c:pt idx="44" formatCode="0.0">
                  <c:v>2.48421</c:v>
                </c:pt>
                <c:pt idx="45" formatCode="0.0">
                  <c:v>3.5065499999999998</c:v>
                </c:pt>
                <c:pt idx="46" formatCode="0.0">
                  <c:v>3.7974700000000001</c:v>
                </c:pt>
                <c:pt idx="47" formatCode="0.0">
                  <c:v>5.8026299999999997</c:v>
                </c:pt>
                <c:pt idx="48" formatCode="0.0">
                  <c:v>7.9540600000000001</c:v>
                </c:pt>
                <c:pt idx="49" formatCode="0.0">
                  <c:v>9.4027999999999992</c:v>
                </c:pt>
                <c:pt idx="50" formatCode="0.0">
                  <c:v>9.4754699999999996</c:v>
                </c:pt>
                <c:pt idx="51" formatCode="0.0">
                  <c:v>9.5983099999999997</c:v>
                </c:pt>
                <c:pt idx="52" formatCode="0.0">
                  <c:v>9.3394999999999992</c:v>
                </c:pt>
                <c:pt idx="53" formatCode="0.0">
                  <c:v>8.5845900000000004</c:v>
                </c:pt>
                <c:pt idx="54" formatCode="0.0">
                  <c:v>7.6443700000000003</c:v>
                </c:pt>
                <c:pt idx="55" formatCode="0.0">
                  <c:v>6.8594999999999997</c:v>
                </c:pt>
                <c:pt idx="56" formatCode="0.0">
                  <c:v>6.9432999999999998</c:v>
                </c:pt>
                <c:pt idx="57" formatCode="0.0">
                  <c:v>6.7755099999999997</c:v>
                </c:pt>
                <c:pt idx="58" formatCode="0.0">
                  <c:v>6.9918699999999996</c:v>
                </c:pt>
                <c:pt idx="59" formatCode="0.0">
                  <c:v>5.9647699999999997</c:v>
                </c:pt>
                <c:pt idx="60" formatCode="0.0">
                  <c:v>4.2159199999999997</c:v>
                </c:pt>
                <c:pt idx="61" formatCode="0.0">
                  <c:v>2.2454499999999999</c:v>
                </c:pt>
                <c:pt idx="62" formatCode="0.0">
                  <c:v>1.9706300000000001</c:v>
                </c:pt>
                <c:pt idx="63" formatCode="0.0">
                  <c:v>2.0833300000000001</c:v>
                </c:pt>
                <c:pt idx="64" formatCode="0.0">
                  <c:v>1.8468599999999999</c:v>
                </c:pt>
                <c:pt idx="65" formatCode="0.0">
                  <c:v>2.31392</c:v>
                </c:pt>
                <c:pt idx="66" formatCode="0.0">
                  <c:v>2.9718300000000002</c:v>
                </c:pt>
                <c:pt idx="67" formatCode="0.0">
                  <c:v>3.2095899999999999</c:v>
                </c:pt>
                <c:pt idx="68" formatCode="0.0">
                  <c:v>2.3050299999999999</c:v>
                </c:pt>
                <c:pt idx="69" formatCode="0.0">
                  <c:v>2.0259900000000002</c:v>
                </c:pt>
                <c:pt idx="70" formatCode="0.0">
                  <c:v>1.40578</c:v>
                </c:pt>
                <c:pt idx="71" formatCode="0.0">
                  <c:v>0.90669</c:v>
                </c:pt>
                <c:pt idx="72" formatCode="0.0">
                  <c:v>0.71833999999999998</c:v>
                </c:pt>
                <c:pt idx="73" formatCode="0.0">
                  <c:v>0.68156000000000005</c:v>
                </c:pt>
                <c:pt idx="74" formatCode="0.0">
                  <c:v>0.90944000000000003</c:v>
                </c:pt>
                <c:pt idx="75" formatCode="0.0">
                  <c:v>0.86924000000000001</c:v>
                </c:pt>
                <c:pt idx="76" formatCode="0.0">
                  <c:v>0.86890999999999996</c:v>
                </c:pt>
                <c:pt idx="77" formatCode="0.0">
                  <c:v>0.90464</c:v>
                </c:pt>
                <c:pt idx="78" formatCode="0.0">
                  <c:v>0.41228999999999999</c:v>
                </c:pt>
                <c:pt idx="79" formatCode="0.0">
                  <c:v>0.59948000000000001</c:v>
                </c:pt>
                <c:pt idx="80" formatCode="0.0">
                  <c:v>0.97633999999999999</c:v>
                </c:pt>
                <c:pt idx="81" formatCode="0.0">
                  <c:v>0.97414999999999996</c:v>
                </c:pt>
                <c:pt idx="82" formatCode="0.0">
                  <c:v>0.59948000000000001</c:v>
                </c:pt>
                <c:pt idx="83" formatCode="0.0">
                  <c:v>0.59902999999999995</c:v>
                </c:pt>
                <c:pt idx="84" formatCode="0.0">
                  <c:v>1.1261300000000001</c:v>
                </c:pt>
                <c:pt idx="85" formatCode="0.0">
                  <c:v>1.5043200000000001</c:v>
                </c:pt>
                <c:pt idx="86" formatCode="0.0">
                  <c:v>1.1265499999999999</c:v>
                </c:pt>
                <c:pt idx="87" formatCode="0.0">
                  <c:v>0.63693999999999995</c:v>
                </c:pt>
                <c:pt idx="88" formatCode="0.0">
                  <c:v>0.86141999999999996</c:v>
                </c:pt>
                <c:pt idx="89" formatCode="0.0">
                  <c:v>0.63504000000000005</c:v>
                </c:pt>
                <c:pt idx="90" formatCode="0.0">
                  <c:v>0.26129000000000002</c:v>
                </c:pt>
                <c:pt idx="91" formatCode="0.0">
                  <c:v>0</c:v>
                </c:pt>
                <c:pt idx="92" formatCode="0.0">
                  <c:v>-0.29751</c:v>
                </c:pt>
                <c:pt idx="93" formatCode="0.0">
                  <c:v>-0.85343000000000002</c:v>
                </c:pt>
                <c:pt idx="94" formatCode="0.0">
                  <c:v>-0.26071</c:v>
                </c:pt>
                <c:pt idx="95" formatCode="0.0">
                  <c:v>-0.37215999999999999</c:v>
                </c:pt>
                <c:pt idx="96" formatCode="0.0">
                  <c:v>-0.63102999999999998</c:v>
                </c:pt>
                <c:pt idx="97" formatCode="0.0">
                  <c:v>-0.62985999999999998</c:v>
                </c:pt>
                <c:pt idx="98" formatCode="0.0">
                  <c:v>-0.51987000000000005</c:v>
                </c:pt>
                <c:pt idx="99" formatCode="0.0">
                  <c:v>-0.26061000000000001</c:v>
                </c:pt>
                <c:pt idx="100" formatCode="0.0">
                  <c:v>-0.59413000000000005</c:v>
                </c:pt>
                <c:pt idx="101" formatCode="0.0">
                  <c:v>-0.85375000000000001</c:v>
                </c:pt>
                <c:pt idx="102" formatCode="0.0">
                  <c:v>-0.37230000000000002</c:v>
                </c:pt>
                <c:pt idx="103" formatCode="0.0">
                  <c:v>-0.48416999999999999</c:v>
                </c:pt>
                <c:pt idx="104" formatCode="0.0">
                  <c:v>0.1492</c:v>
                </c:pt>
                <c:pt idx="105" formatCode="0.0">
                  <c:v>0.37425000000000003</c:v>
                </c:pt>
                <c:pt idx="106" formatCode="0.0">
                  <c:v>0.37341000000000002</c:v>
                </c:pt>
                <c:pt idx="107" formatCode="0.0">
                  <c:v>0.37354999999999999</c:v>
                </c:pt>
                <c:pt idx="108" formatCode="0.0">
                  <c:v>0.22413</c:v>
                </c:pt>
                <c:pt idx="109" formatCode="0.0">
                  <c:v>0.14913999999999999</c:v>
                </c:pt>
                <c:pt idx="110" formatCode="0.0">
                  <c:v>0.37326999999999999</c:v>
                </c:pt>
                <c:pt idx="111" formatCode="0.0">
                  <c:v>0.52258000000000004</c:v>
                </c:pt>
                <c:pt idx="112" formatCode="0.0">
                  <c:v>0.97123999999999999</c:v>
                </c:pt>
                <c:pt idx="113" formatCode="0.0">
                  <c:v>1.6473199999999999</c:v>
                </c:pt>
                <c:pt idx="114" formatCode="0.0">
                  <c:v>1.9805699999999999</c:v>
                </c:pt>
                <c:pt idx="115" formatCode="0.0">
                  <c:v>2.2080799999999998</c:v>
                </c:pt>
                <c:pt idx="116" formatCode="0.0">
                  <c:v>1.8622000000000001</c:v>
                </c:pt>
                <c:pt idx="117" formatCode="0.0">
                  <c:v>2.5727099999999998</c:v>
                </c:pt>
                <c:pt idx="118" formatCode="0.0">
                  <c:v>2.34375</c:v>
                </c:pt>
                <c:pt idx="119" formatCode="0.0">
                  <c:v>2.82843</c:v>
                </c:pt>
                <c:pt idx="120" formatCode="0.0">
                  <c:v>3.1308199999999999</c:v>
                </c:pt>
                <c:pt idx="121" formatCode="0.0">
                  <c:v>3.4996299999999998</c:v>
                </c:pt>
                <c:pt idx="122" formatCode="0.0">
                  <c:v>3.6072899999999999</c:v>
                </c:pt>
                <c:pt idx="123" formatCode="0.0">
                  <c:v>3.71333</c:v>
                </c:pt>
                <c:pt idx="124" formatCode="0.0">
                  <c:v>3.5886100000000001</c:v>
                </c:pt>
                <c:pt idx="125" formatCode="0.0">
                  <c:v>3.5359099999999999</c:v>
                </c:pt>
                <c:pt idx="126" formatCode="0.0">
                  <c:v>3.2979099999999999</c:v>
                </c:pt>
                <c:pt idx="127" formatCode="0.0">
                  <c:v>3.5518100000000001</c:v>
                </c:pt>
                <c:pt idx="128" formatCode="0.0">
                  <c:v>3.5466199999999999</c:v>
                </c:pt>
                <c:pt idx="129" formatCode="0.0">
                  <c:v>2.9443800000000002</c:v>
                </c:pt>
                <c:pt idx="130" formatCode="0.0">
                  <c:v>3.2715399999999999</c:v>
                </c:pt>
                <c:pt idx="131" formatCode="0.0">
                  <c:v>3.0401699999999998</c:v>
                </c:pt>
                <c:pt idx="132" formatCode="0.0">
                  <c:v>3.5055999999999998</c:v>
                </c:pt>
                <c:pt idx="133" formatCode="0.0">
                  <c:v>3.2374100000000001</c:v>
                </c:pt>
                <c:pt idx="134" formatCode="0.0">
                  <c:v>3.62527</c:v>
                </c:pt>
                <c:pt idx="135" formatCode="0.0">
                  <c:v>3.6161799999999999</c:v>
                </c:pt>
                <c:pt idx="136" formatCode="0.0">
                  <c:v>3.3571399999999998</c:v>
                </c:pt>
                <c:pt idx="137" formatCode="0.0">
                  <c:v>2.8459599999999998</c:v>
                </c:pt>
                <c:pt idx="138" formatCode="0.0">
                  <c:v>2.4831500000000002</c:v>
                </c:pt>
                <c:pt idx="139" formatCode="0.0">
                  <c:v>2.3338000000000001</c:v>
                </c:pt>
                <c:pt idx="140" formatCode="0.0">
                  <c:v>2.0833300000000001</c:v>
                </c:pt>
                <c:pt idx="141" formatCode="0.0">
                  <c:v>2.0833300000000001</c:v>
                </c:pt>
                <c:pt idx="142" formatCode="0.0">
                  <c:v>1.9007400000000001</c:v>
                </c:pt>
                <c:pt idx="143" formatCode="0.0">
                  <c:v>1.75623</c:v>
                </c:pt>
                <c:pt idx="144" formatCode="0.0">
                  <c:v>1.2919</c:v>
                </c:pt>
                <c:pt idx="145" formatCode="0.0">
                  <c:v>1.0452999999999999</c:v>
                </c:pt>
                <c:pt idx="146" formatCode="0.0">
                  <c:v>0.34638000000000002</c:v>
                </c:pt>
                <c:pt idx="147" formatCode="0.0">
                  <c:v>0.13822000000000001</c:v>
                </c:pt>
                <c:pt idx="148" formatCode="0.0">
                  <c:v>0.34554000000000001</c:v>
                </c:pt>
                <c:pt idx="149" formatCode="0.0">
                  <c:v>0.69179999999999997</c:v>
                </c:pt>
                <c:pt idx="150" formatCode="0.0">
                  <c:v>0.89997000000000005</c:v>
                </c:pt>
                <c:pt idx="151" formatCode="0.0">
                  <c:v>0.82930000000000004</c:v>
                </c:pt>
                <c:pt idx="152" formatCode="0.0">
                  <c:v>1.1760600000000001</c:v>
                </c:pt>
                <c:pt idx="153" formatCode="0.0">
                  <c:v>1.52196</c:v>
                </c:pt>
                <c:pt idx="154" formatCode="0.0">
                  <c:v>1.3816900000000001</c:v>
                </c:pt>
                <c:pt idx="155" formatCode="0.0">
                  <c:v>1.51881</c:v>
                </c:pt>
                <c:pt idx="156" formatCode="0.0">
                  <c:v>1.24095</c:v>
                </c:pt>
                <c:pt idx="157" formatCode="0.0">
                  <c:v>1.4137900000000001</c:v>
                </c:pt>
                <c:pt idx="158" formatCode="0.0">
                  <c:v>1.51881</c:v>
                </c:pt>
                <c:pt idx="159" formatCode="0.0">
                  <c:v>1.9323699999999999</c:v>
                </c:pt>
                <c:pt idx="160" formatCode="0.0">
                  <c:v>1.82507</c:v>
                </c:pt>
                <c:pt idx="161" formatCode="0.0">
                  <c:v>1.7176199999999999</c:v>
                </c:pt>
                <c:pt idx="162" formatCode="0.0">
                  <c:v>1.3722099999999999</c:v>
                </c:pt>
                <c:pt idx="163" formatCode="0.0">
                  <c:v>1.4736100000000001</c:v>
                </c:pt>
                <c:pt idx="164" formatCode="0.0">
                  <c:v>1.2307699999999999</c:v>
                </c:pt>
                <c:pt idx="165" formatCode="0.0">
                  <c:v>1.36286</c:v>
                </c:pt>
                <c:pt idx="166" formatCode="0.0">
                  <c:v>1.4650799999999999</c:v>
                </c:pt>
                <c:pt idx="167" formatCode="0.0">
                  <c:v>1.36008</c:v>
                </c:pt>
                <c:pt idx="168" formatCode="0.0">
                  <c:v>1.6002700000000001</c:v>
                </c:pt>
                <c:pt idx="169" formatCode="0.0">
                  <c:v>1.4620899999999999</c:v>
                </c:pt>
                <c:pt idx="170" formatCode="0.0">
                  <c:v>1.4620899999999999</c:v>
                </c:pt>
                <c:pt idx="171" formatCode="0.0">
                  <c:v>0.91400999999999999</c:v>
                </c:pt>
                <c:pt idx="172" formatCode="0.0">
                  <c:v>0.91308999999999996</c:v>
                </c:pt>
                <c:pt idx="173" formatCode="0.0">
                  <c:v>0.77676000000000001</c:v>
                </c:pt>
                <c:pt idx="174" formatCode="0.0">
                  <c:v>1.2521199999999999</c:v>
                </c:pt>
                <c:pt idx="175" formatCode="0.0">
                  <c:v>1.11449</c:v>
                </c:pt>
                <c:pt idx="176" formatCode="0.0">
                  <c:v>1.2495799999999999</c:v>
                </c:pt>
                <c:pt idx="177" formatCode="0.0">
                  <c:v>0.77310999999999996</c:v>
                </c:pt>
                <c:pt idx="178" formatCode="0.0">
                  <c:v>0.67159000000000002</c:v>
                </c:pt>
                <c:pt idx="179" formatCode="0.0">
                  <c:v>0.67091999999999996</c:v>
                </c:pt>
                <c:pt idx="180" formatCode="0.0">
                  <c:v>0.67023999999999995</c:v>
                </c:pt>
                <c:pt idx="181" formatCode="0.0">
                  <c:v>0.90483000000000002</c:v>
                </c:pt>
                <c:pt idx="182" formatCode="0.0">
                  <c:v>1.1059000000000001</c:v>
                </c:pt>
                <c:pt idx="183" formatCode="0.0">
                  <c:v>1.3418300000000001</c:v>
                </c:pt>
                <c:pt idx="184" formatCode="0.0">
                  <c:v>1.3404799999999999</c:v>
                </c:pt>
                <c:pt idx="185" formatCode="0.0">
                  <c:v>1.2399500000000001</c:v>
                </c:pt>
                <c:pt idx="186" formatCode="0.0">
                  <c:v>1.00267</c:v>
                </c:pt>
                <c:pt idx="187" formatCode="0.0">
                  <c:v>1.1355999999999999</c:v>
                </c:pt>
                <c:pt idx="188" formatCode="0.0">
                  <c:v>1.4676499999999999</c:v>
                </c:pt>
                <c:pt idx="189" formatCode="0.0">
                  <c:v>1.33422</c:v>
                </c:pt>
                <c:pt idx="190" formatCode="0.0">
                  <c:v>1.33422</c:v>
                </c:pt>
                <c:pt idx="191" formatCode="0.0">
                  <c:v>1.23292</c:v>
                </c:pt>
                <c:pt idx="192" formatCode="0.0">
                  <c:v>1.3315600000000001</c:v>
                </c:pt>
                <c:pt idx="193" formatCode="0.0">
                  <c:v>1.2288300000000001</c:v>
                </c:pt>
                <c:pt idx="194" formatCode="0.0">
                  <c:v>1.1269499999999999</c:v>
                </c:pt>
                <c:pt idx="195" formatCode="0.0">
                  <c:v>0.89373999999999998</c:v>
                </c:pt>
                <c:pt idx="196" formatCode="0.0">
                  <c:v>0.89285999999999999</c:v>
                </c:pt>
                <c:pt idx="197" formatCode="0.0">
                  <c:v>1.32406</c:v>
                </c:pt>
                <c:pt idx="198" formatCode="0.0">
                  <c:v>1.5552600000000001</c:v>
                </c:pt>
                <c:pt idx="199" formatCode="0.0">
                  <c:v>1.5521799999999999</c:v>
                </c:pt>
                <c:pt idx="200" formatCode="0.0">
                  <c:v>0.98619000000000001</c:v>
                </c:pt>
                <c:pt idx="201" formatCode="0.0">
                  <c:v>1.21791</c:v>
                </c:pt>
                <c:pt idx="202" formatCode="0.0">
                  <c:v>1.3166599999999999</c:v>
                </c:pt>
                <c:pt idx="203" formatCode="0.0">
                  <c:v>1.6458200000000001</c:v>
                </c:pt>
                <c:pt idx="204" formatCode="0.0">
                  <c:v>1.6425799999999999</c:v>
                </c:pt>
                <c:pt idx="205" formatCode="0.0">
                  <c:v>1.41076</c:v>
                </c:pt>
                <c:pt idx="206" formatCode="0.0">
                  <c:v>1.40937</c:v>
                </c:pt>
                <c:pt idx="207" formatCode="0.0">
                  <c:v>1.54199</c:v>
                </c:pt>
                <c:pt idx="208" formatCode="0.0">
                  <c:v>1.5404800000000001</c:v>
                </c:pt>
                <c:pt idx="209" formatCode="0.0">
                  <c:v>1.3067599999999999</c:v>
                </c:pt>
                <c:pt idx="210" formatCode="0.0">
                  <c:v>1.0752699999999999</c:v>
                </c:pt>
                <c:pt idx="211" formatCode="0.0">
                  <c:v>0.97560999999999998</c:v>
                </c:pt>
                <c:pt idx="212" formatCode="0.0">
                  <c:v>1.17188</c:v>
                </c:pt>
                <c:pt idx="213" formatCode="0.0">
                  <c:v>1.2032499999999999</c:v>
                </c:pt>
                <c:pt idx="214" formatCode="0.0">
                  <c:v>1.3970100000000001</c:v>
                </c:pt>
                <c:pt idx="215" formatCode="0.0">
                  <c:v>1.1981900000000001</c:v>
                </c:pt>
                <c:pt idx="216" formatCode="0.0">
                  <c:v>1.0989</c:v>
                </c:pt>
                <c:pt idx="217" formatCode="0.0">
                  <c:v>1.19702</c:v>
                </c:pt>
                <c:pt idx="218" formatCode="0.0">
                  <c:v>1.1958599999999999</c:v>
                </c:pt>
                <c:pt idx="219" formatCode="0.0">
                  <c:v>1.38934</c:v>
                </c:pt>
                <c:pt idx="220" formatCode="0.0">
                  <c:v>1.6139399999999999</c:v>
                </c:pt>
                <c:pt idx="221" formatCode="0.0">
                  <c:v>1.93486</c:v>
                </c:pt>
                <c:pt idx="222" formatCode="0.0">
                  <c:v>1.8052900000000001</c:v>
                </c:pt>
                <c:pt idx="223" formatCode="0.0">
                  <c:v>1.6103099999999999</c:v>
                </c:pt>
                <c:pt idx="224" formatCode="0.0">
                  <c:v>1.7374499999999999</c:v>
                </c:pt>
                <c:pt idx="225" formatCode="0.0">
                  <c:v>1.7030799999999999</c:v>
                </c:pt>
                <c:pt idx="226" formatCode="0.0">
                  <c:v>1.73021</c:v>
                </c:pt>
                <c:pt idx="227" formatCode="0.0">
                  <c:v>1.92</c:v>
                </c:pt>
                <c:pt idx="228" formatCode="0.0">
                  <c:v>1.9181600000000001</c:v>
                </c:pt>
                <c:pt idx="229" formatCode="0.0">
                  <c:v>2.5575399999999999</c:v>
                </c:pt>
                <c:pt idx="230" formatCode="0.0">
                  <c:v>2.7786599999999999</c:v>
                </c:pt>
                <c:pt idx="231" formatCode="0.0">
                  <c:v>2.8680699999999999</c:v>
                </c:pt>
                <c:pt idx="232" formatCode="0.0">
                  <c:v>2.7636599999999998</c:v>
                </c:pt>
                <c:pt idx="233" formatCode="0.0">
                  <c:v>2.43594</c:v>
                </c:pt>
                <c:pt idx="234" formatCode="0.0">
                  <c:v>2.7549100000000002</c:v>
                </c:pt>
                <c:pt idx="235" formatCode="0.0">
                  <c:v>3.4865300000000001</c:v>
                </c:pt>
                <c:pt idx="236" formatCode="0.0">
                  <c:v>3.57369</c:v>
                </c:pt>
                <c:pt idx="237" formatCode="0.0">
                  <c:v>3.7914699999999999</c:v>
                </c:pt>
                <c:pt idx="238" formatCode="0.0">
                  <c:v>3.5590600000000001</c:v>
                </c:pt>
                <c:pt idx="239" formatCode="0.0">
                  <c:v>3.3595000000000002</c:v>
                </c:pt>
                <c:pt idx="240" formatCode="0.0">
                  <c:v>3.1995</c:v>
                </c:pt>
                <c:pt idx="241" formatCode="0.0">
                  <c:v>2.8678300000000001</c:v>
                </c:pt>
                <c:pt idx="242" formatCode="0.0">
                  <c:v>2.5481699999999998</c:v>
                </c:pt>
                <c:pt idx="243" formatCode="0.0">
                  <c:v>2.54027</c:v>
                </c:pt>
                <c:pt idx="244" formatCode="0.0">
                  <c:v>2.31839</c:v>
                </c:pt>
                <c:pt idx="245" formatCode="0.0">
                  <c:v>2.8412600000000001</c:v>
                </c:pt>
                <c:pt idx="246" formatCode="0.0">
                  <c:v>2.9275799999999998</c:v>
                </c:pt>
                <c:pt idx="247" formatCode="0.0">
                  <c:v>2.60337</c:v>
                </c:pt>
                <c:pt idx="248" formatCode="0.0">
                  <c:v>2.5954199999999998</c:v>
                </c:pt>
                <c:pt idx="249" formatCode="0.0">
                  <c:v>2.58752</c:v>
                </c:pt>
                <c:pt idx="250" formatCode="0.0">
                  <c:v>3.1021899999999998</c:v>
                </c:pt>
                <c:pt idx="251" formatCode="0.0">
                  <c:v>3.2806799999999998</c:v>
                </c:pt>
                <c:pt idx="252" formatCode="0.0">
                  <c:v>3.6474199999999999</c:v>
                </c:pt>
                <c:pt idx="253" formatCode="0.0">
                  <c:v>3.6363599999999998</c:v>
                </c:pt>
                <c:pt idx="254" formatCode="0.0">
                  <c:v>3.9393899999999999</c:v>
                </c:pt>
                <c:pt idx="255" formatCode="0.0">
                  <c:v>3.9274900000000001</c:v>
                </c:pt>
                <c:pt idx="256" formatCode="0.0">
                  <c:v>4.2296100000000001</c:v>
                </c:pt>
                <c:pt idx="257" formatCode="0.0">
                  <c:v>4.2042000000000002</c:v>
                </c:pt>
                <c:pt idx="258" formatCode="0.0">
                  <c:v>4.4910199999999998</c:v>
                </c:pt>
                <c:pt idx="259" formatCode="0.0">
                  <c:v>4.4776100000000003</c:v>
                </c:pt>
                <c:pt idx="260" formatCode="0.0">
                  <c:v>4.4642900000000001</c:v>
                </c:pt>
                <c:pt idx="261" formatCode="0.0">
                  <c:v>4.74777</c:v>
                </c:pt>
                <c:pt idx="262" formatCode="0.0">
                  <c:v>4.4247800000000002</c:v>
                </c:pt>
                <c:pt idx="263" formatCode="0.0">
                  <c:v>4.7058799999999996</c:v>
                </c:pt>
                <c:pt idx="264" formatCode="0.0">
                  <c:v>4.6920799999999998</c:v>
                </c:pt>
                <c:pt idx="265" formatCode="0.0">
                  <c:v>4.6783599999999996</c:v>
                </c:pt>
                <c:pt idx="266" formatCode="0.0">
                  <c:v>5.2478100000000003</c:v>
                </c:pt>
                <c:pt idx="267" formatCode="0.0">
                  <c:v>5.5232599999999996</c:v>
                </c:pt>
                <c:pt idx="268" formatCode="0.0">
                  <c:v>5.50725</c:v>
                </c:pt>
                <c:pt idx="269" formatCode="0.0">
                  <c:v>5.4755000000000003</c:v>
                </c:pt>
                <c:pt idx="270" formatCode="0.0">
                  <c:v>5.4441300000000004</c:v>
                </c:pt>
                <c:pt idx="271" formatCode="0.0">
                  <c:v>5.4285699999999997</c:v>
                </c:pt>
                <c:pt idx="272" formatCode="0.0">
                  <c:v>5.69801</c:v>
                </c:pt>
                <c:pt idx="273" formatCode="0.0">
                  <c:v>5.6657200000000003</c:v>
                </c:pt>
                <c:pt idx="274" formatCode="0.0">
                  <c:v>5.9321999999999999</c:v>
                </c:pt>
                <c:pt idx="275" formatCode="0.0">
                  <c:v>5.8988800000000001</c:v>
                </c:pt>
                <c:pt idx="276" formatCode="0.0">
                  <c:v>6.1624600000000003</c:v>
                </c:pt>
                <c:pt idx="277" formatCode="0.0">
                  <c:v>6.4245799999999997</c:v>
                </c:pt>
                <c:pt idx="278" formatCode="0.0">
                  <c:v>6.0941799999999997</c:v>
                </c:pt>
                <c:pt idx="279" formatCode="0.0">
                  <c:v>6.0606099999999996</c:v>
                </c:pt>
                <c:pt idx="280" formatCode="0.0">
                  <c:v>6.0439600000000002</c:v>
                </c:pt>
                <c:pt idx="281" formatCode="0.0">
                  <c:v>6.0109300000000001</c:v>
                </c:pt>
                <c:pt idx="282" formatCode="0.0">
                  <c:v>5.7065200000000003</c:v>
                </c:pt>
                <c:pt idx="283" formatCode="0.0">
                  <c:v>5.6910600000000002</c:v>
                </c:pt>
                <c:pt idx="284" formatCode="0.0">
                  <c:v>5.66038</c:v>
                </c:pt>
                <c:pt idx="285" formatCode="0.0">
                  <c:v>5.6300299999999996</c:v>
                </c:pt>
                <c:pt idx="286" formatCode="0.0">
                  <c:v>5.6</c:v>
                </c:pt>
                <c:pt idx="287" formatCode="0.0">
                  <c:v>5.57029</c:v>
                </c:pt>
                <c:pt idx="288" formatCode="0.0">
                  <c:v>5.2770400000000004</c:v>
                </c:pt>
                <c:pt idx="289" formatCode="0.0">
                  <c:v>4.7244099999999998</c:v>
                </c:pt>
                <c:pt idx="290" formatCode="0.0">
                  <c:v>4.4386400000000004</c:v>
                </c:pt>
                <c:pt idx="291" formatCode="0.0">
                  <c:v>4.1558400000000004</c:v>
                </c:pt>
                <c:pt idx="292" formatCode="0.0">
                  <c:v>4.4041499999999996</c:v>
                </c:pt>
                <c:pt idx="293" formatCode="0.0">
                  <c:v>4.3814399999999996</c:v>
                </c:pt>
                <c:pt idx="294" formatCode="0.0">
                  <c:v>4.3701800000000004</c:v>
                </c:pt>
                <c:pt idx="295" formatCode="0.0">
                  <c:v>4.3589700000000002</c:v>
                </c:pt>
                <c:pt idx="296" formatCode="0.0">
                  <c:v>4.0816299999999996</c:v>
                </c:pt>
                <c:pt idx="297" formatCode="0.0">
                  <c:v>3.8071100000000002</c:v>
                </c:pt>
                <c:pt idx="298" formatCode="0.0">
                  <c:v>3.5353500000000002</c:v>
                </c:pt>
                <c:pt idx="299" formatCode="0.0">
                  <c:v>3.26633</c:v>
                </c:pt>
                <c:pt idx="300" formatCode="0.0">
                  <c:v>3.2581500000000001</c:v>
                </c:pt>
                <c:pt idx="301" formatCode="0.0">
                  <c:v>3.7593999999999999</c:v>
                </c:pt>
                <c:pt idx="302" formatCode="0.0">
                  <c:v>3.5</c:v>
                </c:pt>
                <c:pt idx="303" formatCode="0.0">
                  <c:v>3.4912700000000001</c:v>
                </c:pt>
                <c:pt idx="304" formatCode="0.0">
                  <c:v>3.2258100000000001</c:v>
                </c:pt>
                <c:pt idx="305" formatCode="0.0">
                  <c:v>2.9629599999999998</c:v>
                </c:pt>
                <c:pt idx="306" formatCode="0.0">
                  <c:v>2.95567</c:v>
                </c:pt>
                <c:pt idx="307" formatCode="0.0">
                  <c:v>2.9483999999999999</c:v>
                </c:pt>
                <c:pt idx="308" formatCode="0.0">
                  <c:v>3.1862699999999999</c:v>
                </c:pt>
                <c:pt idx="309" formatCode="0.0">
                  <c:v>3.17848</c:v>
                </c:pt>
                <c:pt idx="310" formatCode="0.0">
                  <c:v>3.4146299999999998</c:v>
                </c:pt>
                <c:pt idx="311" formatCode="0.0">
                  <c:v>3.4063300000000001</c:v>
                </c:pt>
                <c:pt idx="312" formatCode="0.0">
                  <c:v>3.6407799999999999</c:v>
                </c:pt>
                <c:pt idx="313" formatCode="0.0">
                  <c:v>3.8647300000000002</c:v>
                </c:pt>
                <c:pt idx="314" formatCode="0.0">
                  <c:v>4.8309199999999999</c:v>
                </c:pt>
                <c:pt idx="315" formatCode="0.0">
                  <c:v>5.3011999999999997</c:v>
                </c:pt>
                <c:pt idx="316" formatCode="0.0">
                  <c:v>5.5288500000000003</c:v>
                </c:pt>
                <c:pt idx="317" formatCode="0.0">
                  <c:v>5.9951999999999996</c:v>
                </c:pt>
                <c:pt idx="318" formatCode="0.0">
                  <c:v>5.7416299999999998</c:v>
                </c:pt>
                <c:pt idx="319" formatCode="0.0">
                  <c:v>7.3985700000000003</c:v>
                </c:pt>
                <c:pt idx="320" formatCode="0.0">
                  <c:v>7.3634199999999996</c:v>
                </c:pt>
                <c:pt idx="321" formatCode="0.0">
                  <c:v>8.05687</c:v>
                </c:pt>
                <c:pt idx="322" formatCode="0.0">
                  <c:v>8.2547200000000007</c:v>
                </c:pt>
                <c:pt idx="323" formatCode="0.0">
                  <c:v>8.9411799999999992</c:v>
                </c:pt>
                <c:pt idx="324" formatCode="0.0">
                  <c:v>9.6018699999999999</c:v>
                </c:pt>
                <c:pt idx="325" formatCode="0.0">
                  <c:v>10</c:v>
                </c:pt>
                <c:pt idx="326" formatCode="0.0">
                  <c:v>10.138249999999999</c:v>
                </c:pt>
                <c:pt idx="327" formatCode="0.0">
                  <c:v>10.06865</c:v>
                </c:pt>
                <c:pt idx="328" formatCode="0.0">
                  <c:v>10.706149999999999</c:v>
                </c:pt>
                <c:pt idx="329" formatCode="0.0">
                  <c:v>10.859730000000001</c:v>
                </c:pt>
                <c:pt idx="330" formatCode="0.0">
                  <c:v>11.538460000000001</c:v>
                </c:pt>
                <c:pt idx="331" formatCode="0.0">
                  <c:v>10.88889</c:v>
                </c:pt>
                <c:pt idx="332" formatCode="0.0">
                  <c:v>11.946899999999999</c:v>
                </c:pt>
                <c:pt idx="333" formatCode="0.0">
                  <c:v>11.84211</c:v>
                </c:pt>
                <c:pt idx="334" formatCode="0.0">
                  <c:v>12.20044</c:v>
                </c:pt>
                <c:pt idx="335" formatCode="0.0">
                  <c:v>12.09503</c:v>
                </c:pt>
                <c:pt idx="336" formatCode="0.0">
                  <c:v>11.752140000000001</c:v>
                </c:pt>
                <c:pt idx="337" formatCode="0.0">
                  <c:v>11.205069999999999</c:v>
                </c:pt>
                <c:pt idx="338" formatCode="0.0">
                  <c:v>10.46025</c:v>
                </c:pt>
                <c:pt idx="339" formatCode="0.0">
                  <c:v>10.187110000000001</c:v>
                </c:pt>
                <c:pt idx="340" formatCode="0.0">
                  <c:v>9.2592599999999994</c:v>
                </c:pt>
                <c:pt idx="341" formatCode="0.0">
                  <c:v>9.1836699999999993</c:v>
                </c:pt>
                <c:pt idx="342" formatCode="0.0">
                  <c:v>9.5334699999999994</c:v>
                </c:pt>
                <c:pt idx="343" formatCode="0.0">
                  <c:v>8.6172299999999993</c:v>
                </c:pt>
                <c:pt idx="344" formatCode="0.0">
                  <c:v>7.9051400000000003</c:v>
                </c:pt>
                <c:pt idx="345" formatCode="0.0">
                  <c:v>7.6470599999999997</c:v>
                </c:pt>
                <c:pt idx="346" formatCode="0.0">
                  <c:v>7.3786399999999999</c:v>
                </c:pt>
                <c:pt idx="347" formatCode="0.0">
                  <c:v>7.1290899999999997</c:v>
                </c:pt>
                <c:pt idx="348" formatCode="0.0">
                  <c:v>6.6921600000000003</c:v>
                </c:pt>
                <c:pt idx="349" formatCode="0.0">
                  <c:v>6.2737600000000002</c:v>
                </c:pt>
                <c:pt idx="350" formatCode="0.0">
                  <c:v>6.0606099999999996</c:v>
                </c:pt>
                <c:pt idx="351" formatCode="0.0">
                  <c:v>5.8490599999999997</c:v>
                </c:pt>
                <c:pt idx="352" formatCode="0.0">
                  <c:v>6.21469</c:v>
                </c:pt>
                <c:pt idx="353" formatCode="0.0">
                  <c:v>5.9813099999999997</c:v>
                </c:pt>
                <c:pt idx="354" formatCode="0.0">
                  <c:v>5.5555599999999998</c:v>
                </c:pt>
                <c:pt idx="355" formatCode="0.0">
                  <c:v>5.7195600000000004</c:v>
                </c:pt>
                <c:pt idx="356" formatCode="0.0">
                  <c:v>5.49451</c:v>
                </c:pt>
                <c:pt idx="357" formatCode="0.0">
                  <c:v>5.46448</c:v>
                </c:pt>
                <c:pt idx="358" formatCode="0.0">
                  <c:v>5.0632900000000003</c:v>
                </c:pt>
                <c:pt idx="359" formatCode="0.0">
                  <c:v>5.0359699999999998</c:v>
                </c:pt>
                <c:pt idx="360" formatCode="0.0">
                  <c:v>5.1971299999999996</c:v>
                </c:pt>
                <c:pt idx="361" formatCode="0.0">
                  <c:v>6.0822900000000004</c:v>
                </c:pt>
                <c:pt idx="362" formatCode="0.0">
                  <c:v>6.4285699999999997</c:v>
                </c:pt>
                <c:pt idx="363" formatCode="0.0">
                  <c:v>6.9518700000000004</c:v>
                </c:pt>
                <c:pt idx="364" formatCode="0.0">
                  <c:v>6.73759</c:v>
                </c:pt>
                <c:pt idx="365" formatCode="0.0">
                  <c:v>6.7019399999999996</c:v>
                </c:pt>
                <c:pt idx="366" formatCode="0.0">
                  <c:v>6.6666699999999999</c:v>
                </c:pt>
                <c:pt idx="367" formatCode="0.0">
                  <c:v>6.6317599999999999</c:v>
                </c:pt>
                <c:pt idx="368" formatCode="0.0">
                  <c:v>6.42361</c:v>
                </c:pt>
                <c:pt idx="369" formatCode="0.0">
                  <c:v>6.3903299999999996</c:v>
                </c:pt>
                <c:pt idx="370" formatCode="0.0">
                  <c:v>6.7125599999999999</c:v>
                </c:pt>
                <c:pt idx="371" formatCode="0.0">
                  <c:v>6.6780799999999996</c:v>
                </c:pt>
                <c:pt idx="372" formatCode="0.0">
                  <c:v>6.8143099999999999</c:v>
                </c:pt>
                <c:pt idx="373" formatCode="0.0">
                  <c:v>6.2394600000000002</c:v>
                </c:pt>
                <c:pt idx="374" formatCode="0.0">
                  <c:v>6.3758400000000002</c:v>
                </c:pt>
                <c:pt idx="375" formatCode="0.0">
                  <c:v>6.5</c:v>
                </c:pt>
                <c:pt idx="376" formatCode="0.0">
                  <c:v>7.1428599999999998</c:v>
                </c:pt>
                <c:pt idx="377" formatCode="0.0">
                  <c:v>7.4380199999999999</c:v>
                </c:pt>
                <c:pt idx="378" formatCode="0.0">
                  <c:v>7.7302600000000004</c:v>
                </c:pt>
                <c:pt idx="379" formatCode="0.0">
                  <c:v>7.8559700000000001</c:v>
                </c:pt>
                <c:pt idx="380" formatCode="0.0">
                  <c:v>8.4828700000000001</c:v>
                </c:pt>
                <c:pt idx="381" formatCode="0.0">
                  <c:v>8.9285700000000006</c:v>
                </c:pt>
                <c:pt idx="382" formatCode="0.0">
                  <c:v>8.8709699999999998</c:v>
                </c:pt>
                <c:pt idx="383" formatCode="0.0">
                  <c:v>8.9887599999999992</c:v>
                </c:pt>
                <c:pt idx="384" formatCode="0.0">
                  <c:v>9.2504000000000008</c:v>
                </c:pt>
                <c:pt idx="385" formatCode="0.0">
                  <c:v>9.8412699999999997</c:v>
                </c:pt>
                <c:pt idx="386" formatCode="0.0">
                  <c:v>10.252370000000001</c:v>
                </c:pt>
                <c:pt idx="387" formatCode="0.0">
                  <c:v>10.48513</c:v>
                </c:pt>
                <c:pt idx="388" formatCode="0.0">
                  <c:v>10.69767</c:v>
                </c:pt>
                <c:pt idx="389" formatCode="0.0">
                  <c:v>11.076919999999999</c:v>
                </c:pt>
                <c:pt idx="390" formatCode="0.0">
                  <c:v>11.450379999999999</c:v>
                </c:pt>
                <c:pt idx="391" formatCode="0.0">
                  <c:v>11.836119999999999</c:v>
                </c:pt>
                <c:pt idx="392" formatCode="0.0">
                  <c:v>11.8797</c:v>
                </c:pt>
                <c:pt idx="393" formatCode="0.0">
                  <c:v>12.071540000000001</c:v>
                </c:pt>
                <c:pt idx="394" formatCode="0.0">
                  <c:v>12.59259</c:v>
                </c:pt>
                <c:pt idx="395" formatCode="0.0">
                  <c:v>13.25479</c:v>
                </c:pt>
                <c:pt idx="396" formatCode="0.0">
                  <c:v>13.86861</c:v>
                </c:pt>
                <c:pt idx="397" formatCode="0.0">
                  <c:v>14.161849999999999</c:v>
                </c:pt>
                <c:pt idx="398" formatCode="0.0">
                  <c:v>14.592269999999999</c:v>
                </c:pt>
                <c:pt idx="399" formatCode="0.0">
                  <c:v>14.58924</c:v>
                </c:pt>
                <c:pt idx="400" formatCode="0.0">
                  <c:v>14.42577</c:v>
                </c:pt>
                <c:pt idx="401" formatCode="0.0">
                  <c:v>14.265930000000001</c:v>
                </c:pt>
                <c:pt idx="402" formatCode="0.0">
                  <c:v>13.150679999999999</c:v>
                </c:pt>
                <c:pt idx="403" formatCode="0.0">
                  <c:v>12.890090000000001</c:v>
                </c:pt>
                <c:pt idx="404" formatCode="0.0">
                  <c:v>12.76882</c:v>
                </c:pt>
                <c:pt idx="405" formatCode="0.0">
                  <c:v>12.63298</c:v>
                </c:pt>
                <c:pt idx="406" formatCode="0.0">
                  <c:v>12.63158</c:v>
                </c:pt>
                <c:pt idx="407" formatCode="0.0">
                  <c:v>12.35371</c:v>
                </c:pt>
                <c:pt idx="408" formatCode="0.0">
                  <c:v>11.79487</c:v>
                </c:pt>
                <c:pt idx="409" formatCode="0.0">
                  <c:v>11.39241</c:v>
                </c:pt>
                <c:pt idx="410" formatCode="0.0">
                  <c:v>10.611739999999999</c:v>
                </c:pt>
                <c:pt idx="411" formatCode="0.0">
                  <c:v>10.13597</c:v>
                </c:pt>
                <c:pt idx="412" formatCode="0.0">
                  <c:v>9.7919199999999993</c:v>
                </c:pt>
                <c:pt idx="413" formatCode="0.0">
                  <c:v>9.6969700000000003</c:v>
                </c:pt>
                <c:pt idx="414" formatCode="0.0">
                  <c:v>10.77482</c:v>
                </c:pt>
                <c:pt idx="415" formatCode="0.0">
                  <c:v>10.817310000000001</c:v>
                </c:pt>
                <c:pt idx="416" formatCode="0.0">
                  <c:v>10.965439999999999</c:v>
                </c:pt>
                <c:pt idx="417" formatCode="0.0">
                  <c:v>10.27155</c:v>
                </c:pt>
                <c:pt idx="418" formatCode="0.0">
                  <c:v>9.57944</c:v>
                </c:pt>
                <c:pt idx="419" formatCode="0.0">
                  <c:v>8.9120399999999993</c:v>
                </c:pt>
                <c:pt idx="420" formatCode="0.0">
                  <c:v>8.2568800000000007</c:v>
                </c:pt>
                <c:pt idx="421" formatCode="0.0">
                  <c:v>7.6136400000000002</c:v>
                </c:pt>
                <c:pt idx="422" formatCode="0.0">
                  <c:v>6.8848799999999999</c:v>
                </c:pt>
                <c:pt idx="423" formatCode="0.0">
                  <c:v>6.6217699999999997</c:v>
                </c:pt>
                <c:pt idx="424" formatCode="0.0">
                  <c:v>6.9119299999999999</c:v>
                </c:pt>
                <c:pt idx="425" formatCode="0.0">
                  <c:v>7.1823199999999998</c:v>
                </c:pt>
                <c:pt idx="426" formatCode="0.0">
                  <c:v>6.5573800000000002</c:v>
                </c:pt>
                <c:pt idx="427" formatCode="0.0">
                  <c:v>5.9652900000000004</c:v>
                </c:pt>
                <c:pt idx="428" formatCode="0.0">
                  <c:v>4.9409200000000002</c:v>
                </c:pt>
                <c:pt idx="429" formatCode="0.0">
                  <c:v>5.0321199999999999</c:v>
                </c:pt>
                <c:pt idx="430" formatCode="0.0">
                  <c:v>4.4776100000000003</c:v>
                </c:pt>
                <c:pt idx="431" formatCode="0.0">
                  <c:v>3.82572</c:v>
                </c:pt>
                <c:pt idx="432" formatCode="0.0">
                  <c:v>3.70763</c:v>
                </c:pt>
                <c:pt idx="433" formatCode="0.0">
                  <c:v>3.4846900000000001</c:v>
                </c:pt>
                <c:pt idx="434" formatCode="0.0">
                  <c:v>3.59029</c:v>
                </c:pt>
                <c:pt idx="435" formatCode="0.0">
                  <c:v>4</c:v>
                </c:pt>
                <c:pt idx="436" formatCode="0.0">
                  <c:v>3.4410799999999999</c:v>
                </c:pt>
                <c:pt idx="437" formatCode="0.0">
                  <c:v>2.4742299999999999</c:v>
                </c:pt>
                <c:pt idx="438" formatCode="0.0">
                  <c:v>2.3589699999999998</c:v>
                </c:pt>
                <c:pt idx="439" formatCode="0.0">
                  <c:v>2.4565000000000001</c:v>
                </c:pt>
                <c:pt idx="440" formatCode="0.0">
                  <c:v>2.76356</c:v>
                </c:pt>
                <c:pt idx="441" formatCode="0.0">
                  <c:v>2.7522899999999999</c:v>
                </c:pt>
                <c:pt idx="442" formatCode="0.0">
                  <c:v>3.1632699999999998</c:v>
                </c:pt>
                <c:pt idx="443" formatCode="0.0">
                  <c:v>3.7871000000000001</c:v>
                </c:pt>
                <c:pt idx="444" formatCode="0.0">
                  <c:v>4.2900900000000002</c:v>
                </c:pt>
                <c:pt idx="445" formatCode="0.0">
                  <c:v>4.6938800000000001</c:v>
                </c:pt>
                <c:pt idx="446" formatCode="0.0">
                  <c:v>4.89297</c:v>
                </c:pt>
                <c:pt idx="447" formatCode="0.0">
                  <c:v>4.5546600000000002</c:v>
                </c:pt>
                <c:pt idx="448" formatCode="0.0">
                  <c:v>4.3346799999999996</c:v>
                </c:pt>
                <c:pt idx="449" formatCode="0.0">
                  <c:v>4.3259600000000002</c:v>
                </c:pt>
                <c:pt idx="450" formatCode="0.0">
                  <c:v>4.3086200000000003</c:v>
                </c:pt>
                <c:pt idx="451" formatCode="0.0">
                  <c:v>4.2957000000000001</c:v>
                </c:pt>
                <c:pt idx="452" formatCode="0.0">
                  <c:v>4.28287</c:v>
                </c:pt>
                <c:pt idx="453" formatCode="0.0">
                  <c:v>4.2658699999999996</c:v>
                </c:pt>
                <c:pt idx="454" formatCode="0.0">
                  <c:v>4.1543000000000001</c:v>
                </c:pt>
                <c:pt idx="455" formatCode="0.0">
                  <c:v>4.0433899999999996</c:v>
                </c:pt>
                <c:pt idx="456" formatCode="0.0">
                  <c:v>3.5259499999999999</c:v>
                </c:pt>
                <c:pt idx="457" formatCode="0.0">
                  <c:v>3.6062400000000001</c:v>
                </c:pt>
                <c:pt idx="458" formatCode="0.0">
                  <c:v>3.7900900000000002</c:v>
                </c:pt>
                <c:pt idx="459" formatCode="0.0">
                  <c:v>3.5817999999999999</c:v>
                </c:pt>
                <c:pt idx="460" formatCode="0.0">
                  <c:v>3.5748799999999998</c:v>
                </c:pt>
                <c:pt idx="461" formatCode="0.0">
                  <c:v>3.6644199999999998</c:v>
                </c:pt>
                <c:pt idx="462" formatCode="0.0">
                  <c:v>3.4582099999999998</c:v>
                </c:pt>
                <c:pt idx="463" formatCode="0.0">
                  <c:v>3.35249</c:v>
                </c:pt>
                <c:pt idx="464" formatCode="0.0">
                  <c:v>3.2473700000000001</c:v>
                </c:pt>
                <c:pt idx="465" formatCode="0.0">
                  <c:v>3.2350099999999999</c:v>
                </c:pt>
                <c:pt idx="466" formatCode="0.0">
                  <c:v>3.5137700000000001</c:v>
                </c:pt>
                <c:pt idx="467" formatCode="0.0">
                  <c:v>3.7914699999999999</c:v>
                </c:pt>
                <c:pt idx="468" formatCode="0.0">
                  <c:v>3.9735100000000001</c:v>
                </c:pt>
                <c:pt idx="469" formatCode="0.0">
                  <c:v>3.1984900000000001</c:v>
                </c:pt>
                <c:pt idx="470" formatCode="0.0">
                  <c:v>2.1535600000000001</c:v>
                </c:pt>
                <c:pt idx="471" formatCode="0.0">
                  <c:v>1.5887899999999999</c:v>
                </c:pt>
                <c:pt idx="472" formatCode="0.0">
                  <c:v>1.6791</c:v>
                </c:pt>
                <c:pt idx="473" formatCode="0.0">
                  <c:v>1.7674399999999999</c:v>
                </c:pt>
                <c:pt idx="474" formatCode="0.0">
                  <c:v>1.6713100000000001</c:v>
                </c:pt>
                <c:pt idx="475" formatCode="0.0">
                  <c:v>1.5755300000000001</c:v>
                </c:pt>
                <c:pt idx="476" formatCode="0.0">
                  <c:v>1.75763</c:v>
                </c:pt>
                <c:pt idx="477" formatCode="0.0">
                  <c:v>1.5668200000000001</c:v>
                </c:pt>
                <c:pt idx="478" formatCode="0.0">
                  <c:v>1.2844</c:v>
                </c:pt>
                <c:pt idx="479" formatCode="0.0">
                  <c:v>1.1872100000000001</c:v>
                </c:pt>
                <c:pt idx="480" formatCode="0.0">
                  <c:v>1.3648800000000001</c:v>
                </c:pt>
                <c:pt idx="481" formatCode="0.0">
                  <c:v>1.91431</c:v>
                </c:pt>
                <c:pt idx="482" formatCode="0.0">
                  <c:v>2.8414299999999999</c:v>
                </c:pt>
                <c:pt idx="483" formatCode="0.0">
                  <c:v>3.6798500000000001</c:v>
                </c:pt>
                <c:pt idx="484" formatCode="0.0">
                  <c:v>3.6697199999999999</c:v>
                </c:pt>
                <c:pt idx="485" formatCode="0.0">
                  <c:v>3.7477100000000001</c:v>
                </c:pt>
                <c:pt idx="486" formatCode="0.0">
                  <c:v>3.9269400000000001</c:v>
                </c:pt>
                <c:pt idx="487" formatCode="0.0">
                  <c:v>4.2883199999999997</c:v>
                </c:pt>
                <c:pt idx="488" formatCode="0.0">
                  <c:v>4.2727300000000001</c:v>
                </c:pt>
                <c:pt idx="489" formatCode="0.0">
                  <c:v>4.3557199999999998</c:v>
                </c:pt>
                <c:pt idx="490" formatCode="0.0">
                  <c:v>4.5289900000000003</c:v>
                </c:pt>
                <c:pt idx="491" formatCode="0.0">
                  <c:v>4.3321300000000003</c:v>
                </c:pt>
                <c:pt idx="492" formatCode="0.0">
                  <c:v>4.1292600000000004</c:v>
                </c:pt>
                <c:pt idx="493" formatCode="0.0">
                  <c:v>3.9356</c:v>
                </c:pt>
                <c:pt idx="494" formatCode="0.0">
                  <c:v>3.8324400000000001</c:v>
                </c:pt>
                <c:pt idx="495" formatCode="0.0">
                  <c:v>3.9929000000000001</c:v>
                </c:pt>
                <c:pt idx="496" formatCode="0.0">
                  <c:v>3.9823</c:v>
                </c:pt>
                <c:pt idx="497" formatCode="0.0">
                  <c:v>3.9647600000000001</c:v>
                </c:pt>
                <c:pt idx="498" formatCode="0.0">
                  <c:v>4.1300499999999998</c:v>
                </c:pt>
                <c:pt idx="499" formatCode="0.0">
                  <c:v>4.1119899999999996</c:v>
                </c:pt>
                <c:pt idx="500" formatCode="0.0">
                  <c:v>4.1848299999999998</c:v>
                </c:pt>
                <c:pt idx="501" formatCode="0.0">
                  <c:v>4.2608699999999997</c:v>
                </c:pt>
                <c:pt idx="502" formatCode="0.0">
                  <c:v>4.2461000000000002</c:v>
                </c:pt>
                <c:pt idx="503" formatCode="0.0">
                  <c:v>4.4117600000000001</c:v>
                </c:pt>
                <c:pt idx="504" formatCode="0.0">
                  <c:v>4.4827599999999999</c:v>
                </c:pt>
                <c:pt idx="505" formatCode="0.0">
                  <c:v>4.6471600000000004</c:v>
                </c:pt>
                <c:pt idx="506" formatCode="0.0">
                  <c:v>4.8926999999999996</c:v>
                </c:pt>
                <c:pt idx="507" formatCode="0.0">
                  <c:v>5.0341300000000002</c:v>
                </c:pt>
                <c:pt idx="508" formatCode="0.0">
                  <c:v>5.2766000000000002</c:v>
                </c:pt>
                <c:pt idx="509" formatCode="0.0">
                  <c:v>5.1694899999999997</c:v>
                </c:pt>
                <c:pt idx="510" formatCode="0.0">
                  <c:v>5.0632900000000003</c:v>
                </c:pt>
                <c:pt idx="511" formatCode="0.0">
                  <c:v>4.6218500000000002</c:v>
                </c:pt>
                <c:pt idx="512" formatCode="0.0">
                  <c:v>4.4351500000000001</c:v>
                </c:pt>
                <c:pt idx="513" formatCode="0.0">
                  <c:v>4.5871599999999999</c:v>
                </c:pt>
                <c:pt idx="514" formatCode="0.0">
                  <c:v>4.65503</c:v>
                </c:pt>
                <c:pt idx="515" formatCode="0.0">
                  <c:v>4.6395999999999997</c:v>
                </c:pt>
                <c:pt idx="516" formatCode="0.0">
                  <c:v>5.1980199999999996</c:v>
                </c:pt>
                <c:pt idx="517" formatCode="0.0">
                  <c:v>5.2631600000000001</c:v>
                </c:pt>
                <c:pt idx="518" formatCode="0.0">
                  <c:v>5.2373200000000004</c:v>
                </c:pt>
                <c:pt idx="519" formatCode="0.0">
                  <c:v>4.7116199999999999</c:v>
                </c:pt>
                <c:pt idx="520" formatCode="0.0">
                  <c:v>4.3654000000000002</c:v>
                </c:pt>
                <c:pt idx="521" formatCode="0.0">
                  <c:v>4.6736500000000003</c:v>
                </c:pt>
                <c:pt idx="522" formatCode="0.0">
                  <c:v>4.81928</c:v>
                </c:pt>
                <c:pt idx="523" formatCode="0.0">
                  <c:v>5.7028100000000004</c:v>
                </c:pt>
                <c:pt idx="524" formatCode="0.0">
                  <c:v>6.1698700000000004</c:v>
                </c:pt>
                <c:pt idx="525" formatCode="0.0">
                  <c:v>6.3795900000000003</c:v>
                </c:pt>
                <c:pt idx="526" formatCode="0.0">
                  <c:v>6.1953899999999997</c:v>
                </c:pt>
                <c:pt idx="527" formatCode="0.0">
                  <c:v>6.25495</c:v>
                </c:pt>
                <c:pt idx="528" formatCode="0.0">
                  <c:v>5.6470599999999997</c:v>
                </c:pt>
                <c:pt idx="529" formatCode="0.0">
                  <c:v>5.3125</c:v>
                </c:pt>
                <c:pt idx="530" formatCode="0.0">
                  <c:v>4.8211500000000003</c:v>
                </c:pt>
                <c:pt idx="531" formatCode="0.0">
                  <c:v>4.8099299999999996</c:v>
                </c:pt>
                <c:pt idx="532" formatCode="0.0">
                  <c:v>5.0348600000000001</c:v>
                </c:pt>
                <c:pt idx="533" formatCode="0.0">
                  <c:v>4.6959200000000001</c:v>
                </c:pt>
                <c:pt idx="534" formatCode="0.0">
                  <c:v>4.36782</c:v>
                </c:pt>
                <c:pt idx="535" formatCode="0.0">
                  <c:v>3.7993899999999998</c:v>
                </c:pt>
                <c:pt idx="536" formatCode="0.0">
                  <c:v>3.3962300000000001</c:v>
                </c:pt>
                <c:pt idx="537" formatCode="0.0">
                  <c:v>2.8485800000000001</c:v>
                </c:pt>
                <c:pt idx="538" formatCode="0.0">
                  <c:v>3.06657</c:v>
                </c:pt>
                <c:pt idx="539" formatCode="0.0">
                  <c:v>2.9806300000000001</c:v>
                </c:pt>
                <c:pt idx="540" formatCode="0.0">
                  <c:v>2.6726100000000002</c:v>
                </c:pt>
                <c:pt idx="541" formatCode="0.0">
                  <c:v>2.8189899999999999</c:v>
                </c:pt>
                <c:pt idx="542" formatCode="0.0">
                  <c:v>3.1899099999999998</c:v>
                </c:pt>
                <c:pt idx="543" formatCode="0.0">
                  <c:v>3.18283</c:v>
                </c:pt>
                <c:pt idx="544" formatCode="0.0">
                  <c:v>3.0236000000000001</c:v>
                </c:pt>
                <c:pt idx="545" formatCode="0.0">
                  <c:v>3.01471</c:v>
                </c:pt>
                <c:pt idx="546" formatCode="0.0">
                  <c:v>3.1571199999999999</c:v>
                </c:pt>
                <c:pt idx="547" formatCode="0.0">
                  <c:v>3.0746699999999998</c:v>
                </c:pt>
                <c:pt idx="548" formatCode="0.0">
                  <c:v>2.9927000000000001</c:v>
                </c:pt>
                <c:pt idx="549" formatCode="0.0">
                  <c:v>3.2798799999999999</c:v>
                </c:pt>
                <c:pt idx="550" formatCode="0.0">
                  <c:v>3.12046</c:v>
                </c:pt>
                <c:pt idx="551" formatCode="0.0">
                  <c:v>2.96671</c:v>
                </c:pt>
                <c:pt idx="552" formatCode="0.0">
                  <c:v>3.2538</c:v>
                </c:pt>
                <c:pt idx="553" formatCode="0.0">
                  <c:v>3.24675</c:v>
                </c:pt>
                <c:pt idx="554" formatCode="0.0">
                  <c:v>3.0194100000000001</c:v>
                </c:pt>
                <c:pt idx="555" formatCode="0.0">
                  <c:v>3.15638</c:v>
                </c:pt>
                <c:pt idx="556" formatCode="0.0">
                  <c:v>3.22119</c:v>
                </c:pt>
                <c:pt idx="557" formatCode="0.0">
                  <c:v>2.9978600000000002</c:v>
                </c:pt>
                <c:pt idx="558" formatCode="0.0">
                  <c:v>2.8469799999999998</c:v>
                </c:pt>
                <c:pt idx="559" formatCode="0.0">
                  <c:v>2.84091</c:v>
                </c:pt>
                <c:pt idx="560" formatCode="0.0">
                  <c:v>2.7639999999999998</c:v>
                </c:pt>
                <c:pt idx="561" formatCode="0.0">
                  <c:v>2.7522899999999999</c:v>
                </c:pt>
                <c:pt idx="562" formatCode="0.0">
                  <c:v>2.7445499999999998</c:v>
                </c:pt>
                <c:pt idx="563" formatCode="0.0">
                  <c:v>2.8109600000000001</c:v>
                </c:pt>
                <c:pt idx="564" formatCode="0.0">
                  <c:v>2.4509799999999999</c:v>
                </c:pt>
                <c:pt idx="565" formatCode="0.0">
                  <c:v>2.51572</c:v>
                </c:pt>
                <c:pt idx="566" formatCode="0.0">
                  <c:v>2.65178</c:v>
                </c:pt>
                <c:pt idx="567" formatCode="0.0">
                  <c:v>2.3643900000000002</c:v>
                </c:pt>
                <c:pt idx="568" formatCode="0.0">
                  <c:v>2.2884899999999999</c:v>
                </c:pt>
                <c:pt idx="569" formatCode="0.0">
                  <c:v>2.4948000000000001</c:v>
                </c:pt>
                <c:pt idx="570" formatCode="0.0">
                  <c:v>2.69896</c:v>
                </c:pt>
                <c:pt idx="571" formatCode="0.0">
                  <c:v>2.90055</c:v>
                </c:pt>
                <c:pt idx="572" formatCode="0.0">
                  <c:v>2.9655200000000002</c:v>
                </c:pt>
                <c:pt idx="573" formatCode="0.0">
                  <c:v>2.60989</c:v>
                </c:pt>
                <c:pt idx="574" formatCode="0.0">
                  <c:v>2.6027399999999998</c:v>
                </c:pt>
                <c:pt idx="575" formatCode="0.0">
                  <c:v>2.5973999999999999</c:v>
                </c:pt>
                <c:pt idx="576" formatCode="0.0">
                  <c:v>2.8708100000000001</c:v>
                </c:pt>
                <c:pt idx="577" formatCode="0.0">
                  <c:v>2.8629899999999999</c:v>
                </c:pt>
                <c:pt idx="578" formatCode="0.0">
                  <c:v>2.78722</c:v>
                </c:pt>
                <c:pt idx="579" formatCode="0.0">
                  <c:v>3.125</c:v>
                </c:pt>
                <c:pt idx="580" formatCode="0.0">
                  <c:v>3.1186400000000001</c:v>
                </c:pt>
                <c:pt idx="581" formatCode="0.0">
                  <c:v>3.0426000000000002</c:v>
                </c:pt>
                <c:pt idx="582" formatCode="0.0">
                  <c:v>2.83019</c:v>
                </c:pt>
                <c:pt idx="583" formatCode="0.0">
                  <c:v>2.6174499999999998</c:v>
                </c:pt>
                <c:pt idx="584" formatCode="0.0">
                  <c:v>2.54521</c:v>
                </c:pt>
                <c:pt idx="585" formatCode="0.0">
                  <c:v>2.74431</c:v>
                </c:pt>
                <c:pt idx="586" formatCode="0.0">
                  <c:v>2.6034700000000002</c:v>
                </c:pt>
                <c:pt idx="587" formatCode="0.0">
                  <c:v>2.53165</c:v>
                </c:pt>
                <c:pt idx="588" formatCode="0.0">
                  <c:v>2.7907000000000002</c:v>
                </c:pt>
                <c:pt idx="589" formatCode="0.0">
                  <c:v>2.7170299999999998</c:v>
                </c:pt>
                <c:pt idx="590" formatCode="0.0">
                  <c:v>2.8439199999999998</c:v>
                </c:pt>
                <c:pt idx="591" formatCode="0.0">
                  <c:v>2.8326699999999998</c:v>
                </c:pt>
                <c:pt idx="592" formatCode="0.0">
                  <c:v>2.8270900000000001</c:v>
                </c:pt>
                <c:pt idx="593" formatCode="0.0">
                  <c:v>2.82152</c:v>
                </c:pt>
                <c:pt idx="594" formatCode="0.0">
                  <c:v>2.8833600000000001</c:v>
                </c:pt>
                <c:pt idx="595" formatCode="0.0">
                  <c:v>2.8123</c:v>
                </c:pt>
                <c:pt idx="596" formatCode="0.0">
                  <c:v>3.0045700000000002</c:v>
                </c:pt>
                <c:pt idx="597" formatCode="0.0">
                  <c:v>3.06189</c:v>
                </c:pt>
                <c:pt idx="598" formatCode="0.0">
                  <c:v>3.2530899999999998</c:v>
                </c:pt>
                <c:pt idx="599" formatCode="0.0">
                  <c:v>3.3788200000000002</c:v>
                </c:pt>
                <c:pt idx="600" formatCode="0.0">
                  <c:v>3.0381399999999998</c:v>
                </c:pt>
                <c:pt idx="601" formatCode="0.0">
                  <c:v>3.03226</c:v>
                </c:pt>
                <c:pt idx="602" formatCode="0.0">
                  <c:v>2.7652700000000001</c:v>
                </c:pt>
                <c:pt idx="603" formatCode="0.0">
                  <c:v>2.4343400000000002</c:v>
                </c:pt>
                <c:pt idx="604" formatCode="0.0">
                  <c:v>2.2378499999999999</c:v>
                </c:pt>
                <c:pt idx="605" formatCode="0.0">
                  <c:v>2.2335699999999998</c:v>
                </c:pt>
                <c:pt idx="606" formatCode="0.0">
                  <c:v>2.16561</c:v>
                </c:pt>
                <c:pt idx="607" formatCode="0.0">
                  <c:v>2.2900800000000001</c:v>
                </c:pt>
                <c:pt idx="608" formatCode="0.0">
                  <c:v>2.2193999999999998</c:v>
                </c:pt>
                <c:pt idx="609" formatCode="0.0">
                  <c:v>2.0859700000000001</c:v>
                </c:pt>
                <c:pt idx="610" formatCode="0.0">
                  <c:v>1.89036</c:v>
                </c:pt>
                <c:pt idx="611" formatCode="0.0">
                  <c:v>1.6970499999999999</c:v>
                </c:pt>
                <c:pt idx="612" formatCode="0.0">
                  <c:v>1.6311199999999999</c:v>
                </c:pt>
                <c:pt idx="613" formatCode="0.0">
                  <c:v>1.4401999999999999</c:v>
                </c:pt>
                <c:pt idx="614" formatCode="0.0">
                  <c:v>1.3767199999999999</c:v>
                </c:pt>
                <c:pt idx="615" formatCode="0.0">
                  <c:v>1.4383999999999999</c:v>
                </c:pt>
                <c:pt idx="616" formatCode="0.0">
                  <c:v>1.6885600000000001</c:v>
                </c:pt>
                <c:pt idx="617" formatCode="0.0">
                  <c:v>1.62297</c:v>
                </c:pt>
                <c:pt idx="618" formatCode="0.0">
                  <c:v>1.7456400000000001</c:v>
                </c:pt>
                <c:pt idx="619" formatCode="0.0">
                  <c:v>1.6169199999999999</c:v>
                </c:pt>
                <c:pt idx="620" formatCode="0.0">
                  <c:v>1.4268000000000001</c:v>
                </c:pt>
                <c:pt idx="621" formatCode="0.0">
                  <c:v>1.48607</c:v>
                </c:pt>
                <c:pt idx="622" formatCode="0.0">
                  <c:v>1.4842299999999999</c:v>
                </c:pt>
                <c:pt idx="623" formatCode="0.0">
                  <c:v>1.6069199999999999</c:v>
                </c:pt>
                <c:pt idx="624" formatCode="0.0">
                  <c:v>1.6666700000000001</c:v>
                </c:pt>
                <c:pt idx="625" formatCode="0.0">
                  <c:v>1.6666700000000001</c:v>
                </c:pt>
                <c:pt idx="626" formatCode="0.0">
                  <c:v>1.7283999999999999</c:v>
                </c:pt>
                <c:pt idx="627" formatCode="0.0">
                  <c:v>2.2811300000000001</c:v>
                </c:pt>
                <c:pt idx="628" formatCode="0.0">
                  <c:v>2.0910199999999999</c:v>
                </c:pt>
                <c:pt idx="629" formatCode="0.0">
                  <c:v>1.9656</c:v>
                </c:pt>
                <c:pt idx="630" formatCode="0.0">
                  <c:v>2.1446100000000001</c:v>
                </c:pt>
                <c:pt idx="631" formatCode="0.0">
                  <c:v>2.2643800000000001</c:v>
                </c:pt>
                <c:pt idx="632" formatCode="0.0">
                  <c:v>2.6299700000000001</c:v>
                </c:pt>
                <c:pt idx="633" formatCode="0.0">
                  <c:v>2.5625399999999998</c:v>
                </c:pt>
                <c:pt idx="634" formatCode="0.0">
                  <c:v>2.6203500000000002</c:v>
                </c:pt>
                <c:pt idx="635" formatCode="0.0">
                  <c:v>2.6764000000000001</c:v>
                </c:pt>
                <c:pt idx="636" formatCode="0.0">
                  <c:v>2.7929599999999999</c:v>
                </c:pt>
                <c:pt idx="637" formatCode="0.0">
                  <c:v>3.2179700000000002</c:v>
                </c:pt>
                <c:pt idx="638" formatCode="0.0">
                  <c:v>3.76214</c:v>
                </c:pt>
                <c:pt idx="639" formatCode="0.0">
                  <c:v>3.0138600000000002</c:v>
                </c:pt>
                <c:pt idx="640" formatCode="0.0">
                  <c:v>3.13253</c:v>
                </c:pt>
                <c:pt idx="641" formatCode="0.0">
                  <c:v>3.7349399999999999</c:v>
                </c:pt>
                <c:pt idx="642" formatCode="0.0">
                  <c:v>3.5992799999999998</c:v>
                </c:pt>
                <c:pt idx="643" formatCode="0.0">
                  <c:v>3.3512900000000001</c:v>
                </c:pt>
                <c:pt idx="644" formatCode="0.0">
                  <c:v>3.4565000000000001</c:v>
                </c:pt>
                <c:pt idx="645" formatCode="0.0">
                  <c:v>3.4503300000000001</c:v>
                </c:pt>
                <c:pt idx="646" formatCode="0.0">
                  <c:v>3.4441799999999998</c:v>
                </c:pt>
                <c:pt idx="647" formatCode="0.0">
                  <c:v>3.4360200000000001</c:v>
                </c:pt>
                <c:pt idx="648" formatCode="0.0">
                  <c:v>3.7212000000000001</c:v>
                </c:pt>
                <c:pt idx="649" formatCode="0.0">
                  <c:v>3.5294099999999999</c:v>
                </c:pt>
                <c:pt idx="650" formatCode="0.0">
                  <c:v>2.9824600000000001</c:v>
                </c:pt>
                <c:pt idx="651" formatCode="0.0">
                  <c:v>3.2182599999999999</c:v>
                </c:pt>
                <c:pt idx="652" formatCode="0.0">
                  <c:v>3.5630799999999998</c:v>
                </c:pt>
                <c:pt idx="653" formatCode="0.0">
                  <c:v>3.1939600000000001</c:v>
                </c:pt>
                <c:pt idx="654" formatCode="0.0">
                  <c:v>2.7214800000000001</c:v>
                </c:pt>
                <c:pt idx="655" formatCode="0.0">
                  <c:v>2.7214800000000001</c:v>
                </c:pt>
                <c:pt idx="656" formatCode="0.0">
                  <c:v>2.5921699999999999</c:v>
                </c:pt>
                <c:pt idx="657" formatCode="0.0">
                  <c:v>2.1276600000000001</c:v>
                </c:pt>
                <c:pt idx="658" formatCode="0.0">
                  <c:v>1.8943700000000001</c:v>
                </c:pt>
                <c:pt idx="659" formatCode="0.0">
                  <c:v>1.6036699999999999</c:v>
                </c:pt>
                <c:pt idx="660" formatCode="0.0">
                  <c:v>1.1959</c:v>
                </c:pt>
                <c:pt idx="661" formatCode="0.0">
                  <c:v>1.13636</c:v>
                </c:pt>
                <c:pt idx="662" formatCode="0.0">
                  <c:v>1.36286</c:v>
                </c:pt>
                <c:pt idx="663" formatCode="0.0">
                  <c:v>1.6439900000000001</c:v>
                </c:pt>
                <c:pt idx="664" formatCode="0.0">
                  <c:v>1.2408300000000001</c:v>
                </c:pt>
                <c:pt idx="665" formatCode="0.0">
                  <c:v>1.0692200000000001</c:v>
                </c:pt>
                <c:pt idx="666" formatCode="0.0">
                  <c:v>1.4656100000000001</c:v>
                </c:pt>
                <c:pt idx="667" formatCode="0.0">
                  <c:v>1.74746</c:v>
                </c:pt>
                <c:pt idx="668" formatCode="0.0">
                  <c:v>1.516</c:v>
                </c:pt>
                <c:pt idx="669" formatCode="0.0">
                  <c:v>2.0270299999999999</c:v>
                </c:pt>
                <c:pt idx="670" formatCode="0.0">
                  <c:v>2.25352</c:v>
                </c:pt>
                <c:pt idx="671" formatCode="0.0">
                  <c:v>2.48027</c:v>
                </c:pt>
                <c:pt idx="672" formatCode="0.0">
                  <c:v>2.75746</c:v>
                </c:pt>
                <c:pt idx="673" formatCode="0.0">
                  <c:v>3.1460699999999999</c:v>
                </c:pt>
                <c:pt idx="674" formatCode="0.0">
                  <c:v>3.02521</c:v>
                </c:pt>
                <c:pt idx="675" formatCode="0.0">
                  <c:v>2.1751299999999998</c:v>
                </c:pt>
                <c:pt idx="676" formatCode="0.0">
                  <c:v>1.89415</c:v>
                </c:pt>
                <c:pt idx="677" formatCode="0.0">
                  <c:v>1.94878</c:v>
                </c:pt>
                <c:pt idx="678" formatCode="0.0">
                  <c:v>2.0555599999999998</c:v>
                </c:pt>
                <c:pt idx="679" formatCode="0.0">
                  <c:v>2.2160700000000002</c:v>
                </c:pt>
                <c:pt idx="680" formatCode="0.0">
                  <c:v>2.37832</c:v>
                </c:pt>
                <c:pt idx="681" formatCode="0.0">
                  <c:v>2.0419399999999999</c:v>
                </c:pt>
                <c:pt idx="682" formatCode="0.0">
                  <c:v>1.9283699999999999</c:v>
                </c:pt>
                <c:pt idx="683" formatCode="0.0">
                  <c:v>2.0352000000000001</c:v>
                </c:pt>
                <c:pt idx="684" formatCode="0.0">
                  <c:v>2.0262899999999999</c:v>
                </c:pt>
                <c:pt idx="685" formatCode="0.0">
                  <c:v>1.68845</c:v>
                </c:pt>
                <c:pt idx="686" formatCode="0.0">
                  <c:v>1.7400800000000001</c:v>
                </c:pt>
                <c:pt idx="687" formatCode="0.0">
                  <c:v>2.2925800000000001</c:v>
                </c:pt>
                <c:pt idx="688" formatCode="0.0">
                  <c:v>2.8977599999999999</c:v>
                </c:pt>
                <c:pt idx="689" formatCode="0.0">
                  <c:v>3.1676700000000002</c:v>
                </c:pt>
                <c:pt idx="690" formatCode="0.0">
                  <c:v>2.9395799999999999</c:v>
                </c:pt>
                <c:pt idx="691" formatCode="0.0">
                  <c:v>2.5474299999999999</c:v>
                </c:pt>
                <c:pt idx="692" formatCode="0.0">
                  <c:v>2.5391699999999999</c:v>
                </c:pt>
                <c:pt idx="693" formatCode="0.0">
                  <c:v>3.1909100000000001</c:v>
                </c:pt>
                <c:pt idx="694" formatCode="0.0">
                  <c:v>3.6216200000000001</c:v>
                </c:pt>
                <c:pt idx="695" formatCode="0.0">
                  <c:v>3.34232</c:v>
                </c:pt>
                <c:pt idx="696" formatCode="0.0">
                  <c:v>2.8448699999999998</c:v>
                </c:pt>
                <c:pt idx="697" formatCode="0.0">
                  <c:v>3.0530300000000001</c:v>
                </c:pt>
                <c:pt idx="698" formatCode="0.0">
                  <c:v>3.2068400000000001</c:v>
                </c:pt>
                <c:pt idx="699" formatCode="0.0">
                  <c:v>3.3617900000000001</c:v>
                </c:pt>
                <c:pt idx="700" formatCode="0.0">
                  <c:v>2.8692899999999999</c:v>
                </c:pt>
                <c:pt idx="701" formatCode="0.0">
                  <c:v>2.5410300000000001</c:v>
                </c:pt>
                <c:pt idx="702" formatCode="0.0">
                  <c:v>3.0671599999999999</c:v>
                </c:pt>
                <c:pt idx="703" formatCode="0.0">
                  <c:v>3.6469299999999998</c:v>
                </c:pt>
                <c:pt idx="704" formatCode="0.0">
                  <c:v>4.7418300000000002</c:v>
                </c:pt>
                <c:pt idx="705" formatCode="0.0">
                  <c:v>4.3501000000000003</c:v>
                </c:pt>
                <c:pt idx="706" formatCode="0.0">
                  <c:v>3.3385500000000001</c:v>
                </c:pt>
                <c:pt idx="707" formatCode="0.0">
                  <c:v>3.3385500000000001</c:v>
                </c:pt>
                <c:pt idx="708" formatCode="0.0">
                  <c:v>4.0187900000000001</c:v>
                </c:pt>
                <c:pt idx="709" formatCode="0.0">
                  <c:v>3.6382500000000002</c:v>
                </c:pt>
                <c:pt idx="710" formatCode="0.0">
                  <c:v>3.4179200000000001</c:v>
                </c:pt>
                <c:pt idx="711" formatCode="0.0">
                  <c:v>3.6138400000000002</c:v>
                </c:pt>
                <c:pt idx="712" formatCode="0.0">
                  <c:v>3.9772699999999999</c:v>
                </c:pt>
                <c:pt idx="713" formatCode="0.0">
                  <c:v>4.1817200000000003</c:v>
                </c:pt>
                <c:pt idx="714" formatCode="0.0">
                  <c:v>4.1046699999999996</c:v>
                </c:pt>
                <c:pt idx="715" formatCode="0.0">
                  <c:v>3.9265699999999999</c:v>
                </c:pt>
                <c:pt idx="716" formatCode="0.0">
                  <c:v>2.01207</c:v>
                </c:pt>
                <c:pt idx="717" formatCode="0.0">
                  <c:v>1.4063300000000001</c:v>
                </c:pt>
                <c:pt idx="718" formatCode="0.0">
                  <c:v>1.9686999999999999</c:v>
                </c:pt>
                <c:pt idx="719" formatCode="0.0">
                  <c:v>2.5239799999999999</c:v>
                </c:pt>
                <c:pt idx="720" formatCode="0.0">
                  <c:v>2.0757699999999999</c:v>
                </c:pt>
                <c:pt idx="721" formatCode="0.0">
                  <c:v>2.4202599999999999</c:v>
                </c:pt>
                <c:pt idx="722" formatCode="0.0">
                  <c:v>2.7982</c:v>
                </c:pt>
                <c:pt idx="723" formatCode="0.0">
                  <c:v>2.5929199999999999</c:v>
                </c:pt>
                <c:pt idx="724" formatCode="0.0">
                  <c:v>2.7098900000000001</c:v>
                </c:pt>
                <c:pt idx="725" formatCode="0.0">
                  <c:v>2.6927699999999999</c:v>
                </c:pt>
                <c:pt idx="726" formatCode="0.0">
                  <c:v>2.3178899999999998</c:v>
                </c:pt>
                <c:pt idx="727" formatCode="0.0">
                  <c:v>1.8974500000000001</c:v>
                </c:pt>
                <c:pt idx="728" formatCode="0.0">
                  <c:v>2.8338299999999998</c:v>
                </c:pt>
                <c:pt idx="729" formatCode="0.0">
                  <c:v>3.6107</c:v>
                </c:pt>
                <c:pt idx="730" formatCode="0.0">
                  <c:v>4.3732699999999998</c:v>
                </c:pt>
                <c:pt idx="731" formatCode="0.0">
                  <c:v>4.1088100000000001</c:v>
                </c:pt>
                <c:pt idx="732" formatCode="0.0">
                  <c:v>4.2946999999999997</c:v>
                </c:pt>
                <c:pt idx="733" formatCode="0.0">
                  <c:v>4.1429600000000004</c:v>
                </c:pt>
                <c:pt idx="734" formatCode="0.0">
                  <c:v>3.9748999999999999</c:v>
                </c:pt>
                <c:pt idx="735" formatCode="0.0">
                  <c:v>3.9037600000000001</c:v>
                </c:pt>
                <c:pt idx="736" formatCode="0.0">
                  <c:v>4.0884099999999997</c:v>
                </c:pt>
                <c:pt idx="737" formatCode="0.0">
                  <c:v>4.9359700000000002</c:v>
                </c:pt>
                <c:pt idx="738" formatCode="0.0">
                  <c:v>5.4975100000000001</c:v>
                </c:pt>
                <c:pt idx="739" formatCode="0.0">
                  <c:v>5.30802</c:v>
                </c:pt>
                <c:pt idx="740" formatCode="0.0">
                  <c:v>4.9533199999999997</c:v>
                </c:pt>
                <c:pt idx="741" formatCode="0.0">
                  <c:v>3.7310599999999998</c:v>
                </c:pt>
                <c:pt idx="742" formatCode="0.0">
                  <c:v>1.09992</c:v>
                </c:pt>
                <c:pt idx="743" formatCode="0.0">
                  <c:v>-2.223E-2</c:v>
                </c:pt>
                <c:pt idx="744" formatCode="0.0">
                  <c:v>-0.11359</c:v>
                </c:pt>
                <c:pt idx="745" formatCode="0.0">
                  <c:v>8.4600000000000005E-3</c:v>
                </c:pt>
                <c:pt idx="746" formatCode="0.0">
                  <c:v>-0.44647999999999999</c:v>
                </c:pt>
                <c:pt idx="747" formatCode="0.0">
                  <c:v>-0.57632000000000005</c:v>
                </c:pt>
                <c:pt idx="748" formatCode="0.0">
                  <c:v>-1.01576</c:v>
                </c:pt>
                <c:pt idx="749" formatCode="0.0">
                  <c:v>-1.2291700000000001</c:v>
                </c:pt>
                <c:pt idx="750" formatCode="0.0">
                  <c:v>-1.9587600000000001</c:v>
                </c:pt>
                <c:pt idx="751" formatCode="0.0">
                  <c:v>-1.48384</c:v>
                </c:pt>
                <c:pt idx="752" formatCode="0.0">
                  <c:v>-1.3779399999999999</c:v>
                </c:pt>
                <c:pt idx="753" formatCode="0.0">
                  <c:v>-0.22397</c:v>
                </c:pt>
                <c:pt idx="754" formatCode="0.0">
                  <c:v>1.91459</c:v>
                </c:pt>
                <c:pt idx="755" formatCode="0.0">
                  <c:v>2.81412</c:v>
                </c:pt>
                <c:pt idx="756" formatCode="0.0">
                  <c:v>2.6211099999999998</c:v>
                </c:pt>
                <c:pt idx="757" formatCode="0.0">
                  <c:v>2.1513399999999998</c:v>
                </c:pt>
                <c:pt idx="758" formatCode="0.0">
                  <c:v>2.2861699999999998</c:v>
                </c:pt>
                <c:pt idx="759" formatCode="0.0">
                  <c:v>2.2067700000000001</c:v>
                </c:pt>
                <c:pt idx="760" formatCode="0.0">
                  <c:v>2.0035500000000002</c:v>
                </c:pt>
                <c:pt idx="761" formatCode="0.0">
                  <c:v>1.1215599999999999</c:v>
                </c:pt>
                <c:pt idx="762" formatCode="0.0">
                  <c:v>1.3407800000000001</c:v>
                </c:pt>
                <c:pt idx="763" formatCode="0.0">
                  <c:v>1.15018</c:v>
                </c:pt>
                <c:pt idx="764" formatCode="0.0">
                  <c:v>1.1183099999999999</c:v>
                </c:pt>
                <c:pt idx="765" formatCode="0.0">
                  <c:v>1.1667000000000001</c:v>
                </c:pt>
                <c:pt idx="766" formatCode="0.0">
                  <c:v>1.0845400000000001</c:v>
                </c:pt>
                <c:pt idx="767" formatCode="0.0">
                  <c:v>1.4377899999999999</c:v>
                </c:pt>
                <c:pt idx="768" formatCode="0.0">
                  <c:v>1.70078</c:v>
                </c:pt>
                <c:pt idx="769" formatCode="0.0">
                  <c:v>2.1248999999999998</c:v>
                </c:pt>
                <c:pt idx="770" formatCode="0.0">
                  <c:v>2.61924</c:v>
                </c:pt>
                <c:pt idx="771" formatCode="0.0">
                  <c:v>3.0772300000000001</c:v>
                </c:pt>
                <c:pt idx="772" formatCode="0.0">
                  <c:v>3.4589699999999999</c:v>
                </c:pt>
                <c:pt idx="773" formatCode="0.0">
                  <c:v>3.5023200000000001</c:v>
                </c:pt>
                <c:pt idx="774" formatCode="0.0">
                  <c:v>3.5798800000000002</c:v>
                </c:pt>
                <c:pt idx="775" formatCode="0.0">
                  <c:v>3.7549999999999999</c:v>
                </c:pt>
                <c:pt idx="776" formatCode="0.0">
                  <c:v>3.8126199999999999</c:v>
                </c:pt>
                <c:pt idx="777" formatCode="0.0">
                  <c:v>3.5222699999999998</c:v>
                </c:pt>
                <c:pt idx="778" formatCode="0.0">
                  <c:v>3.4514300000000002</c:v>
                </c:pt>
                <c:pt idx="779" formatCode="0.0">
                  <c:v>3.0620699999999998</c:v>
                </c:pt>
                <c:pt idx="780" formatCode="0.0">
                  <c:v>3.0087700000000002</c:v>
                </c:pt>
                <c:pt idx="781" formatCode="0.0">
                  <c:v>2.89818</c:v>
                </c:pt>
                <c:pt idx="782" formatCode="0.0">
                  <c:v>2.5828799999999998</c:v>
                </c:pt>
                <c:pt idx="783" formatCode="0.0">
                  <c:v>2.2731599999999998</c:v>
                </c:pt>
                <c:pt idx="784" formatCode="0.0">
                  <c:v>1.73794</c:v>
                </c:pt>
                <c:pt idx="785" formatCode="0.0">
                  <c:v>1.65387</c:v>
                </c:pt>
                <c:pt idx="786" formatCode="0.0">
                  <c:v>1.41751</c:v>
                </c:pt>
                <c:pt idx="787" formatCode="0.0">
                  <c:v>1.6859299999999999</c:v>
                </c:pt>
                <c:pt idx="788" formatCode="0.0">
                  <c:v>1.9497199999999999</c:v>
                </c:pt>
                <c:pt idx="789" formatCode="0.0">
                  <c:v>2.1556799999999998</c:v>
                </c:pt>
                <c:pt idx="790" formatCode="0.0">
                  <c:v>1.7960199999999999</c:v>
                </c:pt>
                <c:pt idx="791" formatCode="0.0">
                  <c:v>1.7595000000000001</c:v>
                </c:pt>
                <c:pt idx="792" formatCode="0.0">
                  <c:v>1.6840599999999999</c:v>
                </c:pt>
                <c:pt idx="793" formatCode="0.0">
                  <c:v>2.0181399999999998</c:v>
                </c:pt>
                <c:pt idx="794" formatCode="0.0">
                  <c:v>1.51875</c:v>
                </c:pt>
                <c:pt idx="795" formatCode="0.0">
                  <c:v>1.1388100000000001</c:v>
                </c:pt>
                <c:pt idx="796" formatCode="0.0">
                  <c:v>1.39039</c:v>
                </c:pt>
                <c:pt idx="797" formatCode="0.0">
                  <c:v>1.7157899999999999</c:v>
                </c:pt>
                <c:pt idx="798" formatCode="0.0">
                  <c:v>1.88547</c:v>
                </c:pt>
                <c:pt idx="799" formatCode="0.0">
                  <c:v>1.53881</c:v>
                </c:pt>
                <c:pt idx="800" formatCode="0.0">
                  <c:v>1.09473</c:v>
                </c:pt>
                <c:pt idx="801" formatCode="0.0">
                  <c:v>0.87680000000000002</c:v>
                </c:pt>
                <c:pt idx="802" formatCode="0.0">
                  <c:v>1.2328699999999999</c:v>
                </c:pt>
                <c:pt idx="803" formatCode="0.0">
                  <c:v>1.51284</c:v>
                </c:pt>
                <c:pt idx="804" formatCode="0.0">
                  <c:v>1.55776</c:v>
                </c:pt>
                <c:pt idx="805" formatCode="0.0">
                  <c:v>1.1204700000000001</c:v>
                </c:pt>
                <c:pt idx="806" formatCode="0.0">
                  <c:v>1.61269</c:v>
                </c:pt>
                <c:pt idx="807" formatCode="0.0">
                  <c:v>2.0151300000000001</c:v>
                </c:pt>
                <c:pt idx="808" formatCode="0.0">
                  <c:v>2.1669499999999999</c:v>
                </c:pt>
                <c:pt idx="809" formatCode="0.0">
                  <c:v>2.05898</c:v>
                </c:pt>
                <c:pt idx="810" formatCode="0.0">
                  <c:v>1.97424</c:v>
                </c:pt>
                <c:pt idx="811" formatCode="0.0">
                  <c:v>1.7151000000000001</c:v>
                </c:pt>
                <c:pt idx="812" formatCode="0.0">
                  <c:v>1.68405</c:v>
                </c:pt>
                <c:pt idx="813" formatCode="0.0">
                  <c:v>1.60954</c:v>
                </c:pt>
                <c:pt idx="814" formatCode="0.0">
                  <c:v>1.2315199999999999</c:v>
                </c:pt>
                <c:pt idx="815" formatCode="0.0">
                  <c:v>0.65312000000000003</c:v>
                </c:pt>
                <c:pt idx="816" formatCode="0.0">
                  <c:v>-0.22993</c:v>
                </c:pt>
                <c:pt idx="817" formatCode="0.0">
                  <c:v>-8.7029999999999996E-2</c:v>
                </c:pt>
                <c:pt idx="818" formatCode="0.0">
                  <c:v>-2.2030000000000001E-2</c:v>
                </c:pt>
                <c:pt idx="819" formatCode="0.0">
                  <c:v>-0.10403</c:v>
                </c:pt>
                <c:pt idx="820" formatCode="0.0">
                  <c:v>3.5029999999999999E-2</c:v>
                </c:pt>
                <c:pt idx="821" formatCode="0.0">
                  <c:v>0.17957000000000001</c:v>
                </c:pt>
                <c:pt idx="822" formatCode="0.0">
                  <c:v>0.22569</c:v>
                </c:pt>
                <c:pt idx="823" formatCode="0.0">
                  <c:v>0.24129999999999999</c:v>
                </c:pt>
                <c:pt idx="824" formatCode="0.0">
                  <c:v>8.8400000000000006E-3</c:v>
                </c:pt>
                <c:pt idx="825" formatCode="0.0">
                  <c:v>0.12762000000000001</c:v>
                </c:pt>
                <c:pt idx="826" formatCode="0.0">
                  <c:v>0.43631999999999999</c:v>
                </c:pt>
                <c:pt idx="827" formatCode="0.0">
                  <c:v>0.63871999999999995</c:v>
                </c:pt>
                <c:pt idx="828" formatCode="0.0">
                  <c:v>1.2375</c:v>
                </c:pt>
                <c:pt idx="829" formatCode="0.0">
                  <c:v>0.84728000000000003</c:v>
                </c:pt>
                <c:pt idx="830" formatCode="0.0">
                  <c:v>0.89161999999999997</c:v>
                </c:pt>
                <c:pt idx="831" formatCode="0.0">
                  <c:v>1.1726300000000001</c:v>
                </c:pt>
                <c:pt idx="832" formatCode="0.0">
                  <c:v>1.0784800000000001</c:v>
                </c:pt>
                <c:pt idx="833" formatCode="0.0">
                  <c:v>1.0792900000000001</c:v>
                </c:pt>
                <c:pt idx="834" formatCode="0.0">
                  <c:v>0.86836000000000002</c:v>
                </c:pt>
                <c:pt idx="835" formatCode="0.0">
                  <c:v>1.05532</c:v>
                </c:pt>
                <c:pt idx="836" formatCode="0.0">
                  <c:v>1.54864</c:v>
                </c:pt>
                <c:pt idx="837" formatCode="0.0">
                  <c:v>1.6859200000000001</c:v>
                </c:pt>
                <c:pt idx="838" formatCode="0.0">
                  <c:v>1.6843300000000001</c:v>
                </c:pt>
                <c:pt idx="839" formatCode="0.0">
                  <c:v>2.0508000000000002</c:v>
                </c:pt>
                <c:pt idx="840" formatCode="0.0">
                  <c:v>2.5112299999999999</c:v>
                </c:pt>
                <c:pt idx="841" formatCode="0.0">
                  <c:v>2.7538999999999998</c:v>
                </c:pt>
                <c:pt idx="842" formatCode="0.0">
                  <c:v>2.3882699999999999</c:v>
                </c:pt>
                <c:pt idx="843" formatCode="0.0">
                  <c:v>2.2101199999999999</c:v>
                </c:pt>
                <c:pt idx="844" formatCode="0.0">
                  <c:v>1.88348</c:v>
                </c:pt>
                <c:pt idx="845" formatCode="0.0">
                  <c:v>1.6634599999999999</c:v>
                </c:pt>
                <c:pt idx="846" formatCode="0.0">
                  <c:v>1.7405200000000001</c:v>
                </c:pt>
                <c:pt idx="847" formatCode="0.0">
                  <c:v>1.93727</c:v>
                </c:pt>
                <c:pt idx="848" formatCode="0.0">
                  <c:v>2.2286600000000001</c:v>
                </c:pt>
                <c:pt idx="849" formatCode="0.0">
                  <c:v>2.0335800000000002</c:v>
                </c:pt>
                <c:pt idx="850" formatCode="0.0">
                  <c:v>2.2113299999999998</c:v>
                </c:pt>
                <c:pt idx="851" formatCode="0.0">
                  <c:v>2.1014900000000001</c:v>
                </c:pt>
                <c:pt idx="852" formatCode="0.0">
                  <c:v>2.0938300000000001</c:v>
                </c:pt>
                <c:pt idx="853" formatCode="0.0">
                  <c:v>2.2257600000000002</c:v>
                </c:pt>
                <c:pt idx="854" formatCode="0.0">
                  <c:v>2.3592300000000002</c:v>
                </c:pt>
                <c:pt idx="855" formatCode="0.0">
                  <c:v>2.4566699999999999</c:v>
                </c:pt>
                <c:pt idx="856" formatCode="0.0">
                  <c:v>2.7520899999999999</c:v>
                </c:pt>
                <c:pt idx="857" formatCode="0.0">
                  <c:v>2.83927</c:v>
                </c:pt>
                <c:pt idx="858" formatCode="0.0">
                  <c:v>2.8921700000000001</c:v>
                </c:pt>
                <c:pt idx="859" formatCode="0.0">
                  <c:v>2.6630799999999999</c:v>
                </c:pt>
                <c:pt idx="860" formatCode="0.0">
                  <c:v>2.2843100000000001</c:v>
                </c:pt>
                <c:pt idx="861" formatCode="0.0">
                  <c:v>2.53064</c:v>
                </c:pt>
                <c:pt idx="862" formatCode="0.0">
                  <c:v>2.2006800000000002</c:v>
                </c:pt>
                <c:pt idx="863" formatCode="0.0">
                  <c:v>1.9201900000000001</c:v>
                </c:pt>
                <c:pt idx="864" formatCode="0.0">
                  <c:v>1.4956499999999999</c:v>
                </c:pt>
                <c:pt idx="865" formatCode="0.0">
                  <c:v>1.4717199999999999</c:v>
                </c:pt>
                <c:pt idx="866" formatCode="0.0">
                  <c:v>1.85558</c:v>
                </c:pt>
                <c:pt idx="867" formatCode="0.0">
                  <c:v>2.0181800000000001</c:v>
                </c:pt>
                <c:pt idx="868" formatCode="0.0">
                  <c:v>1.8282499999999999</c:v>
                </c:pt>
                <c:pt idx="869" formatCode="0.0">
                  <c:v>1.7005600000000001</c:v>
                </c:pt>
                <c:pt idx="870" formatCode="0.0">
                  <c:v>1.8222</c:v>
                </c:pt>
                <c:pt idx="871" formatCode="0.0">
                  <c:v>1.74112</c:v>
                </c:pt>
                <c:pt idx="872" formatCode="0.0">
                  <c:v>1.72454</c:v>
                </c:pt>
                <c:pt idx="873" formatCode="0.0">
                  <c:v>1.7746200000000001</c:v>
                </c:pt>
                <c:pt idx="874" formatCode="0.0">
                  <c:v>2.04373</c:v>
                </c:pt>
                <c:pt idx="875" formatCode="0.0">
                  <c:v>2.26145</c:v>
                </c:pt>
                <c:pt idx="876" formatCode="#0.0">
                  <c:v>2.5</c:v>
                </c:pt>
                <c:pt idx="877" formatCode="#0.0">
                  <c:v>2.2999999999999998</c:v>
                </c:pt>
                <c:pt idx="878" formatCode="#0.0">
                  <c:v>1.5</c:v>
                </c:pt>
                <c:pt idx="879" formatCode="#0.0">
                  <c:v>0.4</c:v>
                </c:pt>
                <c:pt idx="880" formatCode="#0.0">
                  <c:v>0.2</c:v>
                </c:pt>
                <c:pt idx="881" formatCode="#0.0">
                  <c:v>0.7</c:v>
                </c:pt>
                <c:pt idx="882" formatCode="#0.0">
                  <c:v>1</c:v>
                </c:pt>
                <c:pt idx="883" formatCode="#0.0">
                  <c:v>1.3</c:v>
                </c:pt>
                <c:pt idx="884" formatCode="#0.0">
                  <c:v>1.4</c:v>
                </c:pt>
                <c:pt idx="885" formatCode="#0.0">
                  <c:v>1.2</c:v>
                </c:pt>
                <c:pt idx="886" formatCode="#0.0">
                  <c:v>1.1000000000000001</c:v>
                </c:pt>
                <c:pt idx="887" formatCode="#0.0">
                  <c:v>1.3</c:v>
                </c:pt>
                <c:pt idx="888" formatCode="#0.0">
                  <c:v>1.4</c:v>
                </c:pt>
                <c:pt idx="889" formatCode="#0.0">
                  <c:v>1.7</c:v>
                </c:pt>
                <c:pt idx="890" formatCode="#0.0">
                  <c:v>2.7</c:v>
                </c:pt>
                <c:pt idx="891" formatCode="#0.0">
                  <c:v>4.2</c:v>
                </c:pt>
                <c:pt idx="892" formatCode="#0.0">
                  <c:v>4.9000000000000004</c:v>
                </c:pt>
                <c:pt idx="893" formatCode="#0.0">
                  <c:v>5.3</c:v>
                </c:pt>
                <c:pt idx="894" formatCode="#0.0">
                  <c:v>5.3</c:v>
                </c:pt>
                <c:pt idx="895" formatCode="#0.0">
                  <c:v>5.2</c:v>
                </c:pt>
                <c:pt idx="896" formatCode="#0.0">
                  <c:v>5.4</c:v>
                </c:pt>
                <c:pt idx="897" formatCode="#0.0">
                  <c:v>6.2</c:v>
                </c:pt>
                <c:pt idx="898" formatCode="#0.0">
                  <c:v>6.8</c:v>
                </c:pt>
                <c:pt idx="899" formatCode="#0.0">
                  <c:v>7.1</c:v>
                </c:pt>
                <c:pt idx="900" formatCode="#0.0">
                  <c:v>7.5</c:v>
                </c:pt>
              </c:numCache>
            </c:numRef>
          </c:val>
          <c:smooth val="0"/>
          <c:extLst>
            <c:ext xmlns:c16="http://schemas.microsoft.com/office/drawing/2014/chart" uri="{C3380CC4-5D6E-409C-BE32-E72D297353CC}">
              <c16:uniqueId val="{00000001-C63D-4162-9362-93E8FEEEB24F}"/>
            </c:ext>
          </c:extLst>
        </c:ser>
        <c:dLbls>
          <c:showLegendKey val="0"/>
          <c:showVal val="0"/>
          <c:showCatName val="0"/>
          <c:showSerName val="0"/>
          <c:showPercent val="0"/>
          <c:showBubbleSize val="0"/>
        </c:dLbls>
        <c:marker val="1"/>
        <c:smooth val="0"/>
        <c:axId val="3"/>
        <c:axId val="4"/>
      </c:lineChart>
      <c:dateAx>
        <c:axId val="1497573712"/>
        <c:scaling>
          <c:orientation val="minMax"/>
        </c:scaling>
        <c:delete val="0"/>
        <c:axPos val="b"/>
        <c:numFmt formatCode="yyyy\-mm\-dd" sourceLinked="0"/>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Offset val="100"/>
        <c:baseTimeUnit val="months"/>
      </c:date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ln w="6350">
            <a:noFill/>
          </a:ln>
        </c:spPr>
        <c:txPr>
          <a:bodyPr rot="-60000000" vert="horz"/>
          <a:lstStyle/>
          <a:p>
            <a:pPr>
              <a:defRPr/>
            </a:pPr>
            <a:endParaRPr lang="en-US"/>
          </a:p>
        </c:txPr>
        <c:crossAx val="1497573712"/>
        <c:crosses val="autoZero"/>
        <c:crossBetween val="between"/>
      </c:valAx>
      <c:dateAx>
        <c:axId val="3"/>
        <c:scaling>
          <c:orientation val="minMax"/>
        </c:scaling>
        <c:delete val="1"/>
        <c:axPos val="b"/>
        <c:numFmt formatCode="yyyy\-mm\-dd" sourceLinked="1"/>
        <c:majorTickMark val="out"/>
        <c:minorTickMark val="none"/>
        <c:tickLblPos val="nextTo"/>
        <c:crossAx val="4"/>
        <c:crosses val="autoZero"/>
        <c:auto val="1"/>
        <c:lblOffset val="100"/>
        <c:baseTimeUnit val="months"/>
      </c:dateAx>
      <c:valAx>
        <c:axId val="4"/>
        <c:scaling>
          <c:orientation val="minMax"/>
        </c:scaling>
        <c:delete val="0"/>
        <c:axPos val="r"/>
        <c:numFmt formatCode="General" sourceLinked="1"/>
        <c:majorTickMark val="out"/>
        <c:minorTickMark val="none"/>
        <c:tickLblPos val="nextTo"/>
        <c:spPr>
          <a:ln w="6350">
            <a:noFill/>
          </a:ln>
        </c:spPr>
        <c:txPr>
          <a:bodyPr rot="-60000000" vert="horz"/>
          <a:lstStyle/>
          <a:p>
            <a:pPr>
              <a:defRPr/>
            </a:pPr>
            <a:endParaRPr lang="en-US"/>
          </a:p>
        </c:txPr>
        <c:crossAx val="3"/>
        <c:crosses val="max"/>
        <c:crossBetween val="between"/>
      </c:valAx>
      <c:spPr>
        <a:noFill/>
        <a:ln w="25400">
          <a:noFill/>
        </a:ln>
      </c:spPr>
    </c:plotArea>
    <c:legend>
      <c:legendPos val="b"/>
      <c:layout>
        <c:manualLayout>
          <c:xMode val="edge"/>
          <c:yMode val="edge"/>
          <c:x val="0.52124341999879886"/>
          <c:y val="9.5632006490675658E-2"/>
          <c:w val="0.20494483866073812"/>
          <c:h val="0.18553873743558441"/>
        </c:manualLayout>
      </c:layout>
      <c:overlay val="0"/>
      <c:spPr>
        <a:solidFill>
          <a:schemeClr val="bg1"/>
        </a:solidFill>
        <a:ln w="25400">
          <a:noFill/>
        </a:ln>
      </c:spPr>
      <c:txPr>
        <a:bodyPr rot="0" vert="horz"/>
        <a:lstStyle/>
        <a:p>
          <a:pPr>
            <a:defRPr sz="2000"/>
          </a:pPr>
          <a:endParaRPr lang="en-US"/>
        </a:p>
      </c:txPr>
    </c:legend>
    <c:plotVisOnly val="1"/>
    <c:dispBlanksAs val="gap"/>
    <c:showDLblsOverMax val="0"/>
  </c:chart>
  <c:spPr>
    <a:solidFill>
      <a:schemeClr val="bg1"/>
    </a:solidFill>
    <a:ln w="9525" cap="flat" cmpd="sng" algn="ctr">
      <a:noFill/>
      <a:round/>
    </a:ln>
    <a:effectLst/>
  </c:spPr>
  <c:txPr>
    <a:bodyPr/>
    <a:lstStyle/>
    <a:p>
      <a:pPr>
        <a:defRPr sz="1400" b="1">
          <a:solidFill>
            <a:schemeClr val="tx1"/>
          </a:solidFil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0" baseline="0">
                <a:solidFill>
                  <a:sysClr val="windowText" lastClr="000000"/>
                </a:solidFill>
                <a:latin typeface="+mn-lt"/>
                <a:ea typeface="+mn-ea"/>
                <a:cs typeface="Arial" panose="020B0604020202020204" pitchFamily="34" charset="0"/>
              </a:defRPr>
            </a:pPr>
            <a:r>
              <a:rPr lang="en-US" sz="2800" b="1" dirty="0">
                <a:solidFill>
                  <a:srgbClr val="485D68"/>
                </a:solidFill>
                <a:latin typeface="+mn-lt"/>
                <a:cs typeface="Arial" panose="020B0604020202020204" pitchFamily="34" charset="0"/>
              </a:rPr>
              <a:t>Cumulative deliveries vs production</a:t>
            </a:r>
          </a:p>
          <a:p>
            <a:pPr marL="0" marR="0" lvl="0" indent="0" algn="ctr" defTabSz="914400" rtl="0" eaLnBrk="1" fontAlgn="auto" latinLnBrk="0" hangingPunct="1">
              <a:lnSpc>
                <a:spcPct val="100000"/>
              </a:lnSpc>
              <a:spcBef>
                <a:spcPts val="0"/>
              </a:spcBef>
              <a:spcAft>
                <a:spcPts val="0"/>
              </a:spcAft>
              <a:buClrTx/>
              <a:buSzTx/>
              <a:buFontTx/>
              <a:buNone/>
              <a:tabLst/>
              <a:defRPr sz="2000" b="1">
                <a:solidFill>
                  <a:sysClr val="windowText" lastClr="000000"/>
                </a:solidFill>
                <a:cs typeface="Arial" panose="020B0604020202020204" pitchFamily="34" charset="0"/>
              </a:defRPr>
            </a:pPr>
            <a:r>
              <a:rPr lang="en-US" sz="1800" b="0" i="1" baseline="0" dirty="0">
                <a:effectLst/>
                <a:latin typeface="+mn-lt"/>
                <a:cs typeface="Arial" panose="020B0604020202020204" pitchFamily="34" charset="0"/>
              </a:rPr>
              <a:t>-- short tons raw value, 5 Year Average, FY2017-2021 -- </a:t>
            </a:r>
            <a:endParaRPr lang="en-US" sz="2000" dirty="0">
              <a:effectLst/>
              <a:latin typeface="+mn-lt"/>
              <a:cs typeface="Arial" panose="020B0604020202020204" pitchFamily="34" charset="0"/>
            </a:endParaRPr>
          </a:p>
        </c:rich>
      </c:tx>
      <c:layout>
        <c:manualLayout>
          <c:xMode val="edge"/>
          <c:yMode val="edge"/>
          <c:x val="0.11893542683203173"/>
          <c:y val="3.9396108830858041E-4"/>
        </c:manualLayout>
      </c:layout>
      <c:overlay val="0"/>
      <c:spPr>
        <a:solidFill>
          <a:schemeClr val="bg1"/>
        </a:solid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0" baseline="0">
              <a:solidFill>
                <a:sysClr val="windowText" lastClr="000000"/>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6.7545191948827021E-2"/>
          <c:y val="6.4065811309140866E-2"/>
          <c:w val="0.9089949795806137"/>
          <c:h val="0.82566339648124809"/>
        </c:manualLayout>
      </c:layout>
      <c:lineChart>
        <c:grouping val="standard"/>
        <c:varyColors val="0"/>
        <c:ser>
          <c:idx val="0"/>
          <c:order val="0"/>
          <c:tx>
            <c:strRef>
              <c:f>'Distribution data'!$B$28</c:f>
              <c:strCache>
                <c:ptCount val="1"/>
                <c:pt idx="0">
                  <c:v>Deliveries</c:v>
                </c:pt>
              </c:strCache>
            </c:strRef>
          </c:tx>
          <c:spPr>
            <a:ln w="28575" cap="rnd">
              <a:solidFill>
                <a:srgbClr val="7030A0"/>
              </a:solidFill>
              <a:round/>
            </a:ln>
            <a:effectLst/>
          </c:spPr>
          <c:marker>
            <c:symbol val="none"/>
          </c:marker>
          <c:cat>
            <c:strRef>
              <c:f>'Distribution data'!$C$27:$N$27</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'Distribution data'!$C$28:$N$28</c:f>
              <c:numCache>
                <c:formatCode>General</c:formatCode>
                <c:ptCount val="12"/>
                <c:pt idx="0">
                  <c:v>727.1536000000001</c:v>
                </c:pt>
                <c:pt idx="1">
                  <c:v>1516.0514000000003</c:v>
                </c:pt>
                <c:pt idx="2">
                  <c:v>2255.09</c:v>
                </c:pt>
                <c:pt idx="3">
                  <c:v>2925.1260000000002</c:v>
                </c:pt>
                <c:pt idx="4">
                  <c:v>3588.4046000000003</c:v>
                </c:pt>
                <c:pt idx="5">
                  <c:v>4390.0210000000006</c:v>
                </c:pt>
                <c:pt idx="6">
                  <c:v>5126.1838000000007</c:v>
                </c:pt>
                <c:pt idx="7">
                  <c:v>5869.9538000000011</c:v>
                </c:pt>
                <c:pt idx="8">
                  <c:v>6602.7286000000013</c:v>
                </c:pt>
                <c:pt idx="9">
                  <c:v>7363.7384000000011</c:v>
                </c:pt>
                <c:pt idx="10">
                  <c:v>8148.8838000000014</c:v>
                </c:pt>
                <c:pt idx="11">
                  <c:v>9063.124200000002</c:v>
                </c:pt>
              </c:numCache>
            </c:numRef>
          </c:val>
          <c:smooth val="0"/>
          <c:extLst>
            <c:ext xmlns:c16="http://schemas.microsoft.com/office/drawing/2014/chart" uri="{C3380CC4-5D6E-409C-BE32-E72D297353CC}">
              <c16:uniqueId val="{00000000-BDD7-4906-9864-4B5ECB4D5D67}"/>
            </c:ext>
          </c:extLst>
        </c:ser>
        <c:dLbls>
          <c:showLegendKey val="0"/>
          <c:showVal val="0"/>
          <c:showCatName val="0"/>
          <c:showSerName val="0"/>
          <c:showPercent val="0"/>
          <c:showBubbleSize val="0"/>
        </c:dLbls>
        <c:marker val="1"/>
        <c:smooth val="0"/>
        <c:axId val="434696896"/>
        <c:axId val="434698144"/>
      </c:lineChart>
      <c:lineChart>
        <c:grouping val="standard"/>
        <c:varyColors val="0"/>
        <c:ser>
          <c:idx val="1"/>
          <c:order val="1"/>
          <c:tx>
            <c:strRef>
              <c:f>'Distribution data'!$B$29</c:f>
              <c:strCache>
                <c:ptCount val="1"/>
                <c:pt idx="0">
                  <c:v>Prod</c:v>
                </c:pt>
              </c:strCache>
            </c:strRef>
          </c:tx>
          <c:spPr>
            <a:ln w="28575" cap="rnd">
              <a:solidFill>
                <a:srgbClr val="00B050"/>
              </a:solidFill>
              <a:round/>
            </a:ln>
            <a:effectLst/>
          </c:spPr>
          <c:marker>
            <c:symbol val="none"/>
          </c:marker>
          <c:cat>
            <c:strRef>
              <c:f>'Distribution data'!$C$27:$N$27</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'Distribution data'!$C$29:$N$29</c:f>
              <c:numCache>
                <c:formatCode>General</c:formatCode>
                <c:ptCount val="12"/>
                <c:pt idx="0">
                  <c:v>1439.3145</c:v>
                </c:pt>
                <c:pt idx="1">
                  <c:v>3058.4783200000002</c:v>
                </c:pt>
                <c:pt idx="2">
                  <c:v>4618.9550120000004</c:v>
                </c:pt>
                <c:pt idx="3">
                  <c:v>5735.8692520000004</c:v>
                </c:pt>
                <c:pt idx="4">
                  <c:v>6564.41957</c:v>
                </c:pt>
                <c:pt idx="5">
                  <c:v>7346.8776580000003</c:v>
                </c:pt>
                <c:pt idx="6">
                  <c:v>7802.3547660000004</c:v>
                </c:pt>
                <c:pt idx="7">
                  <c:v>8072.63454</c:v>
                </c:pt>
                <c:pt idx="8">
                  <c:v>8142.6622699999998</c:v>
                </c:pt>
                <c:pt idx="9">
                  <c:v>8206.8125739999996</c:v>
                </c:pt>
                <c:pt idx="10">
                  <c:v>8359.9849859999995</c:v>
                </c:pt>
                <c:pt idx="11">
                  <c:v>8927.7271519999995</c:v>
                </c:pt>
              </c:numCache>
            </c:numRef>
          </c:val>
          <c:smooth val="0"/>
          <c:extLst>
            <c:ext xmlns:c16="http://schemas.microsoft.com/office/drawing/2014/chart" uri="{C3380CC4-5D6E-409C-BE32-E72D297353CC}">
              <c16:uniqueId val="{00000001-BDD7-4906-9864-4B5ECB4D5D67}"/>
            </c:ext>
          </c:extLst>
        </c:ser>
        <c:dLbls>
          <c:showLegendKey val="0"/>
          <c:showVal val="0"/>
          <c:showCatName val="0"/>
          <c:showSerName val="0"/>
          <c:showPercent val="0"/>
          <c:showBubbleSize val="0"/>
        </c:dLbls>
        <c:marker val="1"/>
        <c:smooth val="0"/>
        <c:axId val="582181503"/>
        <c:axId val="582181087"/>
      </c:lineChart>
      <c:catAx>
        <c:axId val="4346968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Arial" panose="020B0604020202020204" pitchFamily="34" charset="0"/>
              </a:defRPr>
            </a:pPr>
            <a:endParaRPr lang="en-US"/>
          </a:p>
        </c:txPr>
        <c:crossAx val="434698144"/>
        <c:crosses val="autoZero"/>
        <c:auto val="1"/>
        <c:lblAlgn val="ctr"/>
        <c:lblOffset val="100"/>
        <c:noMultiLvlLbl val="0"/>
      </c:catAx>
      <c:valAx>
        <c:axId val="434698144"/>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Arial" panose="020B0604020202020204" pitchFamily="34" charset="0"/>
              </a:defRPr>
            </a:pPr>
            <a:endParaRPr lang="en-US"/>
          </a:p>
        </c:txPr>
        <c:crossAx val="434696896"/>
        <c:crosses val="autoZero"/>
        <c:crossBetween val="midCat"/>
      </c:valAx>
      <c:valAx>
        <c:axId val="582181087"/>
        <c:scaling>
          <c:orientation val="minMax"/>
        </c:scaling>
        <c:delete val="0"/>
        <c:axPos val="r"/>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Arial" panose="020B0604020202020204" pitchFamily="34" charset="0"/>
              </a:defRPr>
            </a:pPr>
            <a:endParaRPr lang="en-US"/>
          </a:p>
        </c:txPr>
        <c:crossAx val="582181503"/>
        <c:crosses val="max"/>
        <c:crossBetween val="between"/>
      </c:valAx>
      <c:catAx>
        <c:axId val="582181503"/>
        <c:scaling>
          <c:orientation val="minMax"/>
        </c:scaling>
        <c:delete val="1"/>
        <c:axPos val="b"/>
        <c:numFmt formatCode="General" sourceLinked="1"/>
        <c:majorTickMark val="out"/>
        <c:minorTickMark val="none"/>
        <c:tickLblPos val="nextTo"/>
        <c:crossAx val="582181087"/>
        <c:crosses val="autoZero"/>
        <c:auto val="1"/>
        <c:lblAlgn val="ctr"/>
        <c:lblOffset val="100"/>
        <c:noMultiLvlLbl val="0"/>
      </c:cat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50716157100861E-2"/>
          <c:y val="0.13789003713012249"/>
          <c:w val="0.93150684931506811"/>
          <c:h val="0.66958306441203042"/>
        </c:manualLayout>
      </c:layout>
      <c:barChart>
        <c:barDir val="col"/>
        <c:grouping val="clustered"/>
        <c:varyColors val="0"/>
        <c:ser>
          <c:idx val="0"/>
          <c:order val="0"/>
          <c:spPr>
            <a:solidFill>
              <a:srgbClr val="FF0000"/>
            </a:solidFill>
            <a:ln w="12700">
              <a:solidFill>
                <a:srgbClr val="000000"/>
              </a:solidFill>
              <a:prstDash val="solid"/>
            </a:ln>
            <a:scene3d>
              <a:camera prst="orthographicFront"/>
              <a:lightRig rig="threePt" dir="t"/>
            </a:scene3d>
            <a:sp3d>
              <a:bevelT/>
            </a:sp3d>
          </c:spPr>
          <c:invertIfNegative val="0"/>
          <c:dPt>
            <c:idx val="0"/>
            <c:invertIfNegative val="0"/>
            <c:bubble3D val="0"/>
            <c:spPr>
              <a:solidFill>
                <a:srgbClr val="FFFF00"/>
              </a:solidFill>
              <a:ln w="12700">
                <a:solidFill>
                  <a:srgbClr val="000000"/>
                </a:solidFill>
                <a:prstDash val="solid"/>
              </a:ln>
              <a:scene3d>
                <a:camera prst="orthographicFront"/>
                <a:lightRig rig="threePt" dir="t"/>
              </a:scene3d>
              <a:sp3d>
                <a:bevelT/>
              </a:sp3d>
            </c:spPr>
            <c:extLst>
              <c:ext xmlns:c16="http://schemas.microsoft.com/office/drawing/2014/chart" uri="{C3380CC4-5D6E-409C-BE32-E72D297353CC}">
                <c16:uniqueId val="{00000001-E8A3-46F1-A335-8EB6DFA62AEE}"/>
              </c:ext>
            </c:extLst>
          </c:dPt>
          <c:dPt>
            <c:idx val="2"/>
            <c:invertIfNegative val="0"/>
            <c:bubble3D val="0"/>
            <c:extLst>
              <c:ext xmlns:c16="http://schemas.microsoft.com/office/drawing/2014/chart" uri="{C3380CC4-5D6E-409C-BE32-E72D297353CC}">
                <c16:uniqueId val="{00000002-E8A3-46F1-A335-8EB6DFA62AEE}"/>
              </c:ext>
            </c:extLst>
          </c:dPt>
          <c:dPt>
            <c:idx val="3"/>
            <c:invertIfNegative val="0"/>
            <c:bubble3D val="0"/>
            <c:extLst>
              <c:ext xmlns:c16="http://schemas.microsoft.com/office/drawing/2014/chart" uri="{C3380CC4-5D6E-409C-BE32-E72D297353CC}">
                <c16:uniqueId val="{00000003-E8A3-46F1-A335-8EB6DFA62AEE}"/>
              </c:ext>
            </c:extLst>
          </c:dPt>
          <c:dPt>
            <c:idx val="4"/>
            <c:invertIfNegative val="0"/>
            <c:bubble3D val="0"/>
            <c:spPr>
              <a:solidFill>
                <a:srgbClr val="002060"/>
              </a:solidFill>
              <a:ln w="12700">
                <a:solidFill>
                  <a:srgbClr val="000000"/>
                </a:solidFill>
                <a:prstDash val="solid"/>
              </a:ln>
              <a:scene3d>
                <a:camera prst="orthographicFront"/>
                <a:lightRig rig="threePt" dir="t"/>
              </a:scene3d>
              <a:sp3d>
                <a:bevelT/>
              </a:sp3d>
            </c:spPr>
            <c:extLst>
              <c:ext xmlns:c16="http://schemas.microsoft.com/office/drawing/2014/chart" uri="{C3380CC4-5D6E-409C-BE32-E72D297353CC}">
                <c16:uniqueId val="{00000005-E8A3-46F1-A335-8EB6DFA62AEE}"/>
              </c:ext>
            </c:extLst>
          </c:dPt>
          <c:dPt>
            <c:idx val="5"/>
            <c:invertIfNegative val="0"/>
            <c:bubble3D val="0"/>
            <c:extLst>
              <c:ext xmlns:c16="http://schemas.microsoft.com/office/drawing/2014/chart" uri="{C3380CC4-5D6E-409C-BE32-E72D297353CC}">
                <c16:uniqueId val="{00000006-E8A3-46F1-A335-8EB6DFA62AEE}"/>
              </c:ext>
            </c:extLst>
          </c:dPt>
          <c:dLbls>
            <c:dLbl>
              <c:idx val="0"/>
              <c:layout>
                <c:manualLayout>
                  <c:x val="1.28822984912581E-17"/>
                  <c:y val="-5.6435906384446153E-3"/>
                </c:manualLayout>
              </c:layout>
              <c:tx>
                <c:rich>
                  <a:bodyPr/>
                  <a:lstStyle/>
                  <a:p>
                    <a:pPr>
                      <a:defRPr sz="1400" b="1" i="0" u="none" strike="noStrike" baseline="0">
                        <a:solidFill>
                          <a:sysClr val="windowText" lastClr="000000"/>
                        </a:solidFill>
                        <a:latin typeface="+mn-lt"/>
                        <a:ea typeface="Arial"/>
                        <a:cs typeface="Arial"/>
                      </a:defRPr>
                    </a:pPr>
                    <a:r>
                      <a:rPr lang="en-US" sz="1400">
                        <a:solidFill>
                          <a:sysClr val="windowText" lastClr="000000"/>
                        </a:solidFill>
                        <a:latin typeface="+mn-lt"/>
                      </a:rPr>
                      <a:t>+</a:t>
                    </a:r>
                    <a:fld id="{A97B3F05-E3A4-4423-924A-6E7449548C79}" type="VALUE">
                      <a:rPr lang="en-US" sz="1400">
                        <a:solidFill>
                          <a:sysClr val="windowText" lastClr="000000"/>
                        </a:solidFill>
                        <a:latin typeface="+mn-lt"/>
                      </a:rPr>
                      <a:pPr>
                        <a:defRPr sz="1400" b="1" i="0" u="none" strike="noStrike" baseline="0">
                          <a:solidFill>
                            <a:sysClr val="windowText" lastClr="000000"/>
                          </a:solidFill>
                          <a:latin typeface="+mn-lt"/>
                          <a:ea typeface="Arial"/>
                          <a:cs typeface="Arial"/>
                        </a:defRPr>
                      </a:pPr>
                      <a:t>[VALUE]</a:t>
                    </a:fld>
                    <a:endParaRPr lang="en-US" sz="1400">
                      <a:solidFill>
                        <a:sysClr val="windowText" lastClr="000000"/>
                      </a:solidFill>
                      <a:latin typeface="+mn-lt"/>
                    </a:endParaRPr>
                  </a:p>
                </c:rich>
              </c:tx>
              <c:numFmt formatCode="0%" sourceLinked="0"/>
              <c:spPr>
                <a:noFill/>
                <a:ln w="25400">
                  <a:noFill/>
                </a:ln>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A3-46F1-A335-8EB6DFA62AEE}"/>
                </c:ext>
              </c:extLst>
            </c:dLbl>
            <c:dLbl>
              <c:idx val="1"/>
              <c:tx>
                <c:rich>
                  <a:bodyPr/>
                  <a:lstStyle/>
                  <a:p>
                    <a:r>
                      <a:rPr lang="en-US"/>
                      <a:t>+94%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8A3-46F1-A335-8EB6DFA62AEE}"/>
                </c:ext>
              </c:extLst>
            </c:dLbl>
            <c:dLbl>
              <c:idx val="2"/>
              <c:layout>
                <c:manualLayout>
                  <c:x val="2.8107157764368919E-3"/>
                  <c:y val="3.7624925120473825E-3"/>
                </c:manualLayout>
              </c:layout>
              <c:tx>
                <c:rich>
                  <a:bodyPr/>
                  <a:lstStyle/>
                  <a:p>
                    <a:r>
                      <a:rPr lang="en-US"/>
                      <a:t>+124%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8A3-46F1-A335-8EB6DFA62AEE}"/>
                </c:ext>
              </c:extLst>
            </c:dLbl>
            <c:dLbl>
              <c:idx val="3"/>
              <c:tx>
                <c:rich>
                  <a:bodyPr/>
                  <a:lstStyle/>
                  <a:p>
                    <a:r>
                      <a:rPr lang="en-US"/>
                      <a:t>+134%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8A3-46F1-A335-8EB6DFA62AEE}"/>
                </c:ext>
              </c:extLst>
            </c:dLbl>
            <c:dLbl>
              <c:idx val="4"/>
              <c:tx>
                <c:rich>
                  <a:bodyPr/>
                  <a:lstStyle/>
                  <a:p>
                    <a:r>
                      <a:rPr lang="en-US"/>
                      <a:t>+152%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8A3-46F1-A335-8EB6DFA62AEE}"/>
                </c:ext>
              </c:extLst>
            </c:dLbl>
            <c:dLbl>
              <c:idx val="5"/>
              <c:tx>
                <c:rich>
                  <a:bodyPr/>
                  <a:lstStyle/>
                  <a:p>
                    <a:r>
                      <a:rPr lang="en-US"/>
                      <a:t>+190%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8A3-46F1-A335-8EB6DFA62AEE}"/>
                </c:ext>
              </c:extLst>
            </c:dLbl>
            <c:dLbl>
              <c:idx val="6"/>
              <c:tx>
                <c:rich>
                  <a:bodyPr/>
                  <a:lstStyle/>
                  <a:p>
                    <a:r>
                      <a:rPr lang="en-US"/>
                      <a:t>+252%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8A3-46F1-A335-8EB6DFA62AEE}"/>
                </c:ext>
              </c:extLst>
            </c:dLbl>
            <c:numFmt formatCode="0%" sourceLinked="0"/>
            <c:spPr>
              <a:noFill/>
              <a:ln w="25400">
                <a:noFill/>
              </a:ln>
            </c:spPr>
            <c:txPr>
              <a:bodyPr/>
              <a:lstStyle/>
              <a:p>
                <a:pPr>
                  <a:defRPr sz="1400" b="1" i="0" u="none" strike="noStrike" baseline="0">
                    <a:solidFill>
                      <a:srgbClr val="000000"/>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'Input Cost DATA'!$A$32:$A$38</c:f>
              <c:strCache>
                <c:ptCount val="7"/>
                <c:pt idx="0">
                  <c:v>Sugar Price Refined</c:v>
                </c:pt>
                <c:pt idx="1">
                  <c:v>Mixed Fertilizers</c:v>
                </c:pt>
                <c:pt idx="2">
                  <c:v>Gasoline</c:v>
                </c:pt>
                <c:pt idx="3">
                  <c:v>Agricultural Machinery and Equipment</c:v>
                </c:pt>
                <c:pt idx="4">
                  <c:v>General Inflation    (CPI)</c:v>
                </c:pt>
                <c:pt idx="5">
                  <c:v>Wages</c:v>
                </c:pt>
                <c:pt idx="6">
                  <c:v>Diesel Fuel</c:v>
                </c:pt>
              </c:strCache>
            </c:strRef>
          </c:cat>
          <c:val>
            <c:numRef>
              <c:f>'Input Cost DATA'!$D$32:$D$38</c:f>
              <c:numCache>
                <c:formatCode>0.0%</c:formatCode>
                <c:ptCount val="7"/>
                <c:pt idx="0">
                  <c:v>0.3896246288790608</c:v>
                </c:pt>
                <c:pt idx="1">
                  <c:v>1.0998876519252376</c:v>
                </c:pt>
                <c:pt idx="2">
                  <c:v>1.6394215655454261</c:v>
                </c:pt>
                <c:pt idx="3">
                  <c:v>1.4129339372567125</c:v>
                </c:pt>
                <c:pt idx="4">
                  <c:v>1.6216102133624295</c:v>
                </c:pt>
                <c:pt idx="5">
                  <c:v>1.9245025617187261</c:v>
                </c:pt>
                <c:pt idx="6">
                  <c:v>2.9467615470778155</c:v>
                </c:pt>
              </c:numCache>
            </c:numRef>
          </c:val>
          <c:extLst>
            <c:ext xmlns:c16="http://schemas.microsoft.com/office/drawing/2014/chart" uri="{C3380CC4-5D6E-409C-BE32-E72D297353CC}">
              <c16:uniqueId val="{00000009-E8A3-46F1-A335-8EB6DFA62AEE}"/>
            </c:ext>
          </c:extLst>
        </c:ser>
        <c:dLbls>
          <c:showLegendKey val="0"/>
          <c:showVal val="1"/>
          <c:showCatName val="0"/>
          <c:showSerName val="0"/>
          <c:showPercent val="0"/>
          <c:showBubbleSize val="0"/>
        </c:dLbls>
        <c:gapWidth val="150"/>
        <c:axId val="506557504"/>
        <c:axId val="506557896"/>
      </c:barChart>
      <c:catAx>
        <c:axId val="50655750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80"/>
                </a:solidFill>
                <a:latin typeface="+mn-lt"/>
                <a:ea typeface="Arial"/>
                <a:cs typeface="Arial"/>
              </a:defRPr>
            </a:pPr>
            <a:endParaRPr lang="en-US"/>
          </a:p>
        </c:txPr>
        <c:crossAx val="506557896"/>
        <c:crosses val="autoZero"/>
        <c:auto val="1"/>
        <c:lblAlgn val="ctr"/>
        <c:lblOffset val="100"/>
        <c:tickLblSkip val="1"/>
        <c:tickMarkSkip val="1"/>
        <c:noMultiLvlLbl val="0"/>
      </c:catAx>
      <c:valAx>
        <c:axId val="506557896"/>
        <c:scaling>
          <c:orientation val="minMax"/>
          <c:max val="3"/>
          <c:min val="0"/>
        </c:scaling>
        <c:delete val="0"/>
        <c:axPos val="l"/>
        <c:numFmt formatCode="0%" sourceLinked="0"/>
        <c:majorTickMark val="out"/>
        <c:minorTickMark val="none"/>
        <c:tickLblPos val="nextTo"/>
        <c:spPr>
          <a:ln w="3175">
            <a:solidFill>
              <a:srgbClr val="000000"/>
            </a:solidFill>
            <a:prstDash val="solid"/>
          </a:ln>
        </c:spPr>
        <c:txPr>
          <a:bodyPr rot="0" vert="horz"/>
          <a:lstStyle/>
          <a:p>
            <a:pPr>
              <a:defRPr sz="975" b="0" i="0" u="none" strike="noStrike" baseline="0">
                <a:solidFill>
                  <a:srgbClr val="000000"/>
                </a:solidFill>
                <a:latin typeface="+mn-lt"/>
                <a:ea typeface="Arial"/>
                <a:cs typeface="Arial"/>
              </a:defRPr>
            </a:pPr>
            <a:endParaRPr lang="en-US"/>
          </a:p>
        </c:txPr>
        <c:crossAx val="506557504"/>
        <c:crossesAt val="1"/>
        <c:crossBetween val="between"/>
        <c:majorUnit val="0.4"/>
      </c:valAx>
      <c:spPr>
        <a:noFill/>
        <a:ln w="25400">
          <a:noFill/>
        </a:ln>
      </c:spPr>
    </c:plotArea>
    <c:plotVisOnly val="1"/>
    <c:dispBlanksAs val="gap"/>
    <c:showDLblsOverMax val="0"/>
  </c:chart>
  <c:spPr>
    <a:solidFill>
      <a:schemeClr val="bg1"/>
    </a:solidFill>
    <a:ln w="9525">
      <a:noFill/>
    </a:ln>
  </c:spPr>
  <c:txPr>
    <a:bodyPr/>
    <a:lstStyle/>
    <a:p>
      <a:pPr>
        <a:defRPr sz="105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40706384137019E-2"/>
          <c:y val="2.8046289668336902E-2"/>
          <c:w val="0.83011858723172594"/>
          <c:h val="0.85147538375884835"/>
        </c:manualLayout>
      </c:layout>
      <c:lineChart>
        <c:grouping val="standard"/>
        <c:varyColors val="0"/>
        <c:ser>
          <c:idx val="0"/>
          <c:order val="0"/>
          <c:tx>
            <c:strRef>
              <c:f>Graph!$F$10</c:f>
              <c:strCache>
                <c:ptCount val="1"/>
                <c:pt idx="0">
                  <c:v>Flour ($/lb)</c:v>
                </c:pt>
              </c:strCache>
            </c:strRef>
          </c:tx>
          <c:spPr>
            <a:ln w="28575" cap="rnd">
              <a:solidFill>
                <a:schemeClr val="accent1"/>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Graph!$F$11:$F$131</c:f>
              <c:numCache>
                <c:formatCode>#0.000</c:formatCode>
                <c:ptCount val="121"/>
                <c:pt idx="0">
                  <c:v>0.52800000000000002</c:v>
                </c:pt>
                <c:pt idx="1">
                  <c:v>0.52800000000000002</c:v>
                </c:pt>
                <c:pt idx="2">
                  <c:v>0.51900000000000002</c:v>
                </c:pt>
                <c:pt idx="3">
                  <c:v>0.51500000000000001</c:v>
                </c:pt>
                <c:pt idx="4">
                  <c:v>0.51300000000000001</c:v>
                </c:pt>
                <c:pt idx="5">
                  <c:v>0.51900000000000002</c:v>
                </c:pt>
                <c:pt idx="6">
                  <c:v>0.51600000000000001</c:v>
                </c:pt>
                <c:pt idx="7">
                  <c:v>0.53100000000000003</c:v>
                </c:pt>
                <c:pt idx="8">
                  <c:v>0.52800000000000002</c:v>
                </c:pt>
                <c:pt idx="9">
                  <c:v>0.50900000000000001</c:v>
                </c:pt>
                <c:pt idx="10">
                  <c:v>0.497</c:v>
                </c:pt>
                <c:pt idx="11">
                  <c:v>0.5</c:v>
                </c:pt>
                <c:pt idx="12">
                  <c:v>0.52400000000000002</c:v>
                </c:pt>
                <c:pt idx="13">
                  <c:v>0.52400000000000002</c:v>
                </c:pt>
                <c:pt idx="14">
                  <c:v>0.499</c:v>
                </c:pt>
                <c:pt idx="15">
                  <c:v>0.52200000000000002</c:v>
                </c:pt>
                <c:pt idx="16">
                  <c:v>0.53</c:v>
                </c:pt>
                <c:pt idx="17">
                  <c:v>0.53300000000000003</c:v>
                </c:pt>
                <c:pt idx="18">
                  <c:v>0.53</c:v>
                </c:pt>
                <c:pt idx="19">
                  <c:v>0.52900000000000003</c:v>
                </c:pt>
                <c:pt idx="20">
                  <c:v>0.52200000000000002</c:v>
                </c:pt>
                <c:pt idx="21">
                  <c:v>0.51600000000000001</c:v>
                </c:pt>
                <c:pt idx="22">
                  <c:v>0.51700000000000002</c:v>
                </c:pt>
                <c:pt idx="23">
                  <c:v>0.51300000000000001</c:v>
                </c:pt>
                <c:pt idx="24">
                  <c:v>0.54300000000000004</c:v>
                </c:pt>
                <c:pt idx="25">
                  <c:v>0.55500000000000005</c:v>
                </c:pt>
                <c:pt idx="26">
                  <c:v>0.55100000000000005</c:v>
                </c:pt>
                <c:pt idx="27">
                  <c:v>0.54700000000000004</c:v>
                </c:pt>
                <c:pt idx="28">
                  <c:v>0.53200000000000003</c:v>
                </c:pt>
                <c:pt idx="29">
                  <c:v>0.53200000000000003</c:v>
                </c:pt>
                <c:pt idx="30">
                  <c:v>0.52700000000000002</c:v>
                </c:pt>
                <c:pt idx="31">
                  <c:v>0.53100000000000003</c:v>
                </c:pt>
                <c:pt idx="32">
                  <c:v>0.51300000000000001</c:v>
                </c:pt>
                <c:pt idx="33">
                  <c:v>0.501</c:v>
                </c:pt>
                <c:pt idx="34">
                  <c:v>0.51500000000000001</c:v>
                </c:pt>
                <c:pt idx="35">
                  <c:v>0.51100000000000001</c:v>
                </c:pt>
                <c:pt idx="36">
                  <c:v>0.54500000000000004</c:v>
                </c:pt>
                <c:pt idx="37">
                  <c:v>0.52500000000000002</c:v>
                </c:pt>
                <c:pt idx="38">
                  <c:v>0.51800000000000002</c:v>
                </c:pt>
                <c:pt idx="39">
                  <c:v>0.50900000000000001</c:v>
                </c:pt>
                <c:pt idx="40">
                  <c:v>0.52</c:v>
                </c:pt>
                <c:pt idx="41">
                  <c:v>0.51900000000000002</c:v>
                </c:pt>
                <c:pt idx="42">
                  <c:v>0.51500000000000001</c:v>
                </c:pt>
                <c:pt idx="43">
                  <c:v>0.52400000000000002</c:v>
                </c:pt>
                <c:pt idx="44">
                  <c:v>0.51700000000000002</c:v>
                </c:pt>
                <c:pt idx="45">
                  <c:v>0.51100000000000001</c:v>
                </c:pt>
                <c:pt idx="46">
                  <c:v>0.496</c:v>
                </c:pt>
                <c:pt idx="47">
                  <c:v>0.501</c:v>
                </c:pt>
                <c:pt idx="48">
                  <c:v>0.52200000000000002</c:v>
                </c:pt>
                <c:pt idx="49">
                  <c:v>0.52200000000000002</c:v>
                </c:pt>
                <c:pt idx="50">
                  <c:v>0.51200000000000001</c:v>
                </c:pt>
                <c:pt idx="51">
                  <c:v>0.52100000000000002</c:v>
                </c:pt>
                <c:pt idx="52">
                  <c:v>0.52500000000000002</c:v>
                </c:pt>
                <c:pt idx="53">
                  <c:v>0.52900000000000003</c:v>
                </c:pt>
                <c:pt idx="54">
                  <c:v>0.54300000000000004</c:v>
                </c:pt>
                <c:pt idx="55">
                  <c:v>0.54600000000000004</c:v>
                </c:pt>
                <c:pt idx="56">
                  <c:v>0.54700000000000004</c:v>
                </c:pt>
                <c:pt idx="57">
                  <c:v>0.52300000000000002</c:v>
                </c:pt>
                <c:pt idx="58">
                  <c:v>0.50700000000000001</c:v>
                </c:pt>
                <c:pt idx="59">
                  <c:v>0.503</c:v>
                </c:pt>
                <c:pt idx="60">
                  <c:v>0.53</c:v>
                </c:pt>
                <c:pt idx="61">
                  <c:v>0.52600000000000002</c:v>
                </c:pt>
                <c:pt idx="62">
                  <c:v>0.53100000000000003</c:v>
                </c:pt>
                <c:pt idx="63">
                  <c:v>0.51600000000000001</c:v>
                </c:pt>
                <c:pt idx="64">
                  <c:v>0.51700000000000002</c:v>
                </c:pt>
                <c:pt idx="65">
                  <c:v>0.50700000000000001</c:v>
                </c:pt>
                <c:pt idx="66">
                  <c:v>0.51200000000000001</c:v>
                </c:pt>
                <c:pt idx="67">
                  <c:v>0.51200000000000001</c:v>
                </c:pt>
                <c:pt idx="68">
                  <c:v>0.505</c:v>
                </c:pt>
                <c:pt idx="69">
                  <c:v>0.5</c:v>
                </c:pt>
                <c:pt idx="70">
                  <c:v>0.46899999999999997</c:v>
                </c:pt>
                <c:pt idx="71">
                  <c:v>0.46200000000000002</c:v>
                </c:pt>
                <c:pt idx="72">
                  <c:v>0.47099999999999997</c:v>
                </c:pt>
                <c:pt idx="73">
                  <c:v>0.47</c:v>
                </c:pt>
                <c:pt idx="74">
                  <c:v>0.46800000000000003</c:v>
                </c:pt>
                <c:pt idx="75">
                  <c:v>0.47199999999999998</c:v>
                </c:pt>
                <c:pt idx="76">
                  <c:v>0.46899999999999997</c:v>
                </c:pt>
                <c:pt idx="77">
                  <c:v>0.46899999999999997</c:v>
                </c:pt>
                <c:pt idx="78">
                  <c:v>0.46800000000000003</c:v>
                </c:pt>
                <c:pt idx="79">
                  <c:v>0.46400000000000002</c:v>
                </c:pt>
                <c:pt idx="80">
                  <c:v>0.46700000000000003</c:v>
                </c:pt>
                <c:pt idx="81">
                  <c:v>0.45300000000000001</c:v>
                </c:pt>
                <c:pt idx="82">
                  <c:v>0.433</c:v>
                </c:pt>
                <c:pt idx="83">
                  <c:v>0.437</c:v>
                </c:pt>
                <c:pt idx="84">
                  <c:v>0.439</c:v>
                </c:pt>
                <c:pt idx="85">
                  <c:v>0.443</c:v>
                </c:pt>
                <c:pt idx="86">
                  <c:v>0.44500000000000001</c:v>
                </c:pt>
                <c:pt idx="87">
                  <c:v>0.434</c:v>
                </c:pt>
                <c:pt idx="88">
                  <c:v>0.45400000000000001</c:v>
                </c:pt>
                <c:pt idx="89">
                  <c:v>0.44800000000000001</c:v>
                </c:pt>
                <c:pt idx="90">
                  <c:v>0.45400000000000001</c:v>
                </c:pt>
                <c:pt idx="91">
                  <c:v>0.45</c:v>
                </c:pt>
                <c:pt idx="92">
                  <c:v>0.44900000000000001</c:v>
                </c:pt>
                <c:pt idx="93">
                  <c:v>0.432</c:v>
                </c:pt>
                <c:pt idx="94">
                  <c:v>0.41699999999999998</c:v>
                </c:pt>
                <c:pt idx="95">
                  <c:v>0.42899999999999999</c:v>
                </c:pt>
                <c:pt idx="96">
                  <c:v>0.438</c:v>
                </c:pt>
                <c:pt idx="97">
                  <c:v>0.438</c:v>
                </c:pt>
                <c:pt idx="98">
                  <c:v>0.442</c:v>
                </c:pt>
                <c:pt idx="100">
                  <c:v>0.46100000000000002</c:v>
                </c:pt>
                <c:pt idx="101">
                  <c:v>0.46800000000000003</c:v>
                </c:pt>
                <c:pt idx="102">
                  <c:v>0.46100000000000002</c:v>
                </c:pt>
                <c:pt idx="103">
                  <c:v>0.45900000000000002</c:v>
                </c:pt>
                <c:pt idx="104">
                  <c:v>0.45100000000000001</c:v>
                </c:pt>
                <c:pt idx="105">
                  <c:v>0.45200000000000001</c:v>
                </c:pt>
                <c:pt idx="106">
                  <c:v>0.44500000000000001</c:v>
                </c:pt>
                <c:pt idx="107">
                  <c:v>0.45</c:v>
                </c:pt>
                <c:pt idx="108">
                  <c:v>0.44600000000000001</c:v>
                </c:pt>
                <c:pt idx="109">
                  <c:v>0.44</c:v>
                </c:pt>
                <c:pt idx="110">
                  <c:v>0.436</c:v>
                </c:pt>
                <c:pt idx="111">
                  <c:v>0.437</c:v>
                </c:pt>
                <c:pt idx="112">
                  <c:v>0.439</c:v>
                </c:pt>
                <c:pt idx="113">
                  <c:v>0.35599999999999998</c:v>
                </c:pt>
                <c:pt idx="114">
                  <c:v>0.36799999999999999</c:v>
                </c:pt>
                <c:pt idx="115">
                  <c:v>0.371</c:v>
                </c:pt>
                <c:pt idx="116">
                  <c:v>0.38200000000000001</c:v>
                </c:pt>
                <c:pt idx="117">
                  <c:v>0.39600000000000002</c:v>
                </c:pt>
                <c:pt idx="118">
                  <c:v>0.38600000000000001</c:v>
                </c:pt>
                <c:pt idx="119">
                  <c:v>0.38800000000000001</c:v>
                </c:pt>
                <c:pt idx="120">
                  <c:v>0.42399999999999999</c:v>
                </c:pt>
              </c:numCache>
            </c:numRef>
          </c:val>
          <c:smooth val="0"/>
          <c:extLst>
            <c:ext xmlns:c16="http://schemas.microsoft.com/office/drawing/2014/chart" uri="{C3380CC4-5D6E-409C-BE32-E72D297353CC}">
              <c16:uniqueId val="{00000000-4A5F-4FE5-A559-0073479D00FA}"/>
            </c:ext>
          </c:extLst>
        </c:ser>
        <c:ser>
          <c:idx val="1"/>
          <c:order val="1"/>
          <c:tx>
            <c:strRef>
              <c:f>Graph!$G$10</c:f>
              <c:strCache>
                <c:ptCount val="1"/>
                <c:pt idx="0">
                  <c:v>Sugar ($/lb)</c:v>
                </c:pt>
              </c:strCache>
            </c:strRef>
          </c:tx>
          <c:spPr>
            <a:ln w="28575" cap="rnd">
              <a:solidFill>
                <a:schemeClr val="accent2"/>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Graph!$G$11:$G$131</c:f>
              <c:numCache>
                <c:formatCode>#0.000</c:formatCode>
                <c:ptCount val="121"/>
                <c:pt idx="0">
                  <c:v>0.71699999999999997</c:v>
                </c:pt>
                <c:pt idx="1">
                  <c:v>0.71399999999999997</c:v>
                </c:pt>
                <c:pt idx="2">
                  <c:v>0.71099999999999997</c:v>
                </c:pt>
                <c:pt idx="3">
                  <c:v>0.70399999999999996</c:v>
                </c:pt>
                <c:pt idx="4">
                  <c:v>0.69599999999999995</c:v>
                </c:pt>
                <c:pt idx="5">
                  <c:v>0.68400000000000005</c:v>
                </c:pt>
                <c:pt idx="6">
                  <c:v>0.69199999999999995</c:v>
                </c:pt>
                <c:pt idx="7">
                  <c:v>0.68500000000000005</c:v>
                </c:pt>
                <c:pt idx="8">
                  <c:v>0.68500000000000005</c:v>
                </c:pt>
                <c:pt idx="9">
                  <c:v>0.68</c:v>
                </c:pt>
                <c:pt idx="10">
                  <c:v>0.67900000000000005</c:v>
                </c:pt>
                <c:pt idx="11">
                  <c:v>0.68200000000000005</c:v>
                </c:pt>
                <c:pt idx="12">
                  <c:v>0.68300000000000005</c:v>
                </c:pt>
                <c:pt idx="13">
                  <c:v>0.66800000000000004</c:v>
                </c:pt>
                <c:pt idx="14">
                  <c:v>0.65</c:v>
                </c:pt>
                <c:pt idx="15">
                  <c:v>0.65600000000000003</c:v>
                </c:pt>
                <c:pt idx="16">
                  <c:v>0.66400000000000003</c:v>
                </c:pt>
                <c:pt idx="17">
                  <c:v>0.64400000000000002</c:v>
                </c:pt>
                <c:pt idx="18">
                  <c:v>0.64100000000000001</c:v>
                </c:pt>
                <c:pt idx="19">
                  <c:v>0.64400000000000002</c:v>
                </c:pt>
                <c:pt idx="20">
                  <c:v>0.63300000000000001</c:v>
                </c:pt>
                <c:pt idx="21">
                  <c:v>0.628</c:v>
                </c:pt>
                <c:pt idx="22">
                  <c:v>0.61499999999999999</c:v>
                </c:pt>
                <c:pt idx="23">
                  <c:v>0.59199999999999997</c:v>
                </c:pt>
                <c:pt idx="24">
                  <c:v>0.628</c:v>
                </c:pt>
                <c:pt idx="25">
                  <c:v>0.61499999999999999</c:v>
                </c:pt>
                <c:pt idx="26">
                  <c:v>0.60399999999999998</c:v>
                </c:pt>
                <c:pt idx="27">
                  <c:v>0.59899999999999998</c:v>
                </c:pt>
                <c:pt idx="28">
                  <c:v>0.60699999999999998</c:v>
                </c:pt>
                <c:pt idx="29">
                  <c:v>0.61</c:v>
                </c:pt>
                <c:pt idx="30">
                  <c:v>0.59599999999999997</c:v>
                </c:pt>
                <c:pt idx="31">
                  <c:v>0.59899999999999998</c:v>
                </c:pt>
                <c:pt idx="32">
                  <c:v>0.60799999999999998</c:v>
                </c:pt>
                <c:pt idx="33">
                  <c:v>0.61599999999999999</c:v>
                </c:pt>
                <c:pt idx="34">
                  <c:v>0.61199999999999999</c:v>
                </c:pt>
                <c:pt idx="35">
                  <c:v>0.61399999999999999</c:v>
                </c:pt>
                <c:pt idx="36">
                  <c:v>0.64400000000000002</c:v>
                </c:pt>
                <c:pt idx="37">
                  <c:v>0.65900000000000003</c:v>
                </c:pt>
                <c:pt idx="38">
                  <c:v>0.66</c:v>
                </c:pt>
                <c:pt idx="39">
                  <c:v>0.66300000000000003</c:v>
                </c:pt>
                <c:pt idx="40">
                  <c:v>0.66</c:v>
                </c:pt>
                <c:pt idx="41">
                  <c:v>0.64600000000000002</c:v>
                </c:pt>
                <c:pt idx="42">
                  <c:v>0.65600000000000003</c:v>
                </c:pt>
                <c:pt idx="43">
                  <c:v>0.65400000000000003</c:v>
                </c:pt>
                <c:pt idx="44">
                  <c:v>0.65600000000000003</c:v>
                </c:pt>
                <c:pt idx="45">
                  <c:v>0.66200000000000003</c:v>
                </c:pt>
                <c:pt idx="46">
                  <c:v>0.64100000000000001</c:v>
                </c:pt>
                <c:pt idx="47">
                  <c:v>0.64200000000000002</c:v>
                </c:pt>
                <c:pt idx="48">
                  <c:v>0.66200000000000003</c:v>
                </c:pt>
                <c:pt idx="49">
                  <c:v>0.64800000000000002</c:v>
                </c:pt>
                <c:pt idx="50">
                  <c:v>0.63200000000000001</c:v>
                </c:pt>
                <c:pt idx="51">
                  <c:v>0.65500000000000003</c:v>
                </c:pt>
                <c:pt idx="52">
                  <c:v>0.65100000000000002</c:v>
                </c:pt>
                <c:pt idx="53">
                  <c:v>0.64100000000000001</c:v>
                </c:pt>
                <c:pt idx="54">
                  <c:v>0.64600000000000002</c:v>
                </c:pt>
                <c:pt idx="55">
                  <c:v>0.65300000000000002</c:v>
                </c:pt>
                <c:pt idx="56">
                  <c:v>0.65300000000000002</c:v>
                </c:pt>
                <c:pt idx="57">
                  <c:v>0.63</c:v>
                </c:pt>
                <c:pt idx="58">
                  <c:v>0.61799999999999999</c:v>
                </c:pt>
                <c:pt idx="59">
                  <c:v>0.61399999999999999</c:v>
                </c:pt>
                <c:pt idx="60">
                  <c:v>0.63200000000000001</c:v>
                </c:pt>
                <c:pt idx="61">
                  <c:v>0.63700000000000001</c:v>
                </c:pt>
                <c:pt idx="62">
                  <c:v>0.63100000000000001</c:v>
                </c:pt>
                <c:pt idx="63">
                  <c:v>0.628</c:v>
                </c:pt>
                <c:pt idx="64">
                  <c:v>0.64700000000000002</c:v>
                </c:pt>
                <c:pt idx="65">
                  <c:v>0.65900000000000003</c:v>
                </c:pt>
                <c:pt idx="66">
                  <c:v>0.65900000000000003</c:v>
                </c:pt>
                <c:pt idx="67">
                  <c:v>0.65800000000000003</c:v>
                </c:pt>
                <c:pt idx="68">
                  <c:v>0.67</c:v>
                </c:pt>
                <c:pt idx="69">
                  <c:v>0.66400000000000003</c:v>
                </c:pt>
                <c:pt idx="70">
                  <c:v>0.64</c:v>
                </c:pt>
                <c:pt idx="71">
                  <c:v>0.64600000000000002</c:v>
                </c:pt>
                <c:pt idx="72">
                  <c:v>0.623</c:v>
                </c:pt>
                <c:pt idx="73">
                  <c:v>0.622</c:v>
                </c:pt>
                <c:pt idx="74">
                  <c:v>0.61199999999999999</c:v>
                </c:pt>
                <c:pt idx="75">
                  <c:v>0.61699999999999999</c:v>
                </c:pt>
                <c:pt idx="76">
                  <c:v>0.628</c:v>
                </c:pt>
                <c:pt idx="77">
                  <c:v>0.629</c:v>
                </c:pt>
                <c:pt idx="78">
                  <c:v>0.63</c:v>
                </c:pt>
                <c:pt idx="79">
                  <c:v>0.628</c:v>
                </c:pt>
                <c:pt idx="80">
                  <c:v>0.629</c:v>
                </c:pt>
                <c:pt idx="81">
                  <c:v>0.60199999999999998</c:v>
                </c:pt>
                <c:pt idx="82">
                  <c:v>0.60199999999999998</c:v>
                </c:pt>
                <c:pt idx="83">
                  <c:v>0.57299999999999995</c:v>
                </c:pt>
                <c:pt idx="84">
                  <c:v>0.59499999999999997</c:v>
                </c:pt>
                <c:pt idx="85">
                  <c:v>0.59199999999999997</c:v>
                </c:pt>
                <c:pt idx="86">
                  <c:v>0.59599999999999997</c:v>
                </c:pt>
                <c:pt idx="87">
                  <c:v>0.59099999999999997</c:v>
                </c:pt>
                <c:pt idx="88">
                  <c:v>0.57999999999999996</c:v>
                </c:pt>
                <c:pt idx="89">
                  <c:v>0.58599999999999997</c:v>
                </c:pt>
                <c:pt idx="90">
                  <c:v>0.58899999999999997</c:v>
                </c:pt>
                <c:pt idx="91">
                  <c:v>0.58899999999999997</c:v>
                </c:pt>
                <c:pt idx="92">
                  <c:v>0.59599999999999997</c:v>
                </c:pt>
                <c:pt idx="93">
                  <c:v>0.58899999999999997</c:v>
                </c:pt>
                <c:pt idx="94">
                  <c:v>0.58899999999999997</c:v>
                </c:pt>
                <c:pt idx="95">
                  <c:v>0.58899999999999997</c:v>
                </c:pt>
                <c:pt idx="96">
                  <c:v>0.60299999999999998</c:v>
                </c:pt>
                <c:pt idx="97">
                  <c:v>0.61199999999999999</c:v>
                </c:pt>
                <c:pt idx="98">
                  <c:v>0.621</c:v>
                </c:pt>
                <c:pt idx="99">
                  <c:v>0.64</c:v>
                </c:pt>
                <c:pt idx="100">
                  <c:v>0.64700000000000002</c:v>
                </c:pt>
                <c:pt idx="101">
                  <c:v>0.626</c:v>
                </c:pt>
                <c:pt idx="102">
                  <c:v>0.627</c:v>
                </c:pt>
                <c:pt idx="103">
                  <c:v>0.629</c:v>
                </c:pt>
                <c:pt idx="104">
                  <c:v>0.63</c:v>
                </c:pt>
                <c:pt idx="105">
                  <c:v>0.63400000000000001</c:v>
                </c:pt>
                <c:pt idx="106">
                  <c:v>0.66</c:v>
                </c:pt>
                <c:pt idx="107">
                  <c:v>0.67400000000000004</c:v>
                </c:pt>
                <c:pt idx="108">
                  <c:v>0.68200000000000005</c:v>
                </c:pt>
                <c:pt idx="109">
                  <c:v>0.68</c:v>
                </c:pt>
                <c:pt idx="110">
                  <c:v>0.67500000000000004</c:v>
                </c:pt>
                <c:pt idx="111">
                  <c:v>0.67500000000000004</c:v>
                </c:pt>
                <c:pt idx="112">
                  <c:v>0.67500000000000004</c:v>
                </c:pt>
                <c:pt idx="113">
                  <c:v>0.67500000000000004</c:v>
                </c:pt>
                <c:pt idx="114">
                  <c:v>0.68600000000000005</c:v>
                </c:pt>
                <c:pt idx="115">
                  <c:v>0.68100000000000005</c:v>
                </c:pt>
                <c:pt idx="116">
                  <c:v>0.68799999999999994</c:v>
                </c:pt>
                <c:pt idx="117">
                  <c:v>0.71299999999999997</c:v>
                </c:pt>
                <c:pt idx="118">
                  <c:v>0.68700000000000006</c:v>
                </c:pt>
                <c:pt idx="119">
                  <c:v>0.69099999999999995</c:v>
                </c:pt>
                <c:pt idx="120">
                  <c:v>0.70599999999999996</c:v>
                </c:pt>
              </c:numCache>
            </c:numRef>
          </c:val>
          <c:smooth val="0"/>
          <c:extLst>
            <c:ext xmlns:c16="http://schemas.microsoft.com/office/drawing/2014/chart" uri="{C3380CC4-5D6E-409C-BE32-E72D297353CC}">
              <c16:uniqueId val="{00000001-4A5F-4FE5-A559-0073479D00FA}"/>
            </c:ext>
          </c:extLst>
        </c:ser>
        <c:ser>
          <c:idx val="2"/>
          <c:order val="2"/>
          <c:tx>
            <c:strRef>
              <c:f>Graph!$H$10</c:f>
              <c:strCache>
                <c:ptCount val="1"/>
                <c:pt idx="0">
                  <c:v>CCC ($/lb)</c:v>
                </c:pt>
              </c:strCache>
            </c:strRef>
          </c:tx>
          <c:spPr>
            <a:ln w="28575" cap="rnd">
              <a:solidFill>
                <a:schemeClr val="accent3"/>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Graph!$H$11:$H$131</c:f>
              <c:numCache>
                <c:formatCode>#0.000</c:formatCode>
                <c:ptCount val="121"/>
                <c:pt idx="0">
                  <c:v>3.64</c:v>
                </c:pt>
                <c:pt idx="1">
                  <c:v>3.778</c:v>
                </c:pt>
                <c:pt idx="2">
                  <c:v>3.4830000000000001</c:v>
                </c:pt>
                <c:pt idx="3">
                  <c:v>3.8410000000000002</c:v>
                </c:pt>
                <c:pt idx="4">
                  <c:v>3.6890000000000001</c:v>
                </c:pt>
                <c:pt idx="5">
                  <c:v>3.7290000000000001</c:v>
                </c:pt>
                <c:pt idx="6">
                  <c:v>3.64</c:v>
                </c:pt>
                <c:pt idx="7">
                  <c:v>3.3740000000000001</c:v>
                </c:pt>
                <c:pt idx="8">
                  <c:v>3.3460000000000001</c:v>
                </c:pt>
                <c:pt idx="9">
                  <c:v>3.5950000000000002</c:v>
                </c:pt>
                <c:pt idx="10">
                  <c:v>3.7549999999999999</c:v>
                </c:pt>
                <c:pt idx="11">
                  <c:v>3.617</c:v>
                </c:pt>
                <c:pt idx="12">
                  <c:v>3.7280000000000002</c:v>
                </c:pt>
                <c:pt idx="13">
                  <c:v>3.625</c:v>
                </c:pt>
                <c:pt idx="14">
                  <c:v>3.774</c:v>
                </c:pt>
                <c:pt idx="15">
                  <c:v>3.7290000000000001</c:v>
                </c:pt>
                <c:pt idx="16">
                  <c:v>3.4279999999999999</c:v>
                </c:pt>
                <c:pt idx="17">
                  <c:v>3.7210000000000001</c:v>
                </c:pt>
                <c:pt idx="18">
                  <c:v>3.63</c:v>
                </c:pt>
                <c:pt idx="19">
                  <c:v>3.4510000000000001</c:v>
                </c:pt>
                <c:pt idx="20">
                  <c:v>3.5990000000000002</c:v>
                </c:pt>
                <c:pt idx="21">
                  <c:v>3.69</c:v>
                </c:pt>
                <c:pt idx="22">
                  <c:v>3.7810000000000001</c:v>
                </c:pt>
                <c:pt idx="23">
                  <c:v>3.492</c:v>
                </c:pt>
                <c:pt idx="24">
                  <c:v>3.2789999999999999</c:v>
                </c:pt>
                <c:pt idx="25">
                  <c:v>3.3290000000000002</c:v>
                </c:pt>
                <c:pt idx="26">
                  <c:v>3.4239999999999999</c:v>
                </c:pt>
                <c:pt idx="27">
                  <c:v>3.5790000000000002</c:v>
                </c:pt>
                <c:pt idx="28">
                  <c:v>3.391</c:v>
                </c:pt>
                <c:pt idx="29">
                  <c:v>3.3239999999999998</c:v>
                </c:pt>
                <c:pt idx="30">
                  <c:v>3.456</c:v>
                </c:pt>
                <c:pt idx="31">
                  <c:v>3.375</c:v>
                </c:pt>
                <c:pt idx="32">
                  <c:v>3.3330000000000002</c:v>
                </c:pt>
                <c:pt idx="33">
                  <c:v>3.2949999999999999</c:v>
                </c:pt>
                <c:pt idx="34">
                  <c:v>3.641</c:v>
                </c:pt>
                <c:pt idx="35">
                  <c:v>3.4980000000000002</c:v>
                </c:pt>
                <c:pt idx="36">
                  <c:v>3.4279999999999999</c:v>
                </c:pt>
                <c:pt idx="37">
                  <c:v>3.4769999999999999</c:v>
                </c:pt>
                <c:pt idx="38">
                  <c:v>3.4860000000000002</c:v>
                </c:pt>
                <c:pt idx="39">
                  <c:v>3.335</c:v>
                </c:pt>
                <c:pt idx="40">
                  <c:v>3.2120000000000002</c:v>
                </c:pt>
                <c:pt idx="41">
                  <c:v>3.286</c:v>
                </c:pt>
                <c:pt idx="42">
                  <c:v>3.3050000000000002</c:v>
                </c:pt>
                <c:pt idx="43">
                  <c:v>3.2330000000000001</c:v>
                </c:pt>
                <c:pt idx="44">
                  <c:v>3.3660000000000001</c:v>
                </c:pt>
                <c:pt idx="45">
                  <c:v>3.391</c:v>
                </c:pt>
                <c:pt idx="46">
                  <c:v>3.4129999999999998</c:v>
                </c:pt>
                <c:pt idx="47">
                  <c:v>3.3159999999999998</c:v>
                </c:pt>
                <c:pt idx="48">
                  <c:v>3.33</c:v>
                </c:pt>
                <c:pt idx="49">
                  <c:v>3.2890000000000001</c:v>
                </c:pt>
                <c:pt idx="50">
                  <c:v>3.4</c:v>
                </c:pt>
                <c:pt idx="51">
                  <c:v>3.42</c:v>
                </c:pt>
                <c:pt idx="52">
                  <c:v>3.423</c:v>
                </c:pt>
                <c:pt idx="53">
                  <c:v>3.32</c:v>
                </c:pt>
                <c:pt idx="54">
                  <c:v>3.2170000000000001</c:v>
                </c:pt>
                <c:pt idx="55">
                  <c:v>3.2189999999999999</c:v>
                </c:pt>
                <c:pt idx="56">
                  <c:v>3.3</c:v>
                </c:pt>
                <c:pt idx="57">
                  <c:v>3.47</c:v>
                </c:pt>
                <c:pt idx="58">
                  <c:v>3.3660000000000001</c:v>
                </c:pt>
                <c:pt idx="59">
                  <c:v>3.4089999999999998</c:v>
                </c:pt>
                <c:pt idx="60">
                  <c:v>3.3969999999999998</c:v>
                </c:pt>
                <c:pt idx="61">
                  <c:v>3.39</c:v>
                </c:pt>
                <c:pt idx="62">
                  <c:v>3.3460000000000001</c:v>
                </c:pt>
                <c:pt idx="63">
                  <c:v>3.4039999999999999</c:v>
                </c:pt>
                <c:pt idx="64">
                  <c:v>3.5059999999999998</c:v>
                </c:pt>
                <c:pt idx="65">
                  <c:v>3.5750000000000002</c:v>
                </c:pt>
                <c:pt idx="66">
                  <c:v>3.4670000000000001</c:v>
                </c:pt>
                <c:pt idx="67">
                  <c:v>3.5680000000000001</c:v>
                </c:pt>
                <c:pt idx="68">
                  <c:v>3.4940000000000002</c:v>
                </c:pt>
                <c:pt idx="69">
                  <c:v>3.5110000000000001</c:v>
                </c:pt>
                <c:pt idx="70">
                  <c:v>3.6389999999999998</c:v>
                </c:pt>
                <c:pt idx="71">
                  <c:v>3.601</c:v>
                </c:pt>
                <c:pt idx="72">
                  <c:v>3.681</c:v>
                </c:pt>
                <c:pt idx="73">
                  <c:v>3.7250000000000001</c:v>
                </c:pt>
                <c:pt idx="74">
                  <c:v>3.5790000000000002</c:v>
                </c:pt>
                <c:pt idx="75">
                  <c:v>3.3279999999999998</c:v>
                </c:pt>
                <c:pt idx="76">
                  <c:v>3.4</c:v>
                </c:pt>
                <c:pt idx="77">
                  <c:v>3.49</c:v>
                </c:pt>
                <c:pt idx="78">
                  <c:v>3.4809999999999999</c:v>
                </c:pt>
                <c:pt idx="79">
                  <c:v>3.351</c:v>
                </c:pt>
                <c:pt idx="80">
                  <c:v>3.4510000000000001</c:v>
                </c:pt>
                <c:pt idx="81">
                  <c:v>3.456</c:v>
                </c:pt>
                <c:pt idx="82">
                  <c:v>3.5270000000000001</c:v>
                </c:pt>
                <c:pt idx="83">
                  <c:v>3.5270000000000001</c:v>
                </c:pt>
                <c:pt idx="84">
                  <c:v>3.4660000000000002</c:v>
                </c:pt>
                <c:pt idx="85">
                  <c:v>3.516</c:v>
                </c:pt>
                <c:pt idx="86">
                  <c:v>3.3109999999999999</c:v>
                </c:pt>
                <c:pt idx="87">
                  <c:v>3.4260000000000002</c:v>
                </c:pt>
                <c:pt idx="88">
                  <c:v>3.3519999999999999</c:v>
                </c:pt>
                <c:pt idx="89">
                  <c:v>3.504</c:v>
                </c:pt>
                <c:pt idx="90">
                  <c:v>3.468</c:v>
                </c:pt>
                <c:pt idx="91">
                  <c:v>3.496</c:v>
                </c:pt>
                <c:pt idx="92">
                  <c:v>3.5870000000000002</c:v>
                </c:pt>
                <c:pt idx="93">
                  <c:v>3.6019999999999999</c:v>
                </c:pt>
                <c:pt idx="94">
                  <c:v>3.6030000000000002</c:v>
                </c:pt>
                <c:pt idx="95">
                  <c:v>3.5840000000000001</c:v>
                </c:pt>
                <c:pt idx="96">
                  <c:v>3.5249999999999999</c:v>
                </c:pt>
                <c:pt idx="97">
                  <c:v>3.5510000000000002</c:v>
                </c:pt>
                <c:pt idx="98">
                  <c:v>3.633</c:v>
                </c:pt>
                <c:pt idx="99">
                  <c:v>3.8260000000000001</c:v>
                </c:pt>
                <c:pt idx="100">
                  <c:v>3.617</c:v>
                </c:pt>
                <c:pt idx="101">
                  <c:v>3.7170000000000001</c:v>
                </c:pt>
                <c:pt idx="102">
                  <c:v>3.6960000000000002</c:v>
                </c:pt>
                <c:pt idx="103">
                  <c:v>3.7690000000000001</c:v>
                </c:pt>
                <c:pt idx="104">
                  <c:v>3.6589999999999998</c:v>
                </c:pt>
                <c:pt idx="105">
                  <c:v>3.8479999999999999</c:v>
                </c:pt>
                <c:pt idx="106">
                  <c:v>3.7669999999999999</c:v>
                </c:pt>
                <c:pt idx="107">
                  <c:v>3.7930000000000001</c:v>
                </c:pt>
                <c:pt idx="108">
                  <c:v>3.669</c:v>
                </c:pt>
                <c:pt idx="109">
                  <c:v>3.8</c:v>
                </c:pt>
                <c:pt idx="110">
                  <c:v>3.964</c:v>
                </c:pt>
                <c:pt idx="111">
                  <c:v>3.9390000000000001</c:v>
                </c:pt>
                <c:pt idx="112">
                  <c:v>4.0190000000000001</c:v>
                </c:pt>
                <c:pt idx="113">
                  <c:v>4.0679999999999996</c:v>
                </c:pt>
                <c:pt idx="114">
                  <c:v>4.0650000000000004</c:v>
                </c:pt>
                <c:pt idx="115">
                  <c:v>4.0650000000000004</c:v>
                </c:pt>
                <c:pt idx="116">
                  <c:v>3.9809999999999999</c:v>
                </c:pt>
                <c:pt idx="117">
                  <c:v>3.8149999999999999</c:v>
                </c:pt>
                <c:pt idx="118">
                  <c:v>3.9990000000000001</c:v>
                </c:pt>
                <c:pt idx="119">
                  <c:v>4.0890000000000004</c:v>
                </c:pt>
                <c:pt idx="120">
                  <c:v>4.2229999999999999</c:v>
                </c:pt>
              </c:numCache>
            </c:numRef>
          </c:val>
          <c:smooth val="0"/>
          <c:extLst>
            <c:ext xmlns:c16="http://schemas.microsoft.com/office/drawing/2014/chart" uri="{C3380CC4-5D6E-409C-BE32-E72D297353CC}">
              <c16:uniqueId val="{00000002-4A5F-4FE5-A559-0073479D00FA}"/>
            </c:ext>
          </c:extLst>
        </c:ser>
        <c:ser>
          <c:idx val="3"/>
          <c:order val="3"/>
          <c:tx>
            <c:strRef>
              <c:f>Graph!$I$10</c:f>
              <c:strCache>
                <c:ptCount val="1"/>
                <c:pt idx="0">
                  <c:v>Ground beef ($/lb)</c:v>
                </c:pt>
              </c:strCache>
            </c:strRef>
          </c:tx>
          <c:spPr>
            <a:ln w="28575" cap="rnd">
              <a:solidFill>
                <a:schemeClr val="accent4"/>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Graph!$I$11:$I$131</c:f>
              <c:numCache>
                <c:formatCode>#0.000</c:formatCode>
                <c:ptCount val="121"/>
                <c:pt idx="0">
                  <c:v>3.0049999999999999</c:v>
                </c:pt>
                <c:pt idx="1">
                  <c:v>2.9470000000000001</c:v>
                </c:pt>
                <c:pt idx="2">
                  <c:v>3.016</c:v>
                </c:pt>
                <c:pt idx="3">
                  <c:v>2.9980000000000002</c:v>
                </c:pt>
                <c:pt idx="4">
                  <c:v>2.9950000000000001</c:v>
                </c:pt>
                <c:pt idx="5">
                  <c:v>3.0070000000000001</c:v>
                </c:pt>
                <c:pt idx="6">
                  <c:v>3.085</c:v>
                </c:pt>
                <c:pt idx="7">
                  <c:v>2.9910000000000001</c:v>
                </c:pt>
                <c:pt idx="8">
                  <c:v>3.024</c:v>
                </c:pt>
                <c:pt idx="10">
                  <c:v>3.1749999999999998</c:v>
                </c:pt>
                <c:pt idx="11">
                  <c:v>3.08</c:v>
                </c:pt>
                <c:pt idx="12">
                  <c:v>3.407</c:v>
                </c:pt>
                <c:pt idx="13">
                  <c:v>3.379</c:v>
                </c:pt>
                <c:pt idx="14">
                  <c:v>3.3319999999999999</c:v>
                </c:pt>
                <c:pt idx="15">
                  <c:v>3.2679999999999998</c:v>
                </c:pt>
                <c:pt idx="16">
                  <c:v>3.3109999999999999</c:v>
                </c:pt>
                <c:pt idx="17">
                  <c:v>3.3820000000000001</c:v>
                </c:pt>
                <c:pt idx="18">
                  <c:v>3.4590000000000001</c:v>
                </c:pt>
                <c:pt idx="19">
                  <c:v>3.4540000000000002</c:v>
                </c:pt>
                <c:pt idx="20">
                  <c:v>3.5019999999999998</c:v>
                </c:pt>
                <c:pt idx="21">
                  <c:v>3.3889999999999998</c:v>
                </c:pt>
                <c:pt idx="22">
                  <c:v>3.4769999999999999</c:v>
                </c:pt>
                <c:pt idx="23">
                  <c:v>3.46</c:v>
                </c:pt>
                <c:pt idx="24">
                  <c:v>3.4670000000000001</c:v>
                </c:pt>
                <c:pt idx="25">
                  <c:v>3.5550000000000002</c:v>
                </c:pt>
                <c:pt idx="26">
                  <c:v>3.698</c:v>
                </c:pt>
                <c:pt idx="27">
                  <c:v>3.8079999999999998</c:v>
                </c:pt>
                <c:pt idx="28">
                  <c:v>3.8559999999999999</c:v>
                </c:pt>
                <c:pt idx="29">
                  <c:v>3.88</c:v>
                </c:pt>
                <c:pt idx="30">
                  <c:v>3.8839999999999999</c:v>
                </c:pt>
                <c:pt idx="31">
                  <c:v>4.0129999999999999</c:v>
                </c:pt>
                <c:pt idx="32">
                  <c:v>4.0960000000000001</c:v>
                </c:pt>
                <c:pt idx="33">
                  <c:v>4.1539999999999999</c:v>
                </c:pt>
                <c:pt idx="34">
                  <c:v>4.2009999999999996</c:v>
                </c:pt>
                <c:pt idx="35">
                  <c:v>4.1559999999999997</c:v>
                </c:pt>
                <c:pt idx="36">
                  <c:v>4.2350000000000003</c:v>
                </c:pt>
                <c:pt idx="37">
                  <c:v>4.2380000000000004</c:v>
                </c:pt>
                <c:pt idx="38">
                  <c:v>4.2</c:v>
                </c:pt>
                <c:pt idx="39">
                  <c:v>4.2309999999999999</c:v>
                </c:pt>
                <c:pt idx="40">
                  <c:v>4.1360000000000001</c:v>
                </c:pt>
                <c:pt idx="41">
                  <c:v>4.2210000000000001</c:v>
                </c:pt>
                <c:pt idx="42">
                  <c:v>4.2</c:v>
                </c:pt>
                <c:pt idx="43">
                  <c:v>4.1589999999999998</c:v>
                </c:pt>
                <c:pt idx="44">
                  <c:v>4.1260000000000003</c:v>
                </c:pt>
                <c:pt idx="45">
                  <c:v>4.0830000000000002</c:v>
                </c:pt>
                <c:pt idx="46">
                  <c:v>4.1130000000000004</c:v>
                </c:pt>
                <c:pt idx="47">
                  <c:v>4.0599999999999996</c:v>
                </c:pt>
                <c:pt idx="48">
                  <c:v>3.9780000000000002</c:v>
                </c:pt>
                <c:pt idx="49">
                  <c:v>3.964</c:v>
                </c:pt>
                <c:pt idx="50">
                  <c:v>3.9550000000000001</c:v>
                </c:pt>
                <c:pt idx="51">
                  <c:v>3.8149999999999999</c:v>
                </c:pt>
                <c:pt idx="52">
                  <c:v>3.7170000000000001</c:v>
                </c:pt>
                <c:pt idx="53">
                  <c:v>3.7250000000000001</c:v>
                </c:pt>
                <c:pt idx="54">
                  <c:v>3.69</c:v>
                </c:pt>
                <c:pt idx="55">
                  <c:v>3.657</c:v>
                </c:pt>
                <c:pt idx="56">
                  <c:v>3.665</c:v>
                </c:pt>
                <c:pt idx="57">
                  <c:v>3.6789999999999998</c:v>
                </c:pt>
                <c:pt idx="58">
                  <c:v>3.597</c:v>
                </c:pt>
                <c:pt idx="59">
                  <c:v>3.5590000000000002</c:v>
                </c:pt>
                <c:pt idx="60">
                  <c:v>3.5529999999999999</c:v>
                </c:pt>
                <c:pt idx="61">
                  <c:v>3.5569999999999999</c:v>
                </c:pt>
                <c:pt idx="62">
                  <c:v>3.5939999999999999</c:v>
                </c:pt>
                <c:pt idx="63">
                  <c:v>3.5470000000000002</c:v>
                </c:pt>
                <c:pt idx="64">
                  <c:v>3.5590000000000002</c:v>
                </c:pt>
                <c:pt idx="65">
                  <c:v>3.6789999999999998</c:v>
                </c:pt>
                <c:pt idx="66">
                  <c:v>3.754</c:v>
                </c:pt>
                <c:pt idx="67">
                  <c:v>3.7320000000000002</c:v>
                </c:pt>
                <c:pt idx="68">
                  <c:v>3.7069999999999999</c:v>
                </c:pt>
                <c:pt idx="69">
                  <c:v>3.6880000000000002</c:v>
                </c:pt>
                <c:pt idx="70">
                  <c:v>3.6379999999999999</c:v>
                </c:pt>
                <c:pt idx="71">
                  <c:v>3.7080000000000002</c:v>
                </c:pt>
                <c:pt idx="72">
                  <c:v>3.641</c:v>
                </c:pt>
                <c:pt idx="73">
                  <c:v>3.6419999999999999</c:v>
                </c:pt>
                <c:pt idx="74">
                  <c:v>3.657</c:v>
                </c:pt>
                <c:pt idx="75">
                  <c:v>3.73</c:v>
                </c:pt>
                <c:pt idx="76">
                  <c:v>3.6850000000000001</c:v>
                </c:pt>
                <c:pt idx="77">
                  <c:v>3.7290000000000001</c:v>
                </c:pt>
                <c:pt idx="78">
                  <c:v>3.7450000000000001</c:v>
                </c:pt>
                <c:pt idx="79">
                  <c:v>3.7919999999999998</c:v>
                </c:pt>
                <c:pt idx="80">
                  <c:v>3.7429999999999999</c:v>
                </c:pt>
                <c:pt idx="81">
                  <c:v>3.714</c:v>
                </c:pt>
                <c:pt idx="82">
                  <c:v>3.7810000000000001</c:v>
                </c:pt>
                <c:pt idx="83">
                  <c:v>3.7250000000000001</c:v>
                </c:pt>
                <c:pt idx="84">
                  <c:v>3.8010000000000002</c:v>
                </c:pt>
                <c:pt idx="85">
                  <c:v>3.758</c:v>
                </c:pt>
                <c:pt idx="86">
                  <c:v>3.7250000000000001</c:v>
                </c:pt>
                <c:pt idx="87">
                  <c:v>3.7749999999999999</c:v>
                </c:pt>
                <c:pt idx="88">
                  <c:v>3.8220000000000001</c:v>
                </c:pt>
                <c:pt idx="89">
                  <c:v>3.8119999999999998</c:v>
                </c:pt>
                <c:pt idx="90">
                  <c:v>3.8</c:v>
                </c:pt>
                <c:pt idx="91">
                  <c:v>3.819</c:v>
                </c:pt>
                <c:pt idx="92">
                  <c:v>3.851</c:v>
                </c:pt>
                <c:pt idx="93">
                  <c:v>3.8410000000000002</c:v>
                </c:pt>
                <c:pt idx="94">
                  <c:v>3.8119999999999998</c:v>
                </c:pt>
                <c:pt idx="95">
                  <c:v>3.8620000000000001</c:v>
                </c:pt>
                <c:pt idx="96">
                  <c:v>3.8860000000000001</c:v>
                </c:pt>
                <c:pt idx="97">
                  <c:v>3.8650000000000002</c:v>
                </c:pt>
                <c:pt idx="98">
                  <c:v>3.8809999999999998</c:v>
                </c:pt>
                <c:pt idx="99">
                  <c:v>4.0519999999999996</c:v>
                </c:pt>
                <c:pt idx="100">
                  <c:v>4.4610000000000003</c:v>
                </c:pt>
                <c:pt idx="101">
                  <c:v>4.7370000000000001</c:v>
                </c:pt>
                <c:pt idx="102">
                  <c:v>4.2640000000000002</c:v>
                </c:pt>
                <c:pt idx="103">
                  <c:v>4.1769999999999996</c:v>
                </c:pt>
                <c:pt idx="104">
                  <c:v>4.0759999999999996</c:v>
                </c:pt>
                <c:pt idx="105">
                  <c:v>4.008</c:v>
                </c:pt>
                <c:pt idx="106">
                  <c:v>4.0270000000000001</c:v>
                </c:pt>
                <c:pt idx="107">
                  <c:v>3.9510000000000001</c:v>
                </c:pt>
                <c:pt idx="108">
                  <c:v>3.9649999999999999</c:v>
                </c:pt>
                <c:pt idx="109">
                  <c:v>3.9870000000000001</c:v>
                </c:pt>
                <c:pt idx="110">
                  <c:v>4.0419999999999998</c:v>
                </c:pt>
                <c:pt idx="111">
                  <c:v>4.0960000000000001</c:v>
                </c:pt>
                <c:pt idx="112">
                  <c:v>4.101</c:v>
                </c:pt>
                <c:pt idx="113">
                  <c:v>4.3570000000000002</c:v>
                </c:pt>
                <c:pt idx="114">
                  <c:v>4.3879999999999999</c:v>
                </c:pt>
                <c:pt idx="115">
                  <c:v>4.468</c:v>
                </c:pt>
                <c:pt idx="116">
                  <c:v>4.5039999999999996</c:v>
                </c:pt>
                <c:pt idx="117">
                  <c:v>4.7190000000000003</c:v>
                </c:pt>
                <c:pt idx="118">
                  <c:v>4.7160000000000002</c:v>
                </c:pt>
                <c:pt idx="119">
                  <c:v>4.6040000000000001</c:v>
                </c:pt>
                <c:pt idx="120">
                  <c:v>4.5540000000000003</c:v>
                </c:pt>
              </c:numCache>
            </c:numRef>
          </c:val>
          <c:smooth val="0"/>
          <c:extLst>
            <c:ext xmlns:c16="http://schemas.microsoft.com/office/drawing/2014/chart" uri="{C3380CC4-5D6E-409C-BE32-E72D297353CC}">
              <c16:uniqueId val="{00000003-4A5F-4FE5-A559-0073479D00FA}"/>
            </c:ext>
          </c:extLst>
        </c:ser>
        <c:ser>
          <c:idx val="4"/>
          <c:order val="4"/>
          <c:tx>
            <c:strRef>
              <c:f>Graph!$J$10</c:f>
              <c:strCache>
                <c:ptCount val="1"/>
                <c:pt idx="0">
                  <c:v>Bacon ($/lb)</c:v>
                </c:pt>
              </c:strCache>
            </c:strRef>
          </c:tx>
          <c:spPr>
            <a:ln w="28575" cap="rnd">
              <a:solidFill>
                <a:schemeClr val="accent5"/>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Graph!$J$11:$J$131</c:f>
              <c:numCache>
                <c:formatCode>#0.000</c:formatCode>
                <c:ptCount val="121"/>
                <c:pt idx="0">
                  <c:v>4.5709999999999997</c:v>
                </c:pt>
                <c:pt idx="1">
                  <c:v>4.6550000000000002</c:v>
                </c:pt>
                <c:pt idx="2">
                  <c:v>4.5999999999999996</c:v>
                </c:pt>
                <c:pt idx="3">
                  <c:v>4.5330000000000004</c:v>
                </c:pt>
                <c:pt idx="4">
                  <c:v>4.3849999999999998</c:v>
                </c:pt>
                <c:pt idx="5">
                  <c:v>4.3259999999999996</c:v>
                </c:pt>
                <c:pt idx="6">
                  <c:v>4.3650000000000002</c:v>
                </c:pt>
                <c:pt idx="7">
                  <c:v>4.609</c:v>
                </c:pt>
                <c:pt idx="8">
                  <c:v>4.6920000000000002</c:v>
                </c:pt>
                <c:pt idx="9">
                  <c:v>4.6609999999999996</c:v>
                </c:pt>
                <c:pt idx="10">
                  <c:v>4.6399999999999997</c:v>
                </c:pt>
                <c:pt idx="11">
                  <c:v>4.6390000000000002</c:v>
                </c:pt>
                <c:pt idx="12">
                  <c:v>4.7220000000000004</c:v>
                </c:pt>
                <c:pt idx="13">
                  <c:v>4.8310000000000004</c:v>
                </c:pt>
                <c:pt idx="14">
                  <c:v>4.9089999999999998</c:v>
                </c:pt>
                <c:pt idx="15">
                  <c:v>4.8869999999999996</c:v>
                </c:pt>
                <c:pt idx="16">
                  <c:v>5.0919999999999996</c:v>
                </c:pt>
                <c:pt idx="17">
                  <c:v>5.3339999999999996</c:v>
                </c:pt>
                <c:pt idx="18">
                  <c:v>5.4939999999999998</c:v>
                </c:pt>
                <c:pt idx="19">
                  <c:v>5.6180000000000003</c:v>
                </c:pt>
                <c:pt idx="20">
                  <c:v>5.68</c:v>
                </c:pt>
                <c:pt idx="21">
                  <c:v>5.7080000000000002</c:v>
                </c:pt>
                <c:pt idx="22">
                  <c:v>5.6150000000000002</c:v>
                </c:pt>
                <c:pt idx="23">
                  <c:v>5.5439999999999996</c:v>
                </c:pt>
                <c:pt idx="24">
                  <c:v>5.5629999999999997</c:v>
                </c:pt>
                <c:pt idx="25">
                  <c:v>5.4610000000000003</c:v>
                </c:pt>
                <c:pt idx="26">
                  <c:v>5.5519999999999996</c:v>
                </c:pt>
                <c:pt idx="27">
                  <c:v>5.69</c:v>
                </c:pt>
                <c:pt idx="28">
                  <c:v>6.048</c:v>
                </c:pt>
                <c:pt idx="29">
                  <c:v>6.1059999999999999</c:v>
                </c:pt>
                <c:pt idx="30">
                  <c:v>6.0090000000000003</c:v>
                </c:pt>
                <c:pt idx="31">
                  <c:v>6.0679999999999996</c:v>
                </c:pt>
                <c:pt idx="32">
                  <c:v>5.9530000000000003</c:v>
                </c:pt>
                <c:pt idx="33">
                  <c:v>5.7590000000000003</c:v>
                </c:pt>
                <c:pt idx="34">
                  <c:v>5.5739999999999998</c:v>
                </c:pt>
                <c:pt idx="35">
                  <c:v>5.5309999999999997</c:v>
                </c:pt>
                <c:pt idx="36">
                  <c:v>5.5890000000000004</c:v>
                </c:pt>
                <c:pt idx="37">
                  <c:v>5.4720000000000004</c:v>
                </c:pt>
                <c:pt idx="38">
                  <c:v>5.367</c:v>
                </c:pt>
                <c:pt idx="39">
                  <c:v>5.2110000000000003</c:v>
                </c:pt>
                <c:pt idx="40">
                  <c:v>4.9400000000000004</c:v>
                </c:pt>
                <c:pt idx="41">
                  <c:v>5.0590000000000002</c:v>
                </c:pt>
                <c:pt idx="42">
                  <c:v>5.1840000000000002</c:v>
                </c:pt>
                <c:pt idx="43">
                  <c:v>5.41</c:v>
                </c:pt>
                <c:pt idx="44">
                  <c:v>5.734</c:v>
                </c:pt>
                <c:pt idx="45">
                  <c:v>5.899</c:v>
                </c:pt>
                <c:pt idx="46">
                  <c:v>5.8470000000000004</c:v>
                </c:pt>
                <c:pt idx="47">
                  <c:v>5.734</c:v>
                </c:pt>
                <c:pt idx="48">
                  <c:v>5.6559999999999997</c:v>
                </c:pt>
                <c:pt idx="49">
                  <c:v>5.3940000000000001</c:v>
                </c:pt>
                <c:pt idx="50">
                  <c:v>5.4939999999999998</c:v>
                </c:pt>
                <c:pt idx="51">
                  <c:v>5.6130000000000004</c:v>
                </c:pt>
                <c:pt idx="52">
                  <c:v>5.5519999999999996</c:v>
                </c:pt>
                <c:pt idx="53">
                  <c:v>5.3739999999999997</c:v>
                </c:pt>
                <c:pt idx="54">
                  <c:v>5.4539999999999997</c:v>
                </c:pt>
                <c:pt idx="55">
                  <c:v>5.4480000000000004</c:v>
                </c:pt>
                <c:pt idx="56">
                  <c:v>5.4809999999999999</c:v>
                </c:pt>
                <c:pt idx="57">
                  <c:v>5.375</c:v>
                </c:pt>
                <c:pt idx="58">
                  <c:v>5.1059999999999999</c:v>
                </c:pt>
                <c:pt idx="59">
                  <c:v>5.1020000000000003</c:v>
                </c:pt>
                <c:pt idx="60">
                  <c:v>5.18</c:v>
                </c:pt>
                <c:pt idx="61">
                  <c:v>5.3339999999999996</c:v>
                </c:pt>
                <c:pt idx="62">
                  <c:v>5.7450000000000001</c:v>
                </c:pt>
                <c:pt idx="63">
                  <c:v>5.7750000000000004</c:v>
                </c:pt>
                <c:pt idx="64">
                  <c:v>5.6989999999999998</c:v>
                </c:pt>
                <c:pt idx="65">
                  <c:v>5.665</c:v>
                </c:pt>
                <c:pt idx="66">
                  <c:v>5.819</c:v>
                </c:pt>
                <c:pt idx="67">
                  <c:v>6.2409999999999997</c:v>
                </c:pt>
                <c:pt idx="68">
                  <c:v>6.3659999999999997</c:v>
                </c:pt>
                <c:pt idx="69">
                  <c:v>6.0659999999999998</c:v>
                </c:pt>
                <c:pt idx="70">
                  <c:v>5.7080000000000002</c:v>
                </c:pt>
                <c:pt idx="71">
                  <c:v>5.6289999999999996</c:v>
                </c:pt>
                <c:pt idx="72">
                  <c:v>5.6539999999999999</c:v>
                </c:pt>
                <c:pt idx="73">
                  <c:v>5.5330000000000004</c:v>
                </c:pt>
                <c:pt idx="74">
                  <c:v>5.5270000000000001</c:v>
                </c:pt>
                <c:pt idx="75">
                  <c:v>5.4210000000000003</c:v>
                </c:pt>
                <c:pt idx="76">
                  <c:v>5.452</c:v>
                </c:pt>
                <c:pt idx="77">
                  <c:v>5.2469999999999999</c:v>
                </c:pt>
                <c:pt idx="78">
                  <c:v>5.4180000000000001</c:v>
                </c:pt>
                <c:pt idx="79">
                  <c:v>5.577</c:v>
                </c:pt>
                <c:pt idx="80">
                  <c:v>5.5010000000000003</c:v>
                </c:pt>
                <c:pt idx="81">
                  <c:v>5.37</c:v>
                </c:pt>
                <c:pt idx="82">
                  <c:v>5.3920000000000003</c:v>
                </c:pt>
                <c:pt idx="83">
                  <c:v>5.5019999999999998</c:v>
                </c:pt>
                <c:pt idx="84">
                  <c:v>5.5179999999999998</c:v>
                </c:pt>
                <c:pt idx="85">
                  <c:v>5.5019999999999998</c:v>
                </c:pt>
                <c:pt idx="86">
                  <c:v>5.6079999999999997</c:v>
                </c:pt>
                <c:pt idx="87">
                  <c:v>5.5519999999999996</c:v>
                </c:pt>
                <c:pt idx="88">
                  <c:v>5.8120000000000003</c:v>
                </c:pt>
                <c:pt idx="89">
                  <c:v>5.8780000000000001</c:v>
                </c:pt>
                <c:pt idx="90">
                  <c:v>5.7009999999999996</c:v>
                </c:pt>
                <c:pt idx="91">
                  <c:v>5.5759999999999996</c:v>
                </c:pt>
                <c:pt idx="92">
                  <c:v>5.5709999999999997</c:v>
                </c:pt>
                <c:pt idx="93">
                  <c:v>5.6529999999999996</c:v>
                </c:pt>
                <c:pt idx="94">
                  <c:v>5.5049999999999999</c:v>
                </c:pt>
                <c:pt idx="95">
                  <c:v>5.4740000000000002</c:v>
                </c:pt>
                <c:pt idx="96">
                  <c:v>5.5049999999999999</c:v>
                </c:pt>
                <c:pt idx="97">
                  <c:v>5.4969999999999999</c:v>
                </c:pt>
                <c:pt idx="98">
                  <c:v>5.2569999999999997</c:v>
                </c:pt>
                <c:pt idx="99">
                  <c:v>5.3460000000000001</c:v>
                </c:pt>
                <c:pt idx="100">
                  <c:v>5.3479999999999999</c:v>
                </c:pt>
                <c:pt idx="101">
                  <c:v>5.7720000000000002</c:v>
                </c:pt>
                <c:pt idx="102">
                  <c:v>5.7759999999999998</c:v>
                </c:pt>
                <c:pt idx="103">
                  <c:v>5.5590000000000002</c:v>
                </c:pt>
                <c:pt idx="104">
                  <c:v>5.6189999999999998</c:v>
                </c:pt>
                <c:pt idx="105">
                  <c:v>5.7220000000000004</c:v>
                </c:pt>
                <c:pt idx="106">
                  <c:v>5.7539999999999996</c:v>
                </c:pt>
                <c:pt idx="107">
                  <c:v>5.8310000000000004</c:v>
                </c:pt>
                <c:pt idx="108">
                  <c:v>5.8310000000000004</c:v>
                </c:pt>
                <c:pt idx="109">
                  <c:v>5.7779999999999996</c:v>
                </c:pt>
                <c:pt idx="110">
                  <c:v>5.8520000000000003</c:v>
                </c:pt>
                <c:pt idx="111">
                  <c:v>6.2149999999999999</c:v>
                </c:pt>
                <c:pt idx="112">
                  <c:v>6.3460000000000001</c:v>
                </c:pt>
                <c:pt idx="113">
                  <c:v>6.67</c:v>
                </c:pt>
                <c:pt idx="114">
                  <c:v>6.8570000000000002</c:v>
                </c:pt>
                <c:pt idx="115">
                  <c:v>7.0960000000000001</c:v>
                </c:pt>
                <c:pt idx="116">
                  <c:v>7.22</c:v>
                </c:pt>
                <c:pt idx="117">
                  <c:v>7.3170000000000002</c:v>
                </c:pt>
                <c:pt idx="118">
                  <c:v>7.2649999999999997</c:v>
                </c:pt>
                <c:pt idx="119">
                  <c:v>7.2110000000000003</c:v>
                </c:pt>
                <c:pt idx="120">
                  <c:v>7.2220000000000004</c:v>
                </c:pt>
              </c:numCache>
            </c:numRef>
          </c:val>
          <c:smooth val="0"/>
          <c:extLst>
            <c:ext xmlns:c16="http://schemas.microsoft.com/office/drawing/2014/chart" uri="{C3380CC4-5D6E-409C-BE32-E72D297353CC}">
              <c16:uniqueId val="{00000004-4A5F-4FE5-A559-0073479D00FA}"/>
            </c:ext>
          </c:extLst>
        </c:ser>
        <c:ser>
          <c:idx val="6"/>
          <c:order val="6"/>
          <c:tx>
            <c:strRef>
              <c:f>Graph!$L$10</c:f>
              <c:strCache>
                <c:ptCount val="1"/>
                <c:pt idx="0">
                  <c:v>Wheat bread ($/lb)</c:v>
                </c:pt>
              </c:strCache>
            </c:strRef>
          </c:tx>
          <c:spPr>
            <a:ln w="28575" cap="rnd">
              <a:solidFill>
                <a:schemeClr val="accent1">
                  <a:lumMod val="60000"/>
                </a:schemeClr>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Graph!$L$11:$L$131</c:f>
              <c:numCache>
                <c:formatCode>#0.000</c:formatCode>
                <c:ptCount val="121"/>
                <c:pt idx="0">
                  <c:v>1.984</c:v>
                </c:pt>
                <c:pt idx="1">
                  <c:v>2.044</c:v>
                </c:pt>
                <c:pt idx="2">
                  <c:v>2.056</c:v>
                </c:pt>
                <c:pt idx="3">
                  <c:v>2.0190000000000001</c:v>
                </c:pt>
                <c:pt idx="4">
                  <c:v>2.0270000000000001</c:v>
                </c:pt>
                <c:pt idx="5">
                  <c:v>1.9350000000000001</c:v>
                </c:pt>
                <c:pt idx="6">
                  <c:v>1.974</c:v>
                </c:pt>
                <c:pt idx="7">
                  <c:v>1.905</c:v>
                </c:pt>
                <c:pt idx="8">
                  <c:v>1.982</c:v>
                </c:pt>
                <c:pt idx="9">
                  <c:v>2.0139999999999998</c:v>
                </c:pt>
                <c:pt idx="10">
                  <c:v>1.9910000000000001</c:v>
                </c:pt>
                <c:pt idx="11">
                  <c:v>1.925</c:v>
                </c:pt>
                <c:pt idx="12">
                  <c:v>2.0779999999999998</c:v>
                </c:pt>
                <c:pt idx="13">
                  <c:v>2.0249999999999999</c:v>
                </c:pt>
                <c:pt idx="14">
                  <c:v>2.024</c:v>
                </c:pt>
                <c:pt idx="15">
                  <c:v>2.0459999999999998</c:v>
                </c:pt>
                <c:pt idx="16">
                  <c:v>2.0710000000000002</c:v>
                </c:pt>
                <c:pt idx="17">
                  <c:v>2.0569999999999999</c:v>
                </c:pt>
                <c:pt idx="18">
                  <c:v>2.056</c:v>
                </c:pt>
                <c:pt idx="19">
                  <c:v>2.036</c:v>
                </c:pt>
                <c:pt idx="20">
                  <c:v>2.0110000000000001</c:v>
                </c:pt>
                <c:pt idx="21">
                  <c:v>1.976</c:v>
                </c:pt>
                <c:pt idx="22">
                  <c:v>2.0449999999999999</c:v>
                </c:pt>
                <c:pt idx="23">
                  <c:v>2.0760000000000001</c:v>
                </c:pt>
                <c:pt idx="24">
                  <c:v>2.073</c:v>
                </c:pt>
                <c:pt idx="25">
                  <c:v>2.0680000000000001</c:v>
                </c:pt>
                <c:pt idx="26">
                  <c:v>2.0640000000000001</c:v>
                </c:pt>
                <c:pt idx="27">
                  <c:v>2.0920000000000001</c:v>
                </c:pt>
                <c:pt idx="28">
                  <c:v>2.016</c:v>
                </c:pt>
                <c:pt idx="29">
                  <c:v>2.0270000000000001</c:v>
                </c:pt>
                <c:pt idx="30">
                  <c:v>2.02</c:v>
                </c:pt>
                <c:pt idx="31">
                  <c:v>2.0720000000000001</c:v>
                </c:pt>
                <c:pt idx="32">
                  <c:v>2.0649999999999999</c:v>
                </c:pt>
                <c:pt idx="33">
                  <c:v>2.0009999999999999</c:v>
                </c:pt>
                <c:pt idx="34">
                  <c:v>1.921</c:v>
                </c:pt>
                <c:pt idx="35">
                  <c:v>1.994</c:v>
                </c:pt>
                <c:pt idx="36">
                  <c:v>1.948</c:v>
                </c:pt>
                <c:pt idx="37">
                  <c:v>2.024</c:v>
                </c:pt>
                <c:pt idx="38">
                  <c:v>2.0419999999999998</c:v>
                </c:pt>
                <c:pt idx="39">
                  <c:v>2.008</c:v>
                </c:pt>
                <c:pt idx="40">
                  <c:v>2.0409999999999999</c:v>
                </c:pt>
                <c:pt idx="41">
                  <c:v>1.9570000000000001</c:v>
                </c:pt>
                <c:pt idx="42">
                  <c:v>1.9630000000000001</c:v>
                </c:pt>
                <c:pt idx="43">
                  <c:v>1.956</c:v>
                </c:pt>
                <c:pt idx="44">
                  <c:v>2.008</c:v>
                </c:pt>
                <c:pt idx="45">
                  <c:v>1.978</c:v>
                </c:pt>
                <c:pt idx="46">
                  <c:v>2.028</c:v>
                </c:pt>
                <c:pt idx="47">
                  <c:v>1.9490000000000001</c:v>
                </c:pt>
                <c:pt idx="48">
                  <c:v>1.9430000000000001</c:v>
                </c:pt>
                <c:pt idx="49">
                  <c:v>1.9470000000000001</c:v>
                </c:pt>
                <c:pt idx="50">
                  <c:v>1.909</c:v>
                </c:pt>
                <c:pt idx="51">
                  <c:v>1.915</c:v>
                </c:pt>
                <c:pt idx="52">
                  <c:v>1.962</c:v>
                </c:pt>
                <c:pt idx="53">
                  <c:v>1.9770000000000001</c:v>
                </c:pt>
                <c:pt idx="54">
                  <c:v>1.966</c:v>
                </c:pt>
                <c:pt idx="55">
                  <c:v>1.992</c:v>
                </c:pt>
                <c:pt idx="56">
                  <c:v>1.974</c:v>
                </c:pt>
                <c:pt idx="57">
                  <c:v>2.004</c:v>
                </c:pt>
                <c:pt idx="58">
                  <c:v>2.024</c:v>
                </c:pt>
                <c:pt idx="59">
                  <c:v>1.96</c:v>
                </c:pt>
                <c:pt idx="60">
                  <c:v>1.9750000000000001</c:v>
                </c:pt>
                <c:pt idx="61">
                  <c:v>1.986</c:v>
                </c:pt>
                <c:pt idx="62">
                  <c:v>1.929</c:v>
                </c:pt>
                <c:pt idx="63">
                  <c:v>2.0139999999999998</c:v>
                </c:pt>
                <c:pt idx="64">
                  <c:v>1.974</c:v>
                </c:pt>
                <c:pt idx="65">
                  <c:v>2.032</c:v>
                </c:pt>
                <c:pt idx="66">
                  <c:v>1.9670000000000001</c:v>
                </c:pt>
                <c:pt idx="67">
                  <c:v>2.0249999999999999</c:v>
                </c:pt>
                <c:pt idx="68">
                  <c:v>1.986</c:v>
                </c:pt>
                <c:pt idx="69">
                  <c:v>2.0089999999999999</c:v>
                </c:pt>
                <c:pt idx="70">
                  <c:v>2.024</c:v>
                </c:pt>
                <c:pt idx="71">
                  <c:v>1.97</c:v>
                </c:pt>
                <c:pt idx="72">
                  <c:v>2.0329999999999999</c:v>
                </c:pt>
                <c:pt idx="73">
                  <c:v>2.0110000000000001</c:v>
                </c:pt>
                <c:pt idx="74">
                  <c:v>2.0390000000000001</c:v>
                </c:pt>
                <c:pt idx="75">
                  <c:v>2.016</c:v>
                </c:pt>
                <c:pt idx="76">
                  <c:v>1.966</c:v>
                </c:pt>
                <c:pt idx="77">
                  <c:v>1.8959999999999999</c:v>
                </c:pt>
                <c:pt idx="78">
                  <c:v>1.899</c:v>
                </c:pt>
                <c:pt idx="79">
                  <c:v>1.9359999999999999</c:v>
                </c:pt>
                <c:pt idx="80">
                  <c:v>1.9510000000000001</c:v>
                </c:pt>
                <c:pt idx="81">
                  <c:v>1.91</c:v>
                </c:pt>
                <c:pt idx="82">
                  <c:v>1.9450000000000001</c:v>
                </c:pt>
                <c:pt idx="83">
                  <c:v>1.9239999999999999</c:v>
                </c:pt>
                <c:pt idx="84">
                  <c:v>1.94</c:v>
                </c:pt>
                <c:pt idx="85">
                  <c:v>1.9510000000000001</c:v>
                </c:pt>
                <c:pt idx="86">
                  <c:v>1.962</c:v>
                </c:pt>
                <c:pt idx="87">
                  <c:v>1.952</c:v>
                </c:pt>
                <c:pt idx="88">
                  <c:v>1.9410000000000001</c:v>
                </c:pt>
                <c:pt idx="89">
                  <c:v>1.905</c:v>
                </c:pt>
                <c:pt idx="90">
                  <c:v>1.9510000000000001</c:v>
                </c:pt>
                <c:pt idx="91">
                  <c:v>1.94</c:v>
                </c:pt>
                <c:pt idx="92">
                  <c:v>1.9350000000000001</c:v>
                </c:pt>
                <c:pt idx="93">
                  <c:v>1.948</c:v>
                </c:pt>
                <c:pt idx="94">
                  <c:v>1.9430000000000001</c:v>
                </c:pt>
                <c:pt idx="95">
                  <c:v>1.964</c:v>
                </c:pt>
                <c:pt idx="96">
                  <c:v>1.9610000000000001</c:v>
                </c:pt>
                <c:pt idx="97">
                  <c:v>1.986</c:v>
                </c:pt>
                <c:pt idx="98">
                  <c:v>1.994</c:v>
                </c:pt>
                <c:pt idx="99">
                  <c:v>2.0699999999999998</c:v>
                </c:pt>
                <c:pt idx="100">
                  <c:v>2.0750000000000002</c:v>
                </c:pt>
                <c:pt idx="101">
                  <c:v>2.1179999999999999</c:v>
                </c:pt>
                <c:pt idx="102">
                  <c:v>2.1440000000000001</c:v>
                </c:pt>
                <c:pt idx="103">
                  <c:v>2.0840000000000001</c:v>
                </c:pt>
                <c:pt idx="104">
                  <c:v>2.081</c:v>
                </c:pt>
                <c:pt idx="105">
                  <c:v>2.17</c:v>
                </c:pt>
                <c:pt idx="106">
                  <c:v>2.2069999999999999</c:v>
                </c:pt>
                <c:pt idx="107">
                  <c:v>2.2029999999999998</c:v>
                </c:pt>
                <c:pt idx="108">
                  <c:v>2.1749999999999998</c:v>
                </c:pt>
                <c:pt idx="109">
                  <c:v>2.2029999999999998</c:v>
                </c:pt>
                <c:pt idx="110">
                  <c:v>2.1960000000000002</c:v>
                </c:pt>
                <c:pt idx="111">
                  <c:v>2.2090000000000001</c:v>
                </c:pt>
                <c:pt idx="112">
                  <c:v>2.1509999999999998</c:v>
                </c:pt>
                <c:pt idx="113">
                  <c:v>2.0259999999999998</c:v>
                </c:pt>
                <c:pt idx="114">
                  <c:v>2.1</c:v>
                </c:pt>
                <c:pt idx="115">
                  <c:v>2.0760000000000001</c:v>
                </c:pt>
                <c:pt idx="116">
                  <c:v>2.1019999999999999</c:v>
                </c:pt>
                <c:pt idx="117">
                  <c:v>2.1749999999999998</c:v>
                </c:pt>
                <c:pt idx="118">
                  <c:v>2.0939999999999999</c:v>
                </c:pt>
                <c:pt idx="119">
                  <c:v>2.0990000000000002</c:v>
                </c:pt>
                <c:pt idx="120">
                  <c:v>2.1190000000000002</c:v>
                </c:pt>
              </c:numCache>
            </c:numRef>
          </c:val>
          <c:smooth val="0"/>
          <c:extLst>
            <c:ext xmlns:c16="http://schemas.microsoft.com/office/drawing/2014/chart" uri="{C3380CC4-5D6E-409C-BE32-E72D297353CC}">
              <c16:uniqueId val="{00000005-4A5F-4FE5-A559-0073479D00FA}"/>
            </c:ext>
          </c:extLst>
        </c:ser>
        <c:dLbls>
          <c:showLegendKey val="0"/>
          <c:showVal val="0"/>
          <c:showCatName val="0"/>
          <c:showSerName val="0"/>
          <c:showPercent val="0"/>
          <c:showBubbleSize val="0"/>
        </c:dLbls>
        <c:marker val="1"/>
        <c:smooth val="0"/>
        <c:axId val="2024647951"/>
        <c:axId val="2024647119"/>
      </c:lineChart>
      <c:lineChart>
        <c:grouping val="standard"/>
        <c:varyColors val="0"/>
        <c:ser>
          <c:idx val="5"/>
          <c:order val="5"/>
          <c:tx>
            <c:strRef>
              <c:f>Graph!$K$10</c:f>
              <c:strCache>
                <c:ptCount val="1"/>
                <c:pt idx="0">
                  <c:v>Eggs ($/doz)</c:v>
                </c:pt>
              </c:strCache>
            </c:strRef>
          </c:tx>
          <c:spPr>
            <a:ln w="28575" cap="rnd">
              <a:solidFill>
                <a:schemeClr val="accent6"/>
              </a:solidFill>
              <a:round/>
            </a:ln>
            <a:effectLst/>
          </c:spPr>
          <c:marker>
            <c:symbol val="none"/>
          </c:marker>
          <c:cat>
            <c:numRef>
              <c:f>Graph!$E$11:$E$131</c:f>
              <c:numCache>
                <c:formatCode>mmm\-yy</c:formatCode>
                <c:ptCount val="121"/>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numCache>
            </c:numRef>
          </c:cat>
          <c:val>
            <c:numRef>
              <c:f>Graph!$K$11:$K$131</c:f>
              <c:numCache>
                <c:formatCode>#0.000</c:formatCode>
                <c:ptCount val="121"/>
                <c:pt idx="0">
                  <c:v>1.9390000000000001</c:v>
                </c:pt>
                <c:pt idx="1">
                  <c:v>1.798</c:v>
                </c:pt>
                <c:pt idx="2">
                  <c:v>1.774</c:v>
                </c:pt>
                <c:pt idx="3">
                  <c:v>1.829</c:v>
                </c:pt>
                <c:pt idx="4">
                  <c:v>1.6910000000000001</c:v>
                </c:pt>
                <c:pt idx="5">
                  <c:v>1.67</c:v>
                </c:pt>
                <c:pt idx="6">
                  <c:v>1.6479999999999999</c:v>
                </c:pt>
                <c:pt idx="7">
                  <c:v>1.8839999999999999</c:v>
                </c:pt>
                <c:pt idx="8">
                  <c:v>1.889</c:v>
                </c:pt>
                <c:pt idx="9">
                  <c:v>1.96</c:v>
                </c:pt>
                <c:pt idx="10">
                  <c:v>1.9630000000000001</c:v>
                </c:pt>
                <c:pt idx="11">
                  <c:v>2.0070000000000001</c:v>
                </c:pt>
                <c:pt idx="12">
                  <c:v>1.9330000000000001</c:v>
                </c:pt>
                <c:pt idx="13">
                  <c:v>1.9650000000000001</c:v>
                </c:pt>
                <c:pt idx="14">
                  <c:v>1.925</c:v>
                </c:pt>
                <c:pt idx="15">
                  <c:v>1.9179999999999999</c:v>
                </c:pt>
                <c:pt idx="16">
                  <c:v>1.87</c:v>
                </c:pt>
                <c:pt idx="17">
                  <c:v>1.859</c:v>
                </c:pt>
                <c:pt idx="18">
                  <c:v>1.833</c:v>
                </c:pt>
                <c:pt idx="19">
                  <c:v>1.8380000000000001</c:v>
                </c:pt>
                <c:pt idx="20">
                  <c:v>1.897</c:v>
                </c:pt>
                <c:pt idx="21">
                  <c:v>1.925</c:v>
                </c:pt>
                <c:pt idx="22">
                  <c:v>1.925</c:v>
                </c:pt>
                <c:pt idx="23">
                  <c:v>2.0259999999999998</c:v>
                </c:pt>
                <c:pt idx="24">
                  <c:v>2.008</c:v>
                </c:pt>
                <c:pt idx="25">
                  <c:v>1.998</c:v>
                </c:pt>
                <c:pt idx="26">
                  <c:v>2.0609999999999999</c:v>
                </c:pt>
                <c:pt idx="27">
                  <c:v>2.1190000000000002</c:v>
                </c:pt>
                <c:pt idx="28">
                  <c:v>1.996</c:v>
                </c:pt>
                <c:pt idx="29">
                  <c:v>1.948</c:v>
                </c:pt>
                <c:pt idx="30">
                  <c:v>1.95</c:v>
                </c:pt>
                <c:pt idx="31">
                  <c:v>1.9790000000000001</c:v>
                </c:pt>
                <c:pt idx="32">
                  <c:v>1.97</c:v>
                </c:pt>
                <c:pt idx="33">
                  <c:v>1.9510000000000001</c:v>
                </c:pt>
                <c:pt idx="34">
                  <c:v>2.032</c:v>
                </c:pt>
                <c:pt idx="35">
                  <c:v>2.21</c:v>
                </c:pt>
                <c:pt idx="36">
                  <c:v>2.113</c:v>
                </c:pt>
                <c:pt idx="37">
                  <c:v>2.0880000000000001</c:v>
                </c:pt>
                <c:pt idx="38">
                  <c:v>2.133</c:v>
                </c:pt>
                <c:pt idx="39">
                  <c:v>2.0649999999999999</c:v>
                </c:pt>
                <c:pt idx="40">
                  <c:v>1.962</c:v>
                </c:pt>
                <c:pt idx="41">
                  <c:v>2.57</c:v>
                </c:pt>
                <c:pt idx="42">
                  <c:v>2.57</c:v>
                </c:pt>
                <c:pt idx="43">
                  <c:v>2.9430000000000001</c:v>
                </c:pt>
                <c:pt idx="44">
                  <c:v>2.9660000000000002</c:v>
                </c:pt>
                <c:pt idx="45">
                  <c:v>2.8079999999999998</c:v>
                </c:pt>
                <c:pt idx="46">
                  <c:v>2.6640000000000001</c:v>
                </c:pt>
                <c:pt idx="47">
                  <c:v>2.7509999999999999</c:v>
                </c:pt>
                <c:pt idx="48">
                  <c:v>2.3279999999999998</c:v>
                </c:pt>
                <c:pt idx="49">
                  <c:v>2.2669999999999999</c:v>
                </c:pt>
                <c:pt idx="50">
                  <c:v>2.081</c:v>
                </c:pt>
                <c:pt idx="51">
                  <c:v>1.7929999999999999</c:v>
                </c:pt>
                <c:pt idx="52">
                  <c:v>1.6839999999999999</c:v>
                </c:pt>
                <c:pt idx="53">
                  <c:v>1.4910000000000001</c:v>
                </c:pt>
                <c:pt idx="54">
                  <c:v>1.546</c:v>
                </c:pt>
                <c:pt idx="55">
                  <c:v>1.4550000000000001</c:v>
                </c:pt>
                <c:pt idx="56">
                  <c:v>1.4710000000000001</c:v>
                </c:pt>
                <c:pt idx="57">
                  <c:v>1.39</c:v>
                </c:pt>
                <c:pt idx="58">
                  <c:v>1.321</c:v>
                </c:pt>
                <c:pt idx="59">
                  <c:v>1.383</c:v>
                </c:pt>
                <c:pt idx="60">
                  <c:v>1.599</c:v>
                </c:pt>
                <c:pt idx="61">
                  <c:v>1.464</c:v>
                </c:pt>
                <c:pt idx="62">
                  <c:v>1.4039999999999999</c:v>
                </c:pt>
                <c:pt idx="63">
                  <c:v>1.409</c:v>
                </c:pt>
                <c:pt idx="64">
                  <c:v>1.4139999999999999</c:v>
                </c:pt>
                <c:pt idx="65">
                  <c:v>1.3320000000000001</c:v>
                </c:pt>
                <c:pt idx="66">
                  <c:v>1.333</c:v>
                </c:pt>
                <c:pt idx="67">
                  <c:v>1.367</c:v>
                </c:pt>
                <c:pt idx="68">
                  <c:v>1.4219999999999999</c:v>
                </c:pt>
                <c:pt idx="69">
                  <c:v>1.54</c:v>
                </c:pt>
                <c:pt idx="70">
                  <c:v>1.506</c:v>
                </c:pt>
                <c:pt idx="71">
                  <c:v>1.8149999999999999</c:v>
                </c:pt>
                <c:pt idx="72">
                  <c:v>1.7689999999999999</c:v>
                </c:pt>
                <c:pt idx="73">
                  <c:v>1.7549999999999999</c:v>
                </c:pt>
                <c:pt idx="74">
                  <c:v>1.831</c:v>
                </c:pt>
                <c:pt idx="75">
                  <c:v>2.081</c:v>
                </c:pt>
                <c:pt idx="76">
                  <c:v>1.9870000000000001</c:v>
                </c:pt>
                <c:pt idx="77">
                  <c:v>1.6279999999999999</c:v>
                </c:pt>
                <c:pt idx="78">
                  <c:v>1.7250000000000001</c:v>
                </c:pt>
                <c:pt idx="79">
                  <c:v>1.6220000000000001</c:v>
                </c:pt>
                <c:pt idx="80">
                  <c:v>1.651</c:v>
                </c:pt>
                <c:pt idx="81">
                  <c:v>1.66</c:v>
                </c:pt>
                <c:pt idx="82">
                  <c:v>1.5960000000000001</c:v>
                </c:pt>
                <c:pt idx="83">
                  <c:v>1.595</c:v>
                </c:pt>
                <c:pt idx="84">
                  <c:v>1.554</c:v>
                </c:pt>
                <c:pt idx="85">
                  <c:v>1.5569999999999999</c:v>
                </c:pt>
                <c:pt idx="86">
                  <c:v>1.544</c:v>
                </c:pt>
                <c:pt idx="87">
                  <c:v>1.4630000000000001</c:v>
                </c:pt>
                <c:pt idx="88">
                  <c:v>1.3620000000000001</c:v>
                </c:pt>
                <c:pt idx="89">
                  <c:v>1.2030000000000001</c:v>
                </c:pt>
                <c:pt idx="90">
                  <c:v>1.2430000000000001</c:v>
                </c:pt>
                <c:pt idx="91">
                  <c:v>1.2190000000000001</c:v>
                </c:pt>
                <c:pt idx="92">
                  <c:v>1.383</c:v>
                </c:pt>
                <c:pt idx="93">
                  <c:v>1.282</c:v>
                </c:pt>
                <c:pt idx="94">
                  <c:v>1.405</c:v>
                </c:pt>
                <c:pt idx="95">
                  <c:v>1.5349999999999999</c:v>
                </c:pt>
                <c:pt idx="96">
                  <c:v>1.4610000000000001</c:v>
                </c:pt>
                <c:pt idx="97">
                  <c:v>1.4490000000000001</c:v>
                </c:pt>
                <c:pt idx="98">
                  <c:v>1.5249999999999999</c:v>
                </c:pt>
                <c:pt idx="99">
                  <c:v>2.0190000000000001</c:v>
                </c:pt>
                <c:pt idx="100">
                  <c:v>1.64</c:v>
                </c:pt>
                <c:pt idx="101">
                  <c:v>1.554</c:v>
                </c:pt>
                <c:pt idx="102">
                  <c:v>1.401</c:v>
                </c:pt>
                <c:pt idx="103">
                  <c:v>1.3280000000000001</c:v>
                </c:pt>
                <c:pt idx="104">
                  <c:v>1.353</c:v>
                </c:pt>
                <c:pt idx="105">
                  <c:v>1.4079999999999999</c:v>
                </c:pt>
                <c:pt idx="106">
                  <c:v>1.45</c:v>
                </c:pt>
                <c:pt idx="107">
                  <c:v>1.4810000000000001</c:v>
                </c:pt>
                <c:pt idx="108">
                  <c:v>1.466</c:v>
                </c:pt>
                <c:pt idx="109">
                  <c:v>1.597</c:v>
                </c:pt>
                <c:pt idx="110">
                  <c:v>1.625</c:v>
                </c:pt>
                <c:pt idx="111">
                  <c:v>1.62</c:v>
                </c:pt>
                <c:pt idx="112">
                  <c:v>1.625</c:v>
                </c:pt>
                <c:pt idx="113">
                  <c:v>1.6419999999999999</c:v>
                </c:pt>
                <c:pt idx="114">
                  <c:v>1.6419999999999999</c:v>
                </c:pt>
                <c:pt idx="115">
                  <c:v>1.7090000000000001</c:v>
                </c:pt>
                <c:pt idx="116">
                  <c:v>1.835</c:v>
                </c:pt>
                <c:pt idx="117">
                  <c:v>1.821</c:v>
                </c:pt>
                <c:pt idx="118">
                  <c:v>1.718</c:v>
                </c:pt>
                <c:pt idx="119">
                  <c:v>1.788</c:v>
                </c:pt>
                <c:pt idx="120">
                  <c:v>1.929</c:v>
                </c:pt>
              </c:numCache>
            </c:numRef>
          </c:val>
          <c:smooth val="0"/>
          <c:extLst>
            <c:ext xmlns:c16="http://schemas.microsoft.com/office/drawing/2014/chart" uri="{C3380CC4-5D6E-409C-BE32-E72D297353CC}">
              <c16:uniqueId val="{00000006-4A5F-4FE5-A559-0073479D00FA}"/>
            </c:ext>
          </c:extLst>
        </c:ser>
        <c:dLbls>
          <c:showLegendKey val="0"/>
          <c:showVal val="0"/>
          <c:showCatName val="0"/>
          <c:showSerName val="0"/>
          <c:showPercent val="0"/>
          <c:showBubbleSize val="0"/>
        </c:dLbls>
        <c:marker val="1"/>
        <c:smooth val="0"/>
        <c:axId val="264589119"/>
        <c:axId val="264581631"/>
      </c:lineChart>
      <c:dateAx>
        <c:axId val="202464795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24647119"/>
        <c:crosses val="autoZero"/>
        <c:auto val="1"/>
        <c:lblOffset val="100"/>
        <c:baseTimeUnit val="months"/>
      </c:dateAx>
      <c:valAx>
        <c:axId val="202464711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0"/>
        <c:majorTickMark val="out"/>
        <c:minorTickMark val="in"/>
        <c:tickLblPos val="nextTo"/>
        <c:spPr>
          <a:noFill/>
          <a:ln>
            <a:solidFill>
              <a:schemeClr val="accent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24647951"/>
        <c:crosses val="autoZero"/>
        <c:crossBetween val="between"/>
        <c:minorUnit val="0.25"/>
      </c:valAx>
      <c:valAx>
        <c:axId val="264581631"/>
        <c:scaling>
          <c:orientation val="minMax"/>
          <c:max val="8"/>
        </c:scaling>
        <c:delete val="0"/>
        <c:axPos val="r"/>
        <c:numFmt formatCode="_(&quot;$&quot;* #,##0.00_);_(&quot;$&quot;* \(#,##0.00\);_(&quot;$&quot;* &quot;-&quot;??_);_(@_)" sourceLinked="0"/>
        <c:majorTickMark val="out"/>
        <c:minorTickMark val="in"/>
        <c:tickLblPos val="nextTo"/>
        <c:spPr>
          <a:noFill/>
          <a:ln>
            <a:solidFill>
              <a:schemeClr val="accent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64589119"/>
        <c:crosses val="max"/>
        <c:crossBetween val="between"/>
        <c:minorUnit val="0.25"/>
      </c:valAx>
      <c:dateAx>
        <c:axId val="264589119"/>
        <c:scaling>
          <c:orientation val="minMax"/>
        </c:scaling>
        <c:delete val="1"/>
        <c:axPos val="b"/>
        <c:numFmt formatCode="mmm\-yy" sourceLinked="1"/>
        <c:majorTickMark val="out"/>
        <c:minorTickMark val="none"/>
        <c:tickLblPos val="nextTo"/>
        <c:crossAx val="264581631"/>
        <c:crosses val="autoZero"/>
        <c:auto val="1"/>
        <c:lblOffset val="100"/>
        <c:baseTimeUnit val="months"/>
      </c:dateAx>
      <c:spPr>
        <a:noFill/>
        <a:ln>
          <a:noFill/>
        </a:ln>
        <a:effectLst/>
      </c:spPr>
    </c:plotArea>
    <c:legend>
      <c:legendPos val="t"/>
      <c:layout>
        <c:manualLayout>
          <c:xMode val="edge"/>
          <c:yMode val="edge"/>
          <c:x val="0.14492163389007423"/>
          <c:y val="5.0505050505050504E-2"/>
          <c:w val="0.65004859318711861"/>
          <c:h val="0.1319958641533444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78293974238527E-2"/>
          <c:y val="5.6721236720530782E-2"/>
          <c:w val="0.81504274025399348"/>
          <c:h val="0.87689509092111695"/>
        </c:manualLayout>
      </c:layout>
      <c:lineChart>
        <c:grouping val="standard"/>
        <c:varyColors val="0"/>
        <c:ser>
          <c:idx val="0"/>
          <c:order val="0"/>
          <c:tx>
            <c:strRef>
              <c:f>'FRED Graph'!$B$17</c:f>
              <c:strCache>
                <c:ptCount val="1"/>
                <c:pt idx="0">
                  <c:v>Oil (West Texas Intermediate)</c:v>
                </c:pt>
              </c:strCache>
            </c:strRef>
          </c:tx>
          <c:spPr>
            <a:ln w="19050" cap="rnd">
              <a:solidFill>
                <a:schemeClr val="accent1"/>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Graph'!$B$18:$B$280</c:f>
              <c:numCache>
                <c:formatCode>0.00</c:formatCode>
                <c:ptCount val="263"/>
                <c:pt idx="0">
                  <c:v>117.96311</c:v>
                </c:pt>
                <c:pt idx="1">
                  <c:v>144.37968000000001</c:v>
                </c:pt>
                <c:pt idx="2">
                  <c:v>103.88813</c:v>
                </c:pt>
                <c:pt idx="3">
                  <c:v>48.442909999999998</c:v>
                </c:pt>
                <c:pt idx="4">
                  <c:v>62.14085</c:v>
                </c:pt>
                <c:pt idx="5">
                  <c:v>77.920630000000003</c:v>
                </c:pt>
                <c:pt idx="6">
                  <c:v>48.330840000000002</c:v>
                </c:pt>
                <c:pt idx="7">
                  <c:v>46.84854</c:v>
                </c:pt>
                <c:pt idx="8">
                  <c:v>41.876049999999999</c:v>
                </c:pt>
                <c:pt idx="9">
                  <c:v>46.11307</c:v>
                </c:pt>
                <c:pt idx="10">
                  <c:v>37.765320000000003</c:v>
                </c:pt>
                <c:pt idx="11">
                  <c:v>9.1257699999999993</c:v>
                </c:pt>
                <c:pt idx="12">
                  <c:v>8.8300199999999993</c:v>
                </c:pt>
                <c:pt idx="13">
                  <c:v>0.88585999999999998</c:v>
                </c:pt>
                <c:pt idx="14">
                  <c:v>-8.8658400000000004</c:v>
                </c:pt>
                <c:pt idx="15">
                  <c:v>6.4879600000000002</c:v>
                </c:pt>
                <c:pt idx="16">
                  <c:v>-0.48644999999999999</c:v>
                </c:pt>
                <c:pt idx="17">
                  <c:v>-13.289350000000001</c:v>
                </c:pt>
                <c:pt idx="18">
                  <c:v>-11.15217</c:v>
                </c:pt>
                <c:pt idx="19">
                  <c:v>-12.01153</c:v>
                </c:pt>
                <c:pt idx="20">
                  <c:v>-23.612749999999998</c:v>
                </c:pt>
                <c:pt idx="21">
                  <c:v>-32.859729999999999</c:v>
                </c:pt>
                <c:pt idx="22">
                  <c:v>-42.819769999999998</c:v>
                </c:pt>
                <c:pt idx="23">
                  <c:v>-32.080109999999998</c:v>
                </c:pt>
                <c:pt idx="24">
                  <c:v>-33.502369999999999</c:v>
                </c:pt>
                <c:pt idx="25">
                  <c:v>-29.956099999999999</c:v>
                </c:pt>
                <c:pt idx="26">
                  <c:v>-10.35242</c:v>
                </c:pt>
                <c:pt idx="27">
                  <c:v>-4.1590699999999998</c:v>
                </c:pt>
                <c:pt idx="28">
                  <c:v>-5.6564199999999998</c:v>
                </c:pt>
                <c:pt idx="29">
                  <c:v>-7.5362299999999998</c:v>
                </c:pt>
                <c:pt idx="30">
                  <c:v>1.8525499999999999</c:v>
                </c:pt>
                <c:pt idx="31">
                  <c:v>3.3127</c:v>
                </c:pt>
                <c:pt idx="32">
                  <c:v>14.64451</c:v>
                </c:pt>
                <c:pt idx="33">
                  <c:v>29.896439999999998</c:v>
                </c:pt>
                <c:pt idx="34">
                  <c:v>33.553629999999998</c:v>
                </c:pt>
                <c:pt idx="35">
                  <c:v>52.198650000000001</c:v>
                </c:pt>
                <c:pt idx="36">
                  <c:v>67.463139999999996</c:v>
                </c:pt>
                <c:pt idx="37">
                  <c:v>72.950819999999993</c:v>
                </c:pt>
                <c:pt idx="38">
                  <c:v>37.387390000000003</c:v>
                </c:pt>
                <c:pt idx="39">
                  <c:v>7.5371100000000002</c:v>
                </c:pt>
                <c:pt idx="40">
                  <c:v>4.1450800000000001</c:v>
                </c:pt>
                <c:pt idx="41">
                  <c:v>20.376180000000002</c:v>
                </c:pt>
                <c:pt idx="42">
                  <c:v>14.17966</c:v>
                </c:pt>
                <c:pt idx="43">
                  <c:v>11.310779999999999</c:v>
                </c:pt>
                <c:pt idx="44">
                  <c:v>-4.65116</c:v>
                </c:pt>
                <c:pt idx="45">
                  <c:v>5.1299799999999998</c:v>
                </c:pt>
                <c:pt idx="46">
                  <c:v>18.347930000000002</c:v>
                </c:pt>
                <c:pt idx="47">
                  <c:v>9.2794000000000008</c:v>
                </c:pt>
                <c:pt idx="48">
                  <c:v>4.0376399999999997</c:v>
                </c:pt>
                <c:pt idx="49">
                  <c:v>-3.1502599999999998</c:v>
                </c:pt>
                <c:pt idx="50">
                  <c:v>9.5678099999999997</c:v>
                </c:pt>
                <c:pt idx="51">
                  <c:v>29.876110000000001</c:v>
                </c:pt>
                <c:pt idx="52">
                  <c:v>43.141440000000003</c:v>
                </c:pt>
                <c:pt idx="53">
                  <c:v>23.763020000000001</c:v>
                </c:pt>
                <c:pt idx="54">
                  <c:v>32.282179999999997</c:v>
                </c:pt>
                <c:pt idx="55">
                  <c:v>42.260210000000001</c:v>
                </c:pt>
                <c:pt idx="56">
                  <c:v>62.424889999999998</c:v>
                </c:pt>
                <c:pt idx="57">
                  <c:v>75.173100000000005</c:v>
                </c:pt>
                <c:pt idx="58">
                  <c:v>55.870049999999999</c:v>
                </c:pt>
                <c:pt idx="59">
                  <c:v>34.77449</c:v>
                </c:pt>
                <c:pt idx="60">
                  <c:v>36.679310000000001</c:v>
                </c:pt>
                <c:pt idx="61">
                  <c:v>38.082900000000002</c:v>
                </c:pt>
                <c:pt idx="62">
                  <c:v>47.742109999999997</c:v>
                </c:pt>
                <c:pt idx="63">
                  <c:v>44.562550000000002</c:v>
                </c:pt>
                <c:pt idx="64">
                  <c:v>23.709040000000002</c:v>
                </c:pt>
                <c:pt idx="65">
                  <c:v>47.97475</c:v>
                </c:pt>
                <c:pt idx="66">
                  <c:v>44.261490000000002</c:v>
                </c:pt>
                <c:pt idx="67">
                  <c:v>44.570540000000001</c:v>
                </c:pt>
                <c:pt idx="68">
                  <c:v>42.698590000000003</c:v>
                </c:pt>
                <c:pt idx="69">
                  <c:v>17.391300000000001</c:v>
                </c:pt>
                <c:pt idx="70">
                  <c:v>20.305409999999998</c:v>
                </c:pt>
                <c:pt idx="71">
                  <c:v>37.156700000000001</c:v>
                </c:pt>
                <c:pt idx="72">
                  <c:v>39.859090000000002</c:v>
                </c:pt>
                <c:pt idx="73">
                  <c:v>28.476130000000001</c:v>
                </c:pt>
                <c:pt idx="74">
                  <c:v>15.816610000000001</c:v>
                </c:pt>
                <c:pt idx="75">
                  <c:v>31.391400000000001</c:v>
                </c:pt>
                <c:pt idx="76">
                  <c:v>42.364040000000003</c:v>
                </c:pt>
                <c:pt idx="77">
                  <c:v>26.128689999999999</c:v>
                </c:pt>
                <c:pt idx="78">
                  <c:v>26.763200000000001</c:v>
                </c:pt>
                <c:pt idx="79">
                  <c:v>12.43651</c:v>
                </c:pt>
                <c:pt idx="80">
                  <c:v>-2.5926499999999999</c:v>
                </c:pt>
                <c:pt idx="81">
                  <c:v>-5.5956400000000004</c:v>
                </c:pt>
                <c:pt idx="82">
                  <c:v>1.8353299999999999</c:v>
                </c:pt>
                <c:pt idx="83">
                  <c:v>4.3748899999999997</c:v>
                </c:pt>
                <c:pt idx="84">
                  <c:v>-16.699739999999998</c:v>
                </c:pt>
                <c:pt idx="85">
                  <c:v>-3.8455300000000001</c:v>
                </c:pt>
                <c:pt idx="86">
                  <c:v>-3.7201900000000001</c:v>
                </c:pt>
                <c:pt idx="87">
                  <c:v>-8.2077799999999996</c:v>
                </c:pt>
                <c:pt idx="88">
                  <c:v>-10.544119999999999</c:v>
                </c:pt>
                <c:pt idx="89">
                  <c:v>-4.9041699999999997</c:v>
                </c:pt>
                <c:pt idx="90">
                  <c:v>-0.30909999999999999</c:v>
                </c:pt>
                <c:pt idx="91">
                  <c:v>-0.90349000000000002</c:v>
                </c:pt>
                <c:pt idx="92">
                  <c:v>25.144829999999999</c:v>
                </c:pt>
                <c:pt idx="93">
                  <c:v>46.399459999999998</c:v>
                </c:pt>
                <c:pt idx="94">
                  <c:v>59.373420000000003</c:v>
                </c:pt>
                <c:pt idx="95">
                  <c:v>47.88006</c:v>
                </c:pt>
                <c:pt idx="96">
                  <c:v>70.331680000000006</c:v>
                </c:pt>
                <c:pt idx="97">
                  <c:v>60.901110000000003</c:v>
                </c:pt>
                <c:pt idx="98">
                  <c:v>74.306470000000004</c:v>
                </c:pt>
                <c:pt idx="99">
                  <c:v>75.973110000000005</c:v>
                </c:pt>
                <c:pt idx="100">
                  <c:v>97.589029999999994</c:v>
                </c:pt>
                <c:pt idx="101">
                  <c:v>98.473619999999997</c:v>
                </c:pt>
                <c:pt idx="102">
                  <c:v>79.886759999999995</c:v>
                </c:pt>
                <c:pt idx="103">
                  <c:v>61.085790000000003</c:v>
                </c:pt>
                <c:pt idx="104">
                  <c:v>29.98874</c:v>
                </c:pt>
                <c:pt idx="105">
                  <c:v>-11.078889999999999</c:v>
                </c:pt>
                <c:pt idx="106">
                  <c:v>-39.294020000000003</c:v>
                </c:pt>
                <c:pt idx="107">
                  <c:v>-55.28181</c:v>
                </c:pt>
                <c:pt idx="108">
                  <c:v>-55.094140000000003</c:v>
                </c:pt>
                <c:pt idx="109">
                  <c:v>-58.930259999999997</c:v>
                </c:pt>
                <c:pt idx="110">
                  <c:v>-54.547179999999997</c:v>
                </c:pt>
                <c:pt idx="111">
                  <c:v>-55.769739999999999</c:v>
                </c:pt>
                <c:pt idx="112">
                  <c:v>-52.819200000000002</c:v>
                </c:pt>
                <c:pt idx="113">
                  <c:v>-47.972819999999999</c:v>
                </c:pt>
                <c:pt idx="114">
                  <c:v>-51.97092</c:v>
                </c:pt>
                <c:pt idx="115">
                  <c:v>-39.06183</c:v>
                </c:pt>
                <c:pt idx="116">
                  <c:v>-33.147260000000003</c:v>
                </c:pt>
                <c:pt idx="117">
                  <c:v>-1.08284</c:v>
                </c:pt>
                <c:pt idx="118">
                  <c:v>35.933149999999998</c:v>
                </c:pt>
                <c:pt idx="119">
                  <c:v>81.131159999999994</c:v>
                </c:pt>
                <c:pt idx="120">
                  <c:v>87.398179999999996</c:v>
                </c:pt>
                <c:pt idx="121">
                  <c:v>95.148110000000003</c:v>
                </c:pt>
                <c:pt idx="122">
                  <c:v>69.320549999999997</c:v>
                </c:pt>
                <c:pt idx="123">
                  <c:v>69.672629999999998</c:v>
                </c:pt>
                <c:pt idx="124">
                  <c:v>24.814060000000001</c:v>
                </c:pt>
                <c:pt idx="125">
                  <c:v>8.1372</c:v>
                </c:pt>
                <c:pt idx="126">
                  <c:v>19.16056</c:v>
                </c:pt>
                <c:pt idx="127">
                  <c:v>8.1058299999999992</c:v>
                </c:pt>
                <c:pt idx="128">
                  <c:v>8.42211</c:v>
                </c:pt>
                <c:pt idx="129">
                  <c:v>8.0189900000000005</c:v>
                </c:pt>
                <c:pt idx="130">
                  <c:v>7.7612699999999997</c:v>
                </c:pt>
                <c:pt idx="131">
                  <c:v>19.83849</c:v>
                </c:pt>
                <c:pt idx="132">
                  <c:v>14.31859</c:v>
                </c:pt>
                <c:pt idx="133">
                  <c:v>17.22062</c:v>
                </c:pt>
                <c:pt idx="134">
                  <c:v>26.710979999999999</c:v>
                </c:pt>
                <c:pt idx="135">
                  <c:v>30.255680000000002</c:v>
                </c:pt>
                <c:pt idx="136">
                  <c:v>37.229140000000001</c:v>
                </c:pt>
                <c:pt idx="137">
                  <c:v>27.790310000000002</c:v>
                </c:pt>
                <c:pt idx="138">
                  <c:v>27.26201</c:v>
                </c:pt>
                <c:pt idx="139">
                  <c:v>12.37959</c:v>
                </c:pt>
                <c:pt idx="140">
                  <c:v>13.6768</c:v>
                </c:pt>
                <c:pt idx="141">
                  <c:v>5.5067199999999996</c:v>
                </c:pt>
                <c:pt idx="142">
                  <c:v>15.53363</c:v>
                </c:pt>
                <c:pt idx="143">
                  <c:v>10.703049999999999</c:v>
                </c:pt>
                <c:pt idx="144">
                  <c:v>12.100199999999999</c:v>
                </c:pt>
                <c:pt idx="145">
                  <c:v>14.14378</c:v>
                </c:pt>
                <c:pt idx="146">
                  <c:v>3.1571799999999999</c:v>
                </c:pt>
                <c:pt idx="147">
                  <c:v>-6.0977800000000002</c:v>
                </c:pt>
                <c:pt idx="148">
                  <c:v>-6.54298</c:v>
                </c:pt>
                <c:pt idx="149">
                  <c:v>-14.41479</c:v>
                </c:pt>
                <c:pt idx="150">
                  <c:v>-9.52773</c:v>
                </c:pt>
                <c:pt idx="151">
                  <c:v>9.0698500000000006</c:v>
                </c:pt>
                <c:pt idx="152">
                  <c:v>10.64128</c:v>
                </c:pt>
                <c:pt idx="153">
                  <c:v>3.6569799999999999</c:v>
                </c:pt>
                <c:pt idx="154">
                  <c:v>-10.852790000000001</c:v>
                </c:pt>
                <c:pt idx="155">
                  <c:v>-10.469720000000001</c:v>
                </c:pt>
                <c:pt idx="156">
                  <c:v>-5.5367100000000002</c:v>
                </c:pt>
                <c:pt idx="157">
                  <c:v>-6.7775100000000004</c:v>
                </c:pt>
                <c:pt idx="158">
                  <c:v>-12.37405</c:v>
                </c:pt>
                <c:pt idx="159">
                  <c:v>-10.897130000000001</c:v>
                </c:pt>
                <c:pt idx="160">
                  <c:v>0.1056</c:v>
                </c:pt>
                <c:pt idx="161">
                  <c:v>16.24803</c:v>
                </c:pt>
                <c:pt idx="162">
                  <c:v>18.969629999999999</c:v>
                </c:pt>
                <c:pt idx="163">
                  <c:v>13.179690000000001</c:v>
                </c:pt>
                <c:pt idx="164">
                  <c:v>12.21495</c:v>
                </c:pt>
                <c:pt idx="165">
                  <c:v>12.247400000000001</c:v>
                </c:pt>
                <c:pt idx="166">
                  <c:v>8.3083299999999998</c:v>
                </c:pt>
                <c:pt idx="167">
                  <c:v>10.6289</c:v>
                </c:pt>
                <c:pt idx="168">
                  <c:v>-7.3929999999999996E-2</c:v>
                </c:pt>
                <c:pt idx="169">
                  <c:v>5.7700399999999998</c:v>
                </c:pt>
                <c:pt idx="170">
                  <c:v>8.3288600000000006</c:v>
                </c:pt>
                <c:pt idx="171">
                  <c:v>10.8613</c:v>
                </c:pt>
                <c:pt idx="172">
                  <c:v>7.7848100000000002</c:v>
                </c:pt>
                <c:pt idx="173">
                  <c:v>10.42797</c:v>
                </c:pt>
                <c:pt idx="174">
                  <c:v>-0.97504999999999997</c:v>
                </c:pt>
                <c:pt idx="175">
                  <c:v>-9.4116499999999998</c:v>
                </c:pt>
                <c:pt idx="176">
                  <c:v>-12.305960000000001</c:v>
                </c:pt>
                <c:pt idx="177">
                  <c:v>-16.05331</c:v>
                </c:pt>
                <c:pt idx="178">
                  <c:v>-19.252079999999999</c:v>
                </c:pt>
                <c:pt idx="179">
                  <c:v>-39.270719999999997</c:v>
                </c:pt>
                <c:pt idx="180">
                  <c:v>-50.095120000000001</c:v>
                </c:pt>
                <c:pt idx="181">
                  <c:v>-49.831380000000003</c:v>
                </c:pt>
                <c:pt idx="182">
                  <c:v>-52.559519999999999</c:v>
                </c:pt>
                <c:pt idx="183">
                  <c:v>-46.654260000000001</c:v>
                </c:pt>
                <c:pt idx="184">
                  <c:v>-41.994520000000001</c:v>
                </c:pt>
                <c:pt idx="185">
                  <c:v>-43.454009999999997</c:v>
                </c:pt>
                <c:pt idx="186">
                  <c:v>-50.863979999999998</c:v>
                </c:pt>
                <c:pt idx="187">
                  <c:v>-55.593539999999997</c:v>
                </c:pt>
                <c:pt idx="188">
                  <c:v>-51.206949999999999</c:v>
                </c:pt>
                <c:pt idx="189">
                  <c:v>-45.236969999999999</c:v>
                </c:pt>
                <c:pt idx="190">
                  <c:v>-44.003169999999997</c:v>
                </c:pt>
                <c:pt idx="191">
                  <c:v>-37.274410000000003</c:v>
                </c:pt>
                <c:pt idx="192">
                  <c:v>-32.909779999999998</c:v>
                </c:pt>
                <c:pt idx="193">
                  <c:v>-40.05536</c:v>
                </c:pt>
                <c:pt idx="194">
                  <c:v>-21.476369999999999</c:v>
                </c:pt>
                <c:pt idx="195">
                  <c:v>-25.160699999999999</c:v>
                </c:pt>
                <c:pt idx="196">
                  <c:v>-21.19116</c:v>
                </c:pt>
                <c:pt idx="197">
                  <c:v>-18.488800000000001</c:v>
                </c:pt>
                <c:pt idx="198">
                  <c:v>-12.278980000000001</c:v>
                </c:pt>
                <c:pt idx="199">
                  <c:v>4.3153699999999997</c:v>
                </c:pt>
                <c:pt idx="200">
                  <c:v>-0.65963000000000005</c:v>
                </c:pt>
                <c:pt idx="201">
                  <c:v>7.7022899999999996</c:v>
                </c:pt>
                <c:pt idx="202">
                  <c:v>7.58718</c:v>
                </c:pt>
                <c:pt idx="203">
                  <c:v>39.741869999999999</c:v>
                </c:pt>
                <c:pt idx="204">
                  <c:v>65.719700000000003</c:v>
                </c:pt>
                <c:pt idx="205">
                  <c:v>76.352239999999995</c:v>
                </c:pt>
                <c:pt idx="206">
                  <c:v>31.371500000000001</c:v>
                </c:pt>
                <c:pt idx="207">
                  <c:v>25.300609999999999</c:v>
                </c:pt>
                <c:pt idx="208">
                  <c:v>3.7893400000000002</c:v>
                </c:pt>
                <c:pt idx="209">
                  <c:v>-7.3420800000000002</c:v>
                </c:pt>
                <c:pt idx="210">
                  <c:v>4.4344900000000003</c:v>
                </c:pt>
                <c:pt idx="211">
                  <c:v>7.4239699999999997</c:v>
                </c:pt>
                <c:pt idx="212">
                  <c:v>10.27003</c:v>
                </c:pt>
                <c:pt idx="213">
                  <c:v>3.61591</c:v>
                </c:pt>
                <c:pt idx="214">
                  <c:v>24.04731</c:v>
                </c:pt>
                <c:pt idx="215">
                  <c:v>11.37195</c:v>
                </c:pt>
                <c:pt idx="216">
                  <c:v>21.33333</c:v>
                </c:pt>
                <c:pt idx="217">
                  <c:v>16.383019999999998</c:v>
                </c:pt>
                <c:pt idx="218">
                  <c:v>27.164000000000001</c:v>
                </c:pt>
                <c:pt idx="219">
                  <c:v>29.749310000000001</c:v>
                </c:pt>
                <c:pt idx="220">
                  <c:v>44.348179999999999</c:v>
                </c:pt>
                <c:pt idx="221">
                  <c:v>50.221339999999998</c:v>
                </c:pt>
                <c:pt idx="222">
                  <c:v>52.2196</c:v>
                </c:pt>
                <c:pt idx="223">
                  <c:v>41.673609999999996</c:v>
                </c:pt>
                <c:pt idx="224">
                  <c:v>40.967480000000002</c:v>
                </c:pt>
                <c:pt idx="225">
                  <c:v>37.165570000000002</c:v>
                </c:pt>
                <c:pt idx="226">
                  <c:v>0.56496999999999997</c:v>
                </c:pt>
                <c:pt idx="227">
                  <c:v>-14.443680000000001</c:v>
                </c:pt>
                <c:pt idx="228">
                  <c:v>-19.34066</c:v>
                </c:pt>
                <c:pt idx="229">
                  <c:v>-11.698539999999999</c:v>
                </c:pt>
                <c:pt idx="230">
                  <c:v>-7.3011299999999997</c:v>
                </c:pt>
                <c:pt idx="231">
                  <c:v>-3.6075499999999998</c:v>
                </c:pt>
                <c:pt idx="232">
                  <c:v>-13.07516</c:v>
                </c:pt>
                <c:pt idx="233">
                  <c:v>-19.46368</c:v>
                </c:pt>
                <c:pt idx="234">
                  <c:v>-19.202590000000001</c:v>
                </c:pt>
                <c:pt idx="235">
                  <c:v>-19.468119999999999</c:v>
                </c:pt>
                <c:pt idx="236">
                  <c:v>-18.909300000000002</c:v>
                </c:pt>
                <c:pt idx="237">
                  <c:v>-23.731449999999999</c:v>
                </c:pt>
                <c:pt idx="238">
                  <c:v>0.12289</c:v>
                </c:pt>
                <c:pt idx="239">
                  <c:v>20.920839999999998</c:v>
                </c:pt>
                <c:pt idx="240">
                  <c:v>11.95018</c:v>
                </c:pt>
                <c:pt idx="241">
                  <c:v>-8.0254799999999999</c:v>
                </c:pt>
                <c:pt idx="242">
                  <c:v>-49.76784</c:v>
                </c:pt>
                <c:pt idx="243">
                  <c:v>-74.083929999999995</c:v>
                </c:pt>
                <c:pt idx="244">
                  <c:v>-53.049480000000003</c:v>
                </c:pt>
                <c:pt idx="245">
                  <c:v>-29.912179999999999</c:v>
                </c:pt>
                <c:pt idx="246">
                  <c:v>-29.01482</c:v>
                </c:pt>
                <c:pt idx="247">
                  <c:v>-22.75132</c:v>
                </c:pt>
                <c:pt idx="248">
                  <c:v>-30.41264</c:v>
                </c:pt>
                <c:pt idx="249">
                  <c:v>-26.982949999999999</c:v>
                </c:pt>
                <c:pt idx="250">
                  <c:v>-28.21322</c:v>
                </c:pt>
                <c:pt idx="251">
                  <c:v>-21.476289999999999</c:v>
                </c:pt>
                <c:pt idx="252">
                  <c:v>-9.59666</c:v>
                </c:pt>
                <c:pt idx="253">
                  <c:v>16.818359999999998</c:v>
                </c:pt>
                <c:pt idx="254">
                  <c:v>113.38583</c:v>
                </c:pt>
                <c:pt idx="255">
                  <c:v>272.93051000000003</c:v>
                </c:pt>
                <c:pt idx="256">
                  <c:v>128.18627000000001</c:v>
                </c:pt>
                <c:pt idx="257">
                  <c:v>86.322109999999995</c:v>
                </c:pt>
                <c:pt idx="258">
                  <c:v>78.064359999999994</c:v>
                </c:pt>
                <c:pt idx="259">
                  <c:v>59.966929999999998</c:v>
                </c:pt>
                <c:pt idx="260">
                  <c:v>80.797380000000004</c:v>
                </c:pt>
                <c:pt idx="261">
                  <c:v>106.80203</c:v>
                </c:pt>
                <c:pt idx="262">
                  <c:v>93.331699999999998</c:v>
                </c:pt>
              </c:numCache>
            </c:numRef>
          </c:val>
          <c:smooth val="1"/>
          <c:extLst>
            <c:ext xmlns:c16="http://schemas.microsoft.com/office/drawing/2014/chart" uri="{C3380CC4-5D6E-409C-BE32-E72D297353CC}">
              <c16:uniqueId val="{00000000-31C5-464F-888F-137E41AF767C}"/>
            </c:ext>
          </c:extLst>
        </c:ser>
        <c:ser>
          <c:idx val="1"/>
          <c:order val="1"/>
          <c:tx>
            <c:strRef>
              <c:f>'FRED Graph'!$C$17</c:f>
              <c:strCache>
                <c:ptCount val="1"/>
                <c:pt idx="0">
                  <c:v>Corn</c:v>
                </c:pt>
              </c:strCache>
            </c:strRef>
          </c:tx>
          <c:spPr>
            <a:ln w="19050" cap="rnd">
              <a:solidFill>
                <a:schemeClr val="accent2"/>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Graph'!$C$18:$C$280</c:f>
              <c:numCache>
                <c:formatCode>0.00</c:formatCode>
                <c:ptCount val="263"/>
                <c:pt idx="0">
                  <c:v>-4.6162299999999998</c:v>
                </c:pt>
                <c:pt idx="1">
                  <c:v>0.54737000000000002</c:v>
                </c:pt>
                <c:pt idx="2">
                  <c:v>-1.30369</c:v>
                </c:pt>
                <c:pt idx="3">
                  <c:v>1.5960399999999999</c:v>
                </c:pt>
                <c:pt idx="4">
                  <c:v>3.0344799999999998</c:v>
                </c:pt>
                <c:pt idx="5">
                  <c:v>-9.5834100000000007</c:v>
                </c:pt>
                <c:pt idx="6">
                  <c:v>-10.21674</c:v>
                </c:pt>
                <c:pt idx="7">
                  <c:v>-12.897819999999999</c:v>
                </c:pt>
                <c:pt idx="8">
                  <c:v>-8.0007699999999993</c:v>
                </c:pt>
                <c:pt idx="9">
                  <c:v>-1.1012200000000001</c:v>
                </c:pt>
                <c:pt idx="10">
                  <c:v>4.13042</c:v>
                </c:pt>
                <c:pt idx="11">
                  <c:v>10.31996</c:v>
                </c:pt>
                <c:pt idx="12">
                  <c:v>1.44584</c:v>
                </c:pt>
                <c:pt idx="13">
                  <c:v>-2.8439800000000002</c:v>
                </c:pt>
                <c:pt idx="14">
                  <c:v>-4.3682100000000004</c:v>
                </c:pt>
                <c:pt idx="15">
                  <c:v>-8.3675499999999996</c:v>
                </c:pt>
                <c:pt idx="16">
                  <c:v>-10.942080000000001</c:v>
                </c:pt>
                <c:pt idx="17">
                  <c:v>-1.04576</c:v>
                </c:pt>
                <c:pt idx="18">
                  <c:v>20.913730000000001</c:v>
                </c:pt>
                <c:pt idx="19">
                  <c:v>23.442820000000001</c:v>
                </c:pt>
                <c:pt idx="20">
                  <c:v>11.969239999999999</c:v>
                </c:pt>
                <c:pt idx="21">
                  <c:v>1.84219</c:v>
                </c:pt>
                <c:pt idx="22">
                  <c:v>1.0630500000000001</c:v>
                </c:pt>
                <c:pt idx="23">
                  <c:v>-4.0662200000000004</c:v>
                </c:pt>
                <c:pt idx="24">
                  <c:v>-2.4712000000000001</c:v>
                </c:pt>
                <c:pt idx="25">
                  <c:v>-1.7854099999999999</c:v>
                </c:pt>
                <c:pt idx="26">
                  <c:v>-1.2681899999999999</c:v>
                </c:pt>
                <c:pt idx="27">
                  <c:v>-0.50078999999999996</c:v>
                </c:pt>
                <c:pt idx="28">
                  <c:v>6.1752900000000004</c:v>
                </c:pt>
                <c:pt idx="29">
                  <c:v>12.0359</c:v>
                </c:pt>
                <c:pt idx="30">
                  <c:v>9.8566099999999999</c:v>
                </c:pt>
                <c:pt idx="31">
                  <c:v>18.316269999999999</c:v>
                </c:pt>
                <c:pt idx="32">
                  <c:v>26.962769999999999</c:v>
                </c:pt>
                <c:pt idx="33">
                  <c:v>27.1006</c:v>
                </c:pt>
                <c:pt idx="34">
                  <c:v>20.875990000000002</c:v>
                </c:pt>
                <c:pt idx="35">
                  <c:v>15.92557</c:v>
                </c:pt>
                <c:pt idx="36">
                  <c:v>15.08944</c:v>
                </c:pt>
                <c:pt idx="37">
                  <c:v>16.98798</c:v>
                </c:pt>
                <c:pt idx="38">
                  <c:v>16.997859999999999</c:v>
                </c:pt>
                <c:pt idx="39">
                  <c:v>20.930029999999999</c:v>
                </c:pt>
                <c:pt idx="40">
                  <c:v>19.45626</c:v>
                </c:pt>
                <c:pt idx="41">
                  <c:v>14.87124</c:v>
                </c:pt>
                <c:pt idx="42">
                  <c:v>-2.0354399999999999</c:v>
                </c:pt>
                <c:pt idx="43">
                  <c:v>-8.68262</c:v>
                </c:pt>
                <c:pt idx="44">
                  <c:v>-9.3934200000000008</c:v>
                </c:pt>
                <c:pt idx="45">
                  <c:v>-4.9621700000000004</c:v>
                </c:pt>
                <c:pt idx="46">
                  <c:v>-0.50249999999999995</c:v>
                </c:pt>
                <c:pt idx="47">
                  <c:v>4.6532499999999999</c:v>
                </c:pt>
                <c:pt idx="48">
                  <c:v>9.8270199999999992</c:v>
                </c:pt>
                <c:pt idx="49">
                  <c:v>15.819839999999999</c:v>
                </c:pt>
                <c:pt idx="50">
                  <c:v>22.18957</c:v>
                </c:pt>
                <c:pt idx="51">
                  <c:v>26.677340000000001</c:v>
                </c:pt>
                <c:pt idx="52">
                  <c:v>19.812370000000001</c:v>
                </c:pt>
                <c:pt idx="53">
                  <c:v>15.18655</c:v>
                </c:pt>
                <c:pt idx="54">
                  <c:v>6.9865599999999999</c:v>
                </c:pt>
                <c:pt idx="55">
                  <c:v>3.7305199999999998</c:v>
                </c:pt>
                <c:pt idx="56">
                  <c:v>-5.33866</c:v>
                </c:pt>
                <c:pt idx="57">
                  <c:v>-10.355270000000001</c:v>
                </c:pt>
                <c:pt idx="58">
                  <c:v>-13.26726</c:v>
                </c:pt>
                <c:pt idx="59">
                  <c:v>-14.62931</c:v>
                </c:pt>
                <c:pt idx="60">
                  <c:v>-17.38288</c:v>
                </c:pt>
                <c:pt idx="61">
                  <c:v>-23.24288</c:v>
                </c:pt>
                <c:pt idx="62">
                  <c:v>-22.143969999999999</c:v>
                </c:pt>
                <c:pt idx="63">
                  <c:v>-27.704409999999999</c:v>
                </c:pt>
                <c:pt idx="64">
                  <c:v>-26.236879999999999</c:v>
                </c:pt>
                <c:pt idx="65">
                  <c:v>-20.817440000000001</c:v>
                </c:pt>
                <c:pt idx="66">
                  <c:v>1.11948</c:v>
                </c:pt>
                <c:pt idx="67">
                  <c:v>-4.6174999999999997</c:v>
                </c:pt>
                <c:pt idx="68">
                  <c:v>-0.6714</c:v>
                </c:pt>
                <c:pt idx="69">
                  <c:v>8.7096099999999996</c:v>
                </c:pt>
                <c:pt idx="70">
                  <c:v>2.3690600000000002</c:v>
                </c:pt>
                <c:pt idx="71">
                  <c:v>7.3921599999999996</c:v>
                </c:pt>
                <c:pt idx="72">
                  <c:v>7.0301299999999998</c:v>
                </c:pt>
                <c:pt idx="73">
                  <c:v>13.328939999999999</c:v>
                </c:pt>
                <c:pt idx="74">
                  <c:v>4.9373800000000001</c:v>
                </c:pt>
                <c:pt idx="75">
                  <c:v>11.85796</c:v>
                </c:pt>
                <c:pt idx="76">
                  <c:v>16.001570000000001</c:v>
                </c:pt>
                <c:pt idx="77">
                  <c:v>12.29017</c:v>
                </c:pt>
                <c:pt idx="78">
                  <c:v>8.1780899999999992</c:v>
                </c:pt>
                <c:pt idx="79">
                  <c:v>16.105540000000001</c:v>
                </c:pt>
                <c:pt idx="80">
                  <c:v>23.899190000000001</c:v>
                </c:pt>
                <c:pt idx="81">
                  <c:v>40.089280000000002</c:v>
                </c:pt>
                <c:pt idx="82">
                  <c:v>70.980310000000003</c:v>
                </c:pt>
                <c:pt idx="83">
                  <c:v>56.531860000000002</c:v>
                </c:pt>
                <c:pt idx="84">
                  <c:v>60.676490000000001</c:v>
                </c:pt>
                <c:pt idx="85">
                  <c:v>65.878709999999998</c:v>
                </c:pt>
                <c:pt idx="86">
                  <c:v>61.581620000000001</c:v>
                </c:pt>
                <c:pt idx="87">
                  <c:v>41.442010000000003</c:v>
                </c:pt>
                <c:pt idx="88">
                  <c:v>44.758980000000001</c:v>
                </c:pt>
                <c:pt idx="89">
                  <c:v>50.108319999999999</c:v>
                </c:pt>
                <c:pt idx="90">
                  <c:v>28.791930000000001</c:v>
                </c:pt>
                <c:pt idx="91">
                  <c:v>31.01521</c:v>
                </c:pt>
                <c:pt idx="92">
                  <c:v>33.138080000000002</c:v>
                </c:pt>
                <c:pt idx="93">
                  <c:v>15.36013</c:v>
                </c:pt>
                <c:pt idx="94">
                  <c:v>4.2701200000000004</c:v>
                </c:pt>
                <c:pt idx="95">
                  <c:v>12.171749999999999</c:v>
                </c:pt>
                <c:pt idx="96">
                  <c:v>25.065860000000001</c:v>
                </c:pt>
                <c:pt idx="97">
                  <c:v>24.050930000000001</c:v>
                </c:pt>
                <c:pt idx="98">
                  <c:v>37.941630000000004</c:v>
                </c:pt>
                <c:pt idx="99">
                  <c:v>61.59402</c:v>
                </c:pt>
                <c:pt idx="100">
                  <c:v>52.075090000000003</c:v>
                </c:pt>
                <c:pt idx="101">
                  <c:v>74.508840000000006</c:v>
                </c:pt>
                <c:pt idx="102">
                  <c:v>81.461749999999995</c:v>
                </c:pt>
                <c:pt idx="103">
                  <c:v>55.703000000000003</c:v>
                </c:pt>
                <c:pt idx="104">
                  <c:v>46.101840000000003</c:v>
                </c:pt>
                <c:pt idx="105">
                  <c:v>11.52284</c:v>
                </c:pt>
                <c:pt idx="106">
                  <c:v>-3.9795400000000001</c:v>
                </c:pt>
                <c:pt idx="107">
                  <c:v>-11.85549</c:v>
                </c:pt>
                <c:pt idx="108">
                  <c:v>-16.103729999999999</c:v>
                </c:pt>
                <c:pt idx="109">
                  <c:v>-25.743359999999999</c:v>
                </c:pt>
                <c:pt idx="110">
                  <c:v>-29.645669999999999</c:v>
                </c:pt>
                <c:pt idx="111">
                  <c:v>-31.562349999999999</c:v>
                </c:pt>
                <c:pt idx="112">
                  <c:v>-26.05884</c:v>
                </c:pt>
                <c:pt idx="113">
                  <c:v>-37.522199999999998</c:v>
                </c:pt>
                <c:pt idx="114">
                  <c:v>-43.176079999999999</c:v>
                </c:pt>
                <c:pt idx="115">
                  <c:v>-35.347580000000001</c:v>
                </c:pt>
                <c:pt idx="116">
                  <c:v>-35.62914</c:v>
                </c:pt>
                <c:pt idx="117">
                  <c:v>-8.6029800000000005</c:v>
                </c:pt>
                <c:pt idx="118">
                  <c:v>4.4931599999999996</c:v>
                </c:pt>
                <c:pt idx="119">
                  <c:v>3.5888399999999998</c:v>
                </c:pt>
                <c:pt idx="120">
                  <c:v>-3.43893</c:v>
                </c:pt>
                <c:pt idx="121">
                  <c:v>-0.91371000000000002</c:v>
                </c:pt>
                <c:pt idx="122">
                  <c:v>-3.4325899999999998</c:v>
                </c:pt>
                <c:pt idx="123">
                  <c:v>-6.8303000000000003</c:v>
                </c:pt>
                <c:pt idx="124">
                  <c:v>-9.3463100000000008</c:v>
                </c:pt>
                <c:pt idx="125">
                  <c:v>-14.78304</c:v>
                </c:pt>
                <c:pt idx="126">
                  <c:v>7.9851599999999996</c:v>
                </c:pt>
                <c:pt idx="127">
                  <c:v>15.49882</c:v>
                </c:pt>
                <c:pt idx="128">
                  <c:v>36.686169999999997</c:v>
                </c:pt>
                <c:pt idx="129">
                  <c:v>40.904089999999997</c:v>
                </c:pt>
                <c:pt idx="130">
                  <c:v>38.762369999999997</c:v>
                </c:pt>
                <c:pt idx="131">
                  <c:v>52.251539999999999</c:v>
                </c:pt>
                <c:pt idx="132">
                  <c:v>58.534990000000001</c:v>
                </c:pt>
                <c:pt idx="133">
                  <c:v>81.213210000000004</c:v>
                </c:pt>
                <c:pt idx="134">
                  <c:v>82.746369999999999</c:v>
                </c:pt>
                <c:pt idx="135">
                  <c:v>102.80128999999999</c:v>
                </c:pt>
                <c:pt idx="136">
                  <c:v>89.031279999999995</c:v>
                </c:pt>
                <c:pt idx="137">
                  <c:v>103.13239</c:v>
                </c:pt>
                <c:pt idx="138">
                  <c:v>83.521839999999997</c:v>
                </c:pt>
                <c:pt idx="139">
                  <c:v>76.712350000000001</c:v>
                </c:pt>
                <c:pt idx="140">
                  <c:v>43.946849999999998</c:v>
                </c:pt>
                <c:pt idx="141">
                  <c:v>16.607019999999999</c:v>
                </c:pt>
                <c:pt idx="142">
                  <c:v>15.12848</c:v>
                </c:pt>
                <c:pt idx="143">
                  <c:v>3.1490800000000001</c:v>
                </c:pt>
                <c:pt idx="144">
                  <c:v>2.8778899999999998</c:v>
                </c:pt>
                <c:pt idx="145">
                  <c:v>-4.7316399999999996</c:v>
                </c:pt>
                <c:pt idx="146">
                  <c:v>-3.34659</c:v>
                </c:pt>
                <c:pt idx="147">
                  <c:v>-14.02134</c:v>
                </c:pt>
                <c:pt idx="148">
                  <c:v>-12.862439999999999</c:v>
                </c:pt>
                <c:pt idx="149">
                  <c:v>-13.91384</c:v>
                </c:pt>
                <c:pt idx="150">
                  <c:v>10.692550000000001</c:v>
                </c:pt>
                <c:pt idx="151">
                  <c:v>7.0660299999999996</c:v>
                </c:pt>
                <c:pt idx="152">
                  <c:v>8.2370699999999992</c:v>
                </c:pt>
                <c:pt idx="153">
                  <c:v>16.931660000000001</c:v>
                </c:pt>
                <c:pt idx="154">
                  <c:v>17.252009999999999</c:v>
                </c:pt>
                <c:pt idx="155">
                  <c:v>19.43094</c:v>
                </c:pt>
                <c:pt idx="156">
                  <c:v>11.15347</c:v>
                </c:pt>
                <c:pt idx="157">
                  <c:v>8.2629099999999998</c:v>
                </c:pt>
                <c:pt idx="158">
                  <c:v>10.28237</c:v>
                </c:pt>
                <c:pt idx="159">
                  <c:v>2.0223</c:v>
                </c:pt>
                <c:pt idx="160">
                  <c:v>9.8495899999999992</c:v>
                </c:pt>
                <c:pt idx="161">
                  <c:v>11.14095</c:v>
                </c:pt>
                <c:pt idx="162">
                  <c:v>-16.211939999999998</c:v>
                </c:pt>
                <c:pt idx="163">
                  <c:v>-29.285049999999998</c:v>
                </c:pt>
                <c:pt idx="164">
                  <c:v>-35.302039999999998</c:v>
                </c:pt>
                <c:pt idx="165">
                  <c:v>-37.21499</c:v>
                </c:pt>
                <c:pt idx="166">
                  <c:v>-38.06456</c:v>
                </c:pt>
                <c:pt idx="167">
                  <c:v>-36.015160000000002</c:v>
                </c:pt>
                <c:pt idx="168">
                  <c:v>-34.476579999999998</c:v>
                </c:pt>
                <c:pt idx="169">
                  <c:v>-30.81663</c:v>
                </c:pt>
                <c:pt idx="170">
                  <c:v>-28.162839999999999</c:v>
                </c:pt>
                <c:pt idx="171">
                  <c:v>-20.4938</c:v>
                </c:pt>
                <c:pt idx="172">
                  <c:v>-26.541</c:v>
                </c:pt>
                <c:pt idx="173">
                  <c:v>-31.798819999999999</c:v>
                </c:pt>
                <c:pt idx="174">
                  <c:v>-34.664569999999998</c:v>
                </c:pt>
                <c:pt idx="175">
                  <c:v>-24.88167</c:v>
                </c:pt>
                <c:pt idx="176">
                  <c:v>-21.377300000000002</c:v>
                </c:pt>
                <c:pt idx="177">
                  <c:v>-19.031569999999999</c:v>
                </c:pt>
                <c:pt idx="178">
                  <c:v>-10.278969999999999</c:v>
                </c:pt>
                <c:pt idx="179">
                  <c:v>-9.5369100000000007</c:v>
                </c:pt>
                <c:pt idx="180">
                  <c:v>-12.062620000000001</c:v>
                </c:pt>
                <c:pt idx="181">
                  <c:v>-17.003170000000001</c:v>
                </c:pt>
                <c:pt idx="182">
                  <c:v>-21.627980000000001</c:v>
                </c:pt>
                <c:pt idx="183">
                  <c:v>-22.604299999999999</c:v>
                </c:pt>
                <c:pt idx="184">
                  <c:v>-23.332039999999999</c:v>
                </c:pt>
                <c:pt idx="185">
                  <c:v>-17.67719</c:v>
                </c:pt>
                <c:pt idx="186">
                  <c:v>-1.47343</c:v>
                </c:pt>
                <c:pt idx="187">
                  <c:v>-7.7862799999999996</c:v>
                </c:pt>
                <c:pt idx="188">
                  <c:v>1.8041799999999999</c:v>
                </c:pt>
                <c:pt idx="189">
                  <c:v>4.9397599999999997</c:v>
                </c:pt>
                <c:pt idx="190">
                  <c:v>-7.0595999999999997</c:v>
                </c:pt>
                <c:pt idx="191">
                  <c:v>-8.2302599999999995</c:v>
                </c:pt>
                <c:pt idx="192">
                  <c:v>-7.8354699999999999</c:v>
                </c:pt>
                <c:pt idx="193">
                  <c:v>-8.0813299999999995</c:v>
                </c:pt>
                <c:pt idx="194">
                  <c:v>-8.6447599999999998</c:v>
                </c:pt>
                <c:pt idx="195">
                  <c:v>-4.4647699999999997</c:v>
                </c:pt>
                <c:pt idx="196">
                  <c:v>1.59406</c:v>
                </c:pt>
                <c:pt idx="197">
                  <c:v>7.8523899999999998</c:v>
                </c:pt>
                <c:pt idx="198">
                  <c:v>-9.9023599999999998</c:v>
                </c:pt>
                <c:pt idx="199">
                  <c:v>-7.6964699999999997</c:v>
                </c:pt>
                <c:pt idx="200">
                  <c:v>-10.57681</c:v>
                </c:pt>
                <c:pt idx="201">
                  <c:v>-10.98354</c:v>
                </c:pt>
                <c:pt idx="202">
                  <c:v>-8.8872300000000006</c:v>
                </c:pt>
                <c:pt idx="203">
                  <c:v>-6.8745000000000003</c:v>
                </c:pt>
                <c:pt idx="204">
                  <c:v>-0.67459999999999998</c:v>
                </c:pt>
                <c:pt idx="205">
                  <c:v>2.0321500000000001</c:v>
                </c:pt>
                <c:pt idx="206">
                  <c:v>-0.15537999999999999</c:v>
                </c:pt>
                <c:pt idx="207">
                  <c:v>-4.8186099999999996</c:v>
                </c:pt>
                <c:pt idx="208">
                  <c:v>-6.15489</c:v>
                </c:pt>
                <c:pt idx="209">
                  <c:v>-12.19415</c:v>
                </c:pt>
                <c:pt idx="210">
                  <c:v>-2.6030899999999999</c:v>
                </c:pt>
                <c:pt idx="211">
                  <c:v>-1.1130599999999999</c:v>
                </c:pt>
                <c:pt idx="212">
                  <c:v>-0.80535000000000001</c:v>
                </c:pt>
                <c:pt idx="213">
                  <c:v>-2.5521799999999999</c:v>
                </c:pt>
                <c:pt idx="214">
                  <c:v>-1.67794</c:v>
                </c:pt>
                <c:pt idx="215">
                  <c:v>-2.3849300000000002</c:v>
                </c:pt>
                <c:pt idx="216">
                  <c:v>-2.5593300000000001</c:v>
                </c:pt>
                <c:pt idx="217">
                  <c:v>0.30586000000000002</c:v>
                </c:pt>
                <c:pt idx="218">
                  <c:v>8.2384799999999991</c:v>
                </c:pt>
                <c:pt idx="219">
                  <c:v>12.17611</c:v>
                </c:pt>
                <c:pt idx="220">
                  <c:v>12.975289999999999</c:v>
                </c:pt>
                <c:pt idx="221">
                  <c:v>4.5364300000000002</c:v>
                </c:pt>
                <c:pt idx="222">
                  <c:v>-0.67025000000000001</c:v>
                </c:pt>
                <c:pt idx="223">
                  <c:v>9.4106000000000005</c:v>
                </c:pt>
                <c:pt idx="224">
                  <c:v>5.1787700000000001</c:v>
                </c:pt>
                <c:pt idx="225">
                  <c:v>7.8288099999999998</c:v>
                </c:pt>
                <c:pt idx="226">
                  <c:v>8.1227699999999992</c:v>
                </c:pt>
                <c:pt idx="227">
                  <c:v>12.343400000000001</c:v>
                </c:pt>
                <c:pt idx="228">
                  <c:v>7.0097399999999999</c:v>
                </c:pt>
                <c:pt idx="229">
                  <c:v>3.7900900000000002</c:v>
                </c:pt>
                <c:pt idx="230">
                  <c:v>-3.3445900000000002</c:v>
                </c:pt>
                <c:pt idx="231">
                  <c:v>-7.94278</c:v>
                </c:pt>
                <c:pt idx="232">
                  <c:v>-4.4641999999999999</c:v>
                </c:pt>
                <c:pt idx="233">
                  <c:v>18.183109999999999</c:v>
                </c:pt>
                <c:pt idx="234">
                  <c:v>21.035589999999999</c:v>
                </c:pt>
                <c:pt idx="235">
                  <c:v>0.68074000000000001</c:v>
                </c:pt>
                <c:pt idx="236">
                  <c:v>1.56793</c:v>
                </c:pt>
                <c:pt idx="237">
                  <c:v>4.3227700000000002</c:v>
                </c:pt>
                <c:pt idx="238">
                  <c:v>3.4085299999999998</c:v>
                </c:pt>
                <c:pt idx="239">
                  <c:v>-0.25724999999999998</c:v>
                </c:pt>
                <c:pt idx="240">
                  <c:v>2.9775299999999998</c:v>
                </c:pt>
                <c:pt idx="241">
                  <c:v>-0.53737000000000001</c:v>
                </c:pt>
                <c:pt idx="242">
                  <c:v>-2.4904700000000002</c:v>
                </c:pt>
                <c:pt idx="243">
                  <c:v>-9.0571699999999993</c:v>
                </c:pt>
                <c:pt idx="244">
                  <c:v>-15.88438</c:v>
                </c:pt>
                <c:pt idx="245">
                  <c:v>-24.146149999999999</c:v>
                </c:pt>
                <c:pt idx="246">
                  <c:v>-19.473040000000001</c:v>
                </c:pt>
                <c:pt idx="247">
                  <c:v>-8.6999499999999994</c:v>
                </c:pt>
                <c:pt idx="248">
                  <c:v>5.8637800000000002</c:v>
                </c:pt>
                <c:pt idx="249">
                  <c:v>11.637090000000001</c:v>
                </c:pt>
                <c:pt idx="250">
                  <c:v>14.584630000000001</c:v>
                </c:pt>
                <c:pt idx="251">
                  <c:v>19.229970000000002</c:v>
                </c:pt>
                <c:pt idx="252">
                  <c:v>34.88673</c:v>
                </c:pt>
                <c:pt idx="253">
                  <c:v>45.518169999999998</c:v>
                </c:pt>
                <c:pt idx="254">
                  <c:v>51.536349999999999</c:v>
                </c:pt>
                <c:pt idx="255">
                  <c:v>82.721239999999995</c:v>
                </c:pt>
                <c:pt idx="256">
                  <c:v>111.33353</c:v>
                </c:pt>
                <c:pt idx="257">
                  <c:v>97.594579999999993</c:v>
                </c:pt>
                <c:pt idx="258">
                  <c:v>82.482529999999997</c:v>
                </c:pt>
                <c:pt idx="259">
                  <c:v>72.043369999999996</c:v>
                </c:pt>
                <c:pt idx="260">
                  <c:v>41.54383</c:v>
                </c:pt>
                <c:pt idx="261">
                  <c:v>28.289919999999999</c:v>
                </c:pt>
                <c:pt idx="262">
                  <c:v>30.501090000000001</c:v>
                </c:pt>
              </c:numCache>
            </c:numRef>
          </c:val>
          <c:smooth val="1"/>
          <c:extLst>
            <c:ext xmlns:c16="http://schemas.microsoft.com/office/drawing/2014/chart" uri="{C3380CC4-5D6E-409C-BE32-E72D297353CC}">
              <c16:uniqueId val="{00000001-31C5-464F-888F-137E41AF767C}"/>
            </c:ext>
          </c:extLst>
        </c:ser>
        <c:ser>
          <c:idx val="2"/>
          <c:order val="2"/>
          <c:tx>
            <c:strRef>
              <c:f>'FRED Graph'!$D$17</c:f>
              <c:strCache>
                <c:ptCount val="1"/>
                <c:pt idx="0">
                  <c:v>Wheat</c:v>
                </c:pt>
              </c:strCache>
            </c:strRef>
          </c:tx>
          <c:spPr>
            <a:ln w="19050" cap="rnd">
              <a:solidFill>
                <a:schemeClr val="accent3"/>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Graph'!$D$18:$D$280</c:f>
              <c:numCache>
                <c:formatCode>0.00</c:formatCode>
                <c:ptCount val="263"/>
                <c:pt idx="0">
                  <c:v>-16.328379999999999</c:v>
                </c:pt>
                <c:pt idx="1">
                  <c:v>-5.8609299999999998</c:v>
                </c:pt>
                <c:pt idx="2">
                  <c:v>-7.8215700000000004</c:v>
                </c:pt>
                <c:pt idx="3">
                  <c:v>-7.7199299999999997</c:v>
                </c:pt>
                <c:pt idx="4">
                  <c:v>-0.50022999999999995</c:v>
                </c:pt>
                <c:pt idx="5">
                  <c:v>3.4258000000000002</c:v>
                </c:pt>
                <c:pt idx="6">
                  <c:v>4.4206200000000004</c:v>
                </c:pt>
                <c:pt idx="7">
                  <c:v>-1.39791</c:v>
                </c:pt>
                <c:pt idx="8">
                  <c:v>9.1177600000000005</c:v>
                </c:pt>
                <c:pt idx="9">
                  <c:v>21.70879</c:v>
                </c:pt>
                <c:pt idx="10">
                  <c:v>14.5746</c:v>
                </c:pt>
                <c:pt idx="11">
                  <c:v>25.766649999999998</c:v>
                </c:pt>
                <c:pt idx="12">
                  <c:v>16.936630000000001</c:v>
                </c:pt>
                <c:pt idx="13">
                  <c:v>5.25265</c:v>
                </c:pt>
                <c:pt idx="14">
                  <c:v>9.5180299999999995</c:v>
                </c:pt>
                <c:pt idx="15">
                  <c:v>12.414300000000001</c:v>
                </c:pt>
                <c:pt idx="16">
                  <c:v>11.7666</c:v>
                </c:pt>
                <c:pt idx="17">
                  <c:v>5.8621699999999999</c:v>
                </c:pt>
                <c:pt idx="18">
                  <c:v>11.54993</c:v>
                </c:pt>
                <c:pt idx="19">
                  <c:v>7.8347100000000003</c:v>
                </c:pt>
                <c:pt idx="20">
                  <c:v>-0.2571</c:v>
                </c:pt>
                <c:pt idx="21">
                  <c:v>-2.7321300000000002</c:v>
                </c:pt>
                <c:pt idx="22">
                  <c:v>1.68018</c:v>
                </c:pt>
                <c:pt idx="23">
                  <c:v>-8.2377599999999997</c:v>
                </c:pt>
                <c:pt idx="24">
                  <c:v>-3.0053399999999999</c:v>
                </c:pt>
                <c:pt idx="25">
                  <c:v>0.49786999999999998</c:v>
                </c:pt>
                <c:pt idx="26">
                  <c:v>-2.8603100000000001</c:v>
                </c:pt>
                <c:pt idx="27">
                  <c:v>-1.27291</c:v>
                </c:pt>
                <c:pt idx="28">
                  <c:v>-6.02827</c:v>
                </c:pt>
                <c:pt idx="29">
                  <c:v>5.4701000000000004</c:v>
                </c:pt>
                <c:pt idx="30">
                  <c:v>22.429469999999998</c:v>
                </c:pt>
                <c:pt idx="31">
                  <c:v>43.549689999999998</c:v>
                </c:pt>
                <c:pt idx="32">
                  <c:v>68.006379999999993</c:v>
                </c:pt>
                <c:pt idx="33">
                  <c:v>71.746420000000001</c:v>
                </c:pt>
                <c:pt idx="34">
                  <c:v>53.817169999999997</c:v>
                </c:pt>
                <c:pt idx="35">
                  <c:v>42.94858</c:v>
                </c:pt>
                <c:pt idx="36">
                  <c:v>32.295270000000002</c:v>
                </c:pt>
                <c:pt idx="37">
                  <c:v>36.421199999999999</c:v>
                </c:pt>
                <c:pt idx="38">
                  <c:v>26.030100000000001</c:v>
                </c:pt>
                <c:pt idx="39">
                  <c:v>20.27168</c:v>
                </c:pt>
                <c:pt idx="40">
                  <c:v>25.895230000000002</c:v>
                </c:pt>
                <c:pt idx="41">
                  <c:v>2.3786800000000001</c:v>
                </c:pt>
                <c:pt idx="42">
                  <c:v>-12.7172</c:v>
                </c:pt>
                <c:pt idx="43">
                  <c:v>-10.780469999999999</c:v>
                </c:pt>
                <c:pt idx="44">
                  <c:v>-24.629049999999999</c:v>
                </c:pt>
                <c:pt idx="45">
                  <c:v>-27.76398</c:v>
                </c:pt>
                <c:pt idx="46">
                  <c:v>-13.95922</c:v>
                </c:pt>
                <c:pt idx="47">
                  <c:v>-2.7671600000000001</c:v>
                </c:pt>
                <c:pt idx="48">
                  <c:v>4.8449400000000002</c:v>
                </c:pt>
                <c:pt idx="49">
                  <c:v>5.4609999999999999E-2</c:v>
                </c:pt>
                <c:pt idx="50">
                  <c:v>10.29269</c:v>
                </c:pt>
                <c:pt idx="51">
                  <c:v>15.88007</c:v>
                </c:pt>
                <c:pt idx="52">
                  <c:v>9.2572600000000005</c:v>
                </c:pt>
                <c:pt idx="53">
                  <c:v>15.83</c:v>
                </c:pt>
                <c:pt idx="54">
                  <c:v>14.347950000000001</c:v>
                </c:pt>
                <c:pt idx="55">
                  <c:v>-8.5618300000000005</c:v>
                </c:pt>
                <c:pt idx="56">
                  <c:v>-2.9308999999999998</c:v>
                </c:pt>
                <c:pt idx="57">
                  <c:v>-5.3825099999999999</c:v>
                </c:pt>
                <c:pt idx="58">
                  <c:v>-10.056100000000001</c:v>
                </c:pt>
                <c:pt idx="59">
                  <c:v>-14.829599999999999</c:v>
                </c:pt>
                <c:pt idx="60">
                  <c:v>-16.64113</c:v>
                </c:pt>
                <c:pt idx="61">
                  <c:v>-13.12594</c:v>
                </c:pt>
                <c:pt idx="62">
                  <c:v>-8.8342100000000006</c:v>
                </c:pt>
                <c:pt idx="63">
                  <c:v>-17.80067</c:v>
                </c:pt>
                <c:pt idx="64">
                  <c:v>-16.782430000000002</c:v>
                </c:pt>
                <c:pt idx="65">
                  <c:v>-10.512890000000001</c:v>
                </c:pt>
                <c:pt idx="66">
                  <c:v>-1.67916</c:v>
                </c:pt>
                <c:pt idx="67">
                  <c:v>7.7853899999999996</c:v>
                </c:pt>
                <c:pt idx="68">
                  <c:v>8.3310899999999997</c:v>
                </c:pt>
                <c:pt idx="69">
                  <c:v>16.266169999999999</c:v>
                </c:pt>
                <c:pt idx="70">
                  <c:v>7.2529599999999999</c:v>
                </c:pt>
                <c:pt idx="71">
                  <c:v>13.30489</c:v>
                </c:pt>
                <c:pt idx="72">
                  <c:v>17.74652</c:v>
                </c:pt>
                <c:pt idx="73">
                  <c:v>29.04036</c:v>
                </c:pt>
                <c:pt idx="74">
                  <c:v>19.88176</c:v>
                </c:pt>
                <c:pt idx="75">
                  <c:v>34.268050000000002</c:v>
                </c:pt>
                <c:pt idx="76">
                  <c:v>48.213859999999997</c:v>
                </c:pt>
                <c:pt idx="77">
                  <c:v>44.456569999999999</c:v>
                </c:pt>
                <c:pt idx="78">
                  <c:v>39.322510000000001</c:v>
                </c:pt>
                <c:pt idx="79">
                  <c:v>25.51802</c:v>
                </c:pt>
                <c:pt idx="80">
                  <c:v>20.057310000000001</c:v>
                </c:pt>
                <c:pt idx="81">
                  <c:v>27.510090000000002</c:v>
                </c:pt>
                <c:pt idx="82">
                  <c:v>33.696910000000003</c:v>
                </c:pt>
                <c:pt idx="83">
                  <c:v>28.24147</c:v>
                </c:pt>
                <c:pt idx="84">
                  <c:v>19.367139999999999</c:v>
                </c:pt>
                <c:pt idx="85">
                  <c:v>10.309150000000001</c:v>
                </c:pt>
                <c:pt idx="86">
                  <c:v>11.245710000000001</c:v>
                </c:pt>
                <c:pt idx="87">
                  <c:v>10.76116</c:v>
                </c:pt>
                <c:pt idx="88">
                  <c:v>0.7944</c:v>
                </c:pt>
                <c:pt idx="89">
                  <c:v>16.728480000000001</c:v>
                </c:pt>
                <c:pt idx="90">
                  <c:v>22.417280000000002</c:v>
                </c:pt>
                <c:pt idx="91">
                  <c:v>45.756610000000002</c:v>
                </c:pt>
                <c:pt idx="92">
                  <c:v>80.6404</c:v>
                </c:pt>
                <c:pt idx="93">
                  <c:v>66.434610000000006</c:v>
                </c:pt>
                <c:pt idx="94">
                  <c:v>57.155200000000001</c:v>
                </c:pt>
                <c:pt idx="95">
                  <c:v>88.952560000000005</c:v>
                </c:pt>
                <c:pt idx="96">
                  <c:v>94.775239999999997</c:v>
                </c:pt>
                <c:pt idx="97">
                  <c:v>124.72745999999999</c:v>
                </c:pt>
                <c:pt idx="98">
                  <c:v>132.99605</c:v>
                </c:pt>
                <c:pt idx="99">
                  <c:v>83.052880000000002</c:v>
                </c:pt>
                <c:pt idx="100">
                  <c:v>62.028080000000003</c:v>
                </c:pt>
                <c:pt idx="101">
                  <c:v>52.122340000000001</c:v>
                </c:pt>
                <c:pt idx="102">
                  <c:v>34.876190000000001</c:v>
                </c:pt>
                <c:pt idx="103">
                  <c:v>26.373290000000001</c:v>
                </c:pt>
                <c:pt idx="104">
                  <c:v>-11.714219999999999</c:v>
                </c:pt>
                <c:pt idx="105">
                  <c:v>-33.216540000000002</c:v>
                </c:pt>
                <c:pt idx="106">
                  <c:v>-32.245170000000002</c:v>
                </c:pt>
                <c:pt idx="107">
                  <c:v>-44.330590000000001</c:v>
                </c:pt>
                <c:pt idx="108">
                  <c:v>-37.142110000000002</c:v>
                </c:pt>
                <c:pt idx="109">
                  <c:v>-50.434649999999998</c:v>
                </c:pt>
                <c:pt idx="110">
                  <c:v>-50.694850000000002</c:v>
                </c:pt>
                <c:pt idx="111">
                  <c:v>-38.538580000000003</c:v>
                </c:pt>
                <c:pt idx="112">
                  <c:v>-21.230889999999999</c:v>
                </c:pt>
                <c:pt idx="113">
                  <c:v>-27.643270000000001</c:v>
                </c:pt>
                <c:pt idx="114">
                  <c:v>-34.766849999999998</c:v>
                </c:pt>
                <c:pt idx="115">
                  <c:v>-40.968029999999999</c:v>
                </c:pt>
                <c:pt idx="116">
                  <c:v>-40.341889999999999</c:v>
                </c:pt>
                <c:pt idx="117">
                  <c:v>-19.257059999999999</c:v>
                </c:pt>
                <c:pt idx="118">
                  <c:v>-8.5039200000000008</c:v>
                </c:pt>
                <c:pt idx="119">
                  <c:v>-9.3671799999999994</c:v>
                </c:pt>
                <c:pt idx="120">
                  <c:v>-20.567509999999999</c:v>
                </c:pt>
                <c:pt idx="121">
                  <c:v>-17.96049</c:v>
                </c:pt>
                <c:pt idx="122">
                  <c:v>-21.414529999999999</c:v>
                </c:pt>
                <c:pt idx="123">
                  <c:v>-21.93374</c:v>
                </c:pt>
                <c:pt idx="124">
                  <c:v>-30.308910000000001</c:v>
                </c:pt>
                <c:pt idx="125">
                  <c:v>-34.358539999999998</c:v>
                </c:pt>
                <c:pt idx="126">
                  <c:v>-6.44435</c:v>
                </c:pt>
                <c:pt idx="127">
                  <c:v>22.457519999999999</c:v>
                </c:pt>
                <c:pt idx="128">
                  <c:v>53.209389999999999</c:v>
                </c:pt>
                <c:pt idx="129">
                  <c:v>43.287529999999997</c:v>
                </c:pt>
                <c:pt idx="130">
                  <c:v>36.165660000000003</c:v>
                </c:pt>
                <c:pt idx="131">
                  <c:v>60.355240000000002</c:v>
                </c:pt>
                <c:pt idx="132">
                  <c:v>76.370710000000003</c:v>
                </c:pt>
                <c:pt idx="133">
                  <c:v>98.300169999999994</c:v>
                </c:pt>
                <c:pt idx="134">
                  <c:v>82.39058</c:v>
                </c:pt>
                <c:pt idx="135">
                  <c:v>95.921239999999997</c:v>
                </c:pt>
                <c:pt idx="136">
                  <c:v>94.023579999999995</c:v>
                </c:pt>
                <c:pt idx="137">
                  <c:v>91.202150000000003</c:v>
                </c:pt>
                <c:pt idx="138">
                  <c:v>48.552280000000003</c:v>
                </c:pt>
                <c:pt idx="139">
                  <c:v>31.295100000000001</c:v>
                </c:pt>
                <c:pt idx="140">
                  <c:v>13.27126</c:v>
                </c:pt>
                <c:pt idx="141">
                  <c:v>7.2419500000000001</c:v>
                </c:pt>
                <c:pt idx="142">
                  <c:v>1.1154999999999999</c:v>
                </c:pt>
                <c:pt idx="143">
                  <c:v>-13.99023</c:v>
                </c:pt>
                <c:pt idx="144">
                  <c:v>-17.664950000000001</c:v>
                </c:pt>
                <c:pt idx="145">
                  <c:v>-22.55039</c:v>
                </c:pt>
                <c:pt idx="146">
                  <c:v>-14.676159999999999</c:v>
                </c:pt>
                <c:pt idx="147">
                  <c:v>-25.766300000000001</c:v>
                </c:pt>
                <c:pt idx="148">
                  <c:v>-25.493590000000001</c:v>
                </c:pt>
                <c:pt idx="149">
                  <c:v>-15.188359999999999</c:v>
                </c:pt>
                <c:pt idx="150">
                  <c:v>14.47134</c:v>
                </c:pt>
                <c:pt idx="151">
                  <c:v>9.3041199999999993</c:v>
                </c:pt>
                <c:pt idx="152">
                  <c:v>16.270990000000001</c:v>
                </c:pt>
                <c:pt idx="153">
                  <c:v>26.55866</c:v>
                </c:pt>
                <c:pt idx="154">
                  <c:v>30.63824</c:v>
                </c:pt>
                <c:pt idx="155">
                  <c:v>28.373699999999999</c:v>
                </c:pt>
                <c:pt idx="156">
                  <c:v>18.26324</c:v>
                </c:pt>
                <c:pt idx="157">
                  <c:v>10.44722</c:v>
                </c:pt>
                <c:pt idx="158">
                  <c:v>8.1514500000000005</c:v>
                </c:pt>
                <c:pt idx="159">
                  <c:v>15.820309999999999</c:v>
                </c:pt>
                <c:pt idx="160">
                  <c:v>20.607119999999998</c:v>
                </c:pt>
                <c:pt idx="161">
                  <c:v>10.284549999999999</c:v>
                </c:pt>
                <c:pt idx="162">
                  <c:v>-17.143730000000001</c:v>
                </c:pt>
                <c:pt idx="163">
                  <c:v>-17.944099999999999</c:v>
                </c:pt>
                <c:pt idx="164">
                  <c:v>-18.68084</c:v>
                </c:pt>
                <c:pt idx="165">
                  <c:v>-12.64362</c:v>
                </c:pt>
                <c:pt idx="166">
                  <c:v>-18.682220000000001</c:v>
                </c:pt>
                <c:pt idx="167">
                  <c:v>-18.785060000000001</c:v>
                </c:pt>
                <c:pt idx="168">
                  <c:v>-20.203980000000001</c:v>
                </c:pt>
                <c:pt idx="169">
                  <c:v>-10.630319999999999</c:v>
                </c:pt>
                <c:pt idx="170">
                  <c:v>4.6595800000000001</c:v>
                </c:pt>
                <c:pt idx="171">
                  <c:v>4.6228100000000003</c:v>
                </c:pt>
                <c:pt idx="172">
                  <c:v>4.2991999999999999</c:v>
                </c:pt>
                <c:pt idx="173">
                  <c:v>-1.94902</c:v>
                </c:pt>
                <c:pt idx="174">
                  <c:v>-7.3495100000000004</c:v>
                </c:pt>
                <c:pt idx="175">
                  <c:v>-11.496700000000001</c:v>
                </c:pt>
                <c:pt idx="176">
                  <c:v>-17.991679999999999</c:v>
                </c:pt>
                <c:pt idx="177">
                  <c:v>-24.24042</c:v>
                </c:pt>
                <c:pt idx="178">
                  <c:v>-16.856639999999999</c:v>
                </c:pt>
                <c:pt idx="179">
                  <c:v>-4.5726000000000004</c:v>
                </c:pt>
                <c:pt idx="180">
                  <c:v>-7.3740899999999998</c:v>
                </c:pt>
                <c:pt idx="181">
                  <c:v>-16.909600000000001</c:v>
                </c:pt>
                <c:pt idx="182">
                  <c:v>-26.457820000000002</c:v>
                </c:pt>
                <c:pt idx="183">
                  <c:v>-29.108640000000001</c:v>
                </c:pt>
                <c:pt idx="184">
                  <c:v>-32.890610000000002</c:v>
                </c:pt>
                <c:pt idx="185">
                  <c:v>-23.624870000000001</c:v>
                </c:pt>
                <c:pt idx="186">
                  <c:v>-16.488130000000002</c:v>
                </c:pt>
                <c:pt idx="187">
                  <c:v>-24.280370000000001</c:v>
                </c:pt>
                <c:pt idx="188">
                  <c:v>-22.30508</c:v>
                </c:pt>
                <c:pt idx="189">
                  <c:v>-21.48462</c:v>
                </c:pt>
                <c:pt idx="190">
                  <c:v>-26.938330000000001</c:v>
                </c:pt>
                <c:pt idx="191">
                  <c:v>-30.216190000000001</c:v>
                </c:pt>
                <c:pt idx="192">
                  <c:v>-22.72531</c:v>
                </c:pt>
                <c:pt idx="193">
                  <c:v>-21.045819999999999</c:v>
                </c:pt>
                <c:pt idx="194">
                  <c:v>-19.059000000000001</c:v>
                </c:pt>
                <c:pt idx="195">
                  <c:v>-16.610109999999999</c:v>
                </c:pt>
                <c:pt idx="196">
                  <c:v>-18.45402</c:v>
                </c:pt>
                <c:pt idx="197">
                  <c:v>-21.587959999999999</c:v>
                </c:pt>
                <c:pt idx="198">
                  <c:v>-32.882289999999998</c:v>
                </c:pt>
                <c:pt idx="199">
                  <c:v>-26.289950000000001</c:v>
                </c:pt>
                <c:pt idx="200">
                  <c:v>-24.880030000000001</c:v>
                </c:pt>
                <c:pt idx="201">
                  <c:v>-25.924810000000001</c:v>
                </c:pt>
                <c:pt idx="202">
                  <c:v>-22.340689999999999</c:v>
                </c:pt>
                <c:pt idx="203">
                  <c:v>-25.045010000000001</c:v>
                </c:pt>
                <c:pt idx="204">
                  <c:v>-16.685269999999999</c:v>
                </c:pt>
                <c:pt idx="205">
                  <c:v>-7.4849800000000002</c:v>
                </c:pt>
                <c:pt idx="206">
                  <c:v>-10.74541</c:v>
                </c:pt>
                <c:pt idx="207">
                  <c:v>-15.288410000000001</c:v>
                </c:pt>
                <c:pt idx="208">
                  <c:v>-7.0576999999999996</c:v>
                </c:pt>
                <c:pt idx="209">
                  <c:v>0.35174</c:v>
                </c:pt>
                <c:pt idx="210">
                  <c:v>30.530370000000001</c:v>
                </c:pt>
                <c:pt idx="211">
                  <c:v>8.7184600000000003</c:v>
                </c:pt>
                <c:pt idx="212">
                  <c:v>12.30409</c:v>
                </c:pt>
                <c:pt idx="213">
                  <c:v>8.8007100000000005</c:v>
                </c:pt>
                <c:pt idx="214">
                  <c:v>12.644780000000001</c:v>
                </c:pt>
                <c:pt idx="215">
                  <c:v>19.745760000000001</c:v>
                </c:pt>
                <c:pt idx="216">
                  <c:v>14.030559999999999</c:v>
                </c:pt>
                <c:pt idx="217">
                  <c:v>16.91601</c:v>
                </c:pt>
                <c:pt idx="218">
                  <c:v>23.551839999999999</c:v>
                </c:pt>
                <c:pt idx="219">
                  <c:v>30.32263</c:v>
                </c:pt>
                <c:pt idx="220">
                  <c:v>31.59215</c:v>
                </c:pt>
                <c:pt idx="221">
                  <c:v>22.787849999999999</c:v>
                </c:pt>
                <c:pt idx="222">
                  <c:v>12.761900000000001</c:v>
                </c:pt>
                <c:pt idx="223">
                  <c:v>51.953119999999998</c:v>
                </c:pt>
                <c:pt idx="224">
                  <c:v>38.096769999999999</c:v>
                </c:pt>
                <c:pt idx="225">
                  <c:v>41.334350000000001</c:v>
                </c:pt>
                <c:pt idx="226">
                  <c:v>31.515910000000002</c:v>
                </c:pt>
                <c:pt idx="227">
                  <c:v>28.16563</c:v>
                </c:pt>
                <c:pt idx="228">
                  <c:v>20.754079999999998</c:v>
                </c:pt>
                <c:pt idx="229">
                  <c:v>3.2663600000000002</c:v>
                </c:pt>
                <c:pt idx="230">
                  <c:v>-9.0715699999999995</c:v>
                </c:pt>
                <c:pt idx="231">
                  <c:v>-11.83432</c:v>
                </c:pt>
                <c:pt idx="232">
                  <c:v>-17.86271</c:v>
                </c:pt>
                <c:pt idx="233">
                  <c:v>-9.5201600000000006</c:v>
                </c:pt>
                <c:pt idx="234">
                  <c:v>-16.731860000000001</c:v>
                </c:pt>
                <c:pt idx="235">
                  <c:v>-29.30969</c:v>
                </c:pt>
                <c:pt idx="236">
                  <c:v>-23.319510000000001</c:v>
                </c:pt>
                <c:pt idx="237">
                  <c:v>-18.69904</c:v>
                </c:pt>
                <c:pt idx="238">
                  <c:v>-13.232609999999999</c:v>
                </c:pt>
                <c:pt idx="239">
                  <c:v>-12.348420000000001</c:v>
                </c:pt>
                <c:pt idx="240">
                  <c:v>-5.6147499999999999</c:v>
                </c:pt>
                <c:pt idx="241">
                  <c:v>-3.1956500000000001</c:v>
                </c:pt>
                <c:pt idx="242">
                  <c:v>3.8710300000000002</c:v>
                </c:pt>
                <c:pt idx="243">
                  <c:v>13.02674</c:v>
                </c:pt>
                <c:pt idx="244">
                  <c:v>10.53392</c:v>
                </c:pt>
                <c:pt idx="245">
                  <c:v>-2.84802</c:v>
                </c:pt>
                <c:pt idx="246">
                  <c:v>4.08683</c:v>
                </c:pt>
                <c:pt idx="247">
                  <c:v>16.616879999999998</c:v>
                </c:pt>
                <c:pt idx="248">
                  <c:v>39.275869999999998</c:v>
                </c:pt>
                <c:pt idx="249">
                  <c:v>32.766509999999997</c:v>
                </c:pt>
                <c:pt idx="250">
                  <c:v>33.78801</c:v>
                </c:pt>
                <c:pt idx="251">
                  <c:v>31.501629999999999</c:v>
                </c:pt>
                <c:pt idx="252">
                  <c:v>33.495220000000003</c:v>
                </c:pt>
                <c:pt idx="253">
                  <c:v>39.815849999999998</c:v>
                </c:pt>
                <c:pt idx="254">
                  <c:v>34.535699999999999</c:v>
                </c:pt>
                <c:pt idx="255">
                  <c:v>33.485840000000003</c:v>
                </c:pt>
                <c:pt idx="256">
                  <c:v>59.153530000000003</c:v>
                </c:pt>
                <c:pt idx="257">
                  <c:v>40.680970000000002</c:v>
                </c:pt>
                <c:pt idx="258">
                  <c:v>42.828229999999998</c:v>
                </c:pt>
                <c:pt idx="259">
                  <c:v>57.809229999999999</c:v>
                </c:pt>
                <c:pt idx="260">
                  <c:v>32.133369999999999</c:v>
                </c:pt>
                <c:pt idx="261">
                  <c:v>44.542180000000002</c:v>
                </c:pt>
                <c:pt idx="262">
                  <c:v>50.619889999999998</c:v>
                </c:pt>
              </c:numCache>
            </c:numRef>
          </c:val>
          <c:smooth val="1"/>
          <c:extLst>
            <c:ext xmlns:c16="http://schemas.microsoft.com/office/drawing/2014/chart" uri="{C3380CC4-5D6E-409C-BE32-E72D297353CC}">
              <c16:uniqueId val="{00000002-31C5-464F-888F-137E41AF767C}"/>
            </c:ext>
          </c:extLst>
        </c:ser>
        <c:ser>
          <c:idx val="3"/>
          <c:order val="3"/>
          <c:tx>
            <c:strRef>
              <c:f>'FRED Graph'!$E$17</c:f>
              <c:strCache>
                <c:ptCount val="1"/>
                <c:pt idx="0">
                  <c:v>Fresh Milk</c:v>
                </c:pt>
              </c:strCache>
            </c:strRef>
          </c:tx>
          <c:spPr>
            <a:ln w="19050" cap="rnd">
              <a:solidFill>
                <a:schemeClr val="accent4"/>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Graph'!$E$18:$E$280</c:f>
              <c:numCache>
                <c:formatCode>0.00</c:formatCode>
                <c:ptCount val="263"/>
                <c:pt idx="0">
                  <c:v>-5.2721099999999996</c:v>
                </c:pt>
                <c:pt idx="1">
                  <c:v>-7.5565899999999999</c:v>
                </c:pt>
                <c:pt idx="2">
                  <c:v>-8.4915099999999999</c:v>
                </c:pt>
                <c:pt idx="3">
                  <c:v>2.4381200000000001</c:v>
                </c:pt>
                <c:pt idx="4">
                  <c:v>2.43004</c:v>
                </c:pt>
                <c:pt idx="5">
                  <c:v>2.1819500000000001</c:v>
                </c:pt>
                <c:pt idx="6">
                  <c:v>2.77162</c:v>
                </c:pt>
                <c:pt idx="7">
                  <c:v>3.2364799999999998</c:v>
                </c:pt>
                <c:pt idx="8">
                  <c:v>0.53686</c:v>
                </c:pt>
                <c:pt idx="9">
                  <c:v>-5.3643700000000001</c:v>
                </c:pt>
                <c:pt idx="10">
                  <c:v>-7.6484399999999999</c:v>
                </c:pt>
                <c:pt idx="11">
                  <c:v>-3.13043</c:v>
                </c:pt>
                <c:pt idx="12">
                  <c:v>2.4057499999999998</c:v>
                </c:pt>
                <c:pt idx="13">
                  <c:v>2.5207099999999998</c:v>
                </c:pt>
                <c:pt idx="14">
                  <c:v>0.43668000000000001</c:v>
                </c:pt>
                <c:pt idx="15">
                  <c:v>2.5964700000000001</c:v>
                </c:pt>
                <c:pt idx="16">
                  <c:v>3.9899399999999998</c:v>
                </c:pt>
                <c:pt idx="17">
                  <c:v>5.3564999999999996</c:v>
                </c:pt>
                <c:pt idx="18">
                  <c:v>5.4656599999999997</c:v>
                </c:pt>
                <c:pt idx="19">
                  <c:v>2.95689</c:v>
                </c:pt>
                <c:pt idx="20">
                  <c:v>4.6991800000000001</c:v>
                </c:pt>
                <c:pt idx="21">
                  <c:v>5.3119399999999999</c:v>
                </c:pt>
                <c:pt idx="22">
                  <c:v>4.9763900000000003</c:v>
                </c:pt>
                <c:pt idx="23">
                  <c:v>3.9497300000000002</c:v>
                </c:pt>
                <c:pt idx="24">
                  <c:v>-1.40252</c:v>
                </c:pt>
                <c:pt idx="25">
                  <c:v>-1.40499</c:v>
                </c:pt>
                <c:pt idx="26">
                  <c:v>2.0289899999999998</c:v>
                </c:pt>
                <c:pt idx="27">
                  <c:v>-2.3198599999999998</c:v>
                </c:pt>
                <c:pt idx="28">
                  <c:v>-3.8368500000000001</c:v>
                </c:pt>
                <c:pt idx="29">
                  <c:v>-4.9123999999999999</c:v>
                </c:pt>
                <c:pt idx="30">
                  <c:v>-6.3416300000000003</c:v>
                </c:pt>
                <c:pt idx="31">
                  <c:v>-5.8823499999999997</c:v>
                </c:pt>
                <c:pt idx="32">
                  <c:v>-7.2424299999999997</c:v>
                </c:pt>
                <c:pt idx="33">
                  <c:v>-7.6844999999999999</c:v>
                </c:pt>
                <c:pt idx="34">
                  <c:v>-5.9169600000000004</c:v>
                </c:pt>
                <c:pt idx="35">
                  <c:v>-7.3575100000000004</c:v>
                </c:pt>
                <c:pt idx="36">
                  <c:v>-4.4808000000000003</c:v>
                </c:pt>
                <c:pt idx="37">
                  <c:v>-4.2037800000000001</c:v>
                </c:pt>
                <c:pt idx="38">
                  <c:v>-5.6818200000000001</c:v>
                </c:pt>
                <c:pt idx="39">
                  <c:v>-3.77834</c:v>
                </c:pt>
                <c:pt idx="40">
                  <c:v>-3.4866999999999999</c:v>
                </c:pt>
                <c:pt idx="41">
                  <c:v>-3.3237000000000001</c:v>
                </c:pt>
                <c:pt idx="42">
                  <c:v>-1.4197299999999999</c:v>
                </c:pt>
                <c:pt idx="43">
                  <c:v>-1.98529</c:v>
                </c:pt>
                <c:pt idx="44">
                  <c:v>6.4516099999999996</c:v>
                </c:pt>
                <c:pt idx="45">
                  <c:v>6.5273199999999996</c:v>
                </c:pt>
                <c:pt idx="46">
                  <c:v>8.0176499999999997</c:v>
                </c:pt>
                <c:pt idx="47">
                  <c:v>9.8806899999999995</c:v>
                </c:pt>
                <c:pt idx="48">
                  <c:v>7.1854100000000001</c:v>
                </c:pt>
                <c:pt idx="49">
                  <c:v>4.6485700000000003</c:v>
                </c:pt>
                <c:pt idx="50">
                  <c:v>4.8945800000000004</c:v>
                </c:pt>
                <c:pt idx="51">
                  <c:v>8.6761400000000002</c:v>
                </c:pt>
                <c:pt idx="52">
                  <c:v>25.661079999999998</c:v>
                </c:pt>
                <c:pt idx="53">
                  <c:v>33.557549999999999</c:v>
                </c:pt>
                <c:pt idx="54">
                  <c:v>28.4712</c:v>
                </c:pt>
                <c:pt idx="55">
                  <c:v>23.668420000000001</c:v>
                </c:pt>
                <c:pt idx="56">
                  <c:v>8.4366400000000006</c:v>
                </c:pt>
                <c:pt idx="57">
                  <c:v>8.8123900000000006</c:v>
                </c:pt>
                <c:pt idx="58">
                  <c:v>9.6016300000000001</c:v>
                </c:pt>
                <c:pt idx="59">
                  <c:v>9.7047799999999995</c:v>
                </c:pt>
                <c:pt idx="60">
                  <c:v>14.76207</c:v>
                </c:pt>
                <c:pt idx="61">
                  <c:v>12.86425</c:v>
                </c:pt>
                <c:pt idx="62">
                  <c:v>15.79325</c:v>
                </c:pt>
                <c:pt idx="63">
                  <c:v>10.97729</c:v>
                </c:pt>
                <c:pt idx="64">
                  <c:v>-4.9496099999999998</c:v>
                </c:pt>
                <c:pt idx="65">
                  <c:v>-12.646890000000001</c:v>
                </c:pt>
                <c:pt idx="66">
                  <c:v>-11.181369999999999</c:v>
                </c:pt>
                <c:pt idx="67">
                  <c:v>-4.8832300000000002</c:v>
                </c:pt>
                <c:pt idx="68">
                  <c:v>-0.5081</c:v>
                </c:pt>
                <c:pt idx="69">
                  <c:v>0.31635999999999997</c:v>
                </c:pt>
                <c:pt idx="70">
                  <c:v>-0.24851999999999999</c:v>
                </c:pt>
                <c:pt idx="71">
                  <c:v>0.24745</c:v>
                </c:pt>
                <c:pt idx="72">
                  <c:v>-3.2385000000000002</c:v>
                </c:pt>
                <c:pt idx="73">
                  <c:v>1.5113399999999999</c:v>
                </c:pt>
                <c:pt idx="74">
                  <c:v>-2.0148799999999998</c:v>
                </c:pt>
                <c:pt idx="75">
                  <c:v>-3.1627900000000002</c:v>
                </c:pt>
                <c:pt idx="76">
                  <c:v>-4.39663</c:v>
                </c:pt>
                <c:pt idx="77">
                  <c:v>-3.8757199999999998</c:v>
                </c:pt>
                <c:pt idx="78">
                  <c:v>-0.22653999999999999</c:v>
                </c:pt>
                <c:pt idx="79">
                  <c:v>-3.7308699999999999</c:v>
                </c:pt>
                <c:pt idx="80">
                  <c:v>-2.6811400000000001</c:v>
                </c:pt>
                <c:pt idx="81">
                  <c:v>-3.3743300000000001</c:v>
                </c:pt>
                <c:pt idx="82">
                  <c:v>-7.0383100000000001</c:v>
                </c:pt>
                <c:pt idx="83">
                  <c:v>-7.3125600000000004</c:v>
                </c:pt>
                <c:pt idx="84">
                  <c:v>-4.0663099999999996</c:v>
                </c:pt>
                <c:pt idx="85">
                  <c:v>-4.3734500000000001</c:v>
                </c:pt>
                <c:pt idx="86">
                  <c:v>-2.8155600000000001</c:v>
                </c:pt>
                <c:pt idx="87">
                  <c:v>0.38424999999999998</c:v>
                </c:pt>
                <c:pt idx="88">
                  <c:v>6.2948500000000003</c:v>
                </c:pt>
                <c:pt idx="89">
                  <c:v>14.195270000000001</c:v>
                </c:pt>
                <c:pt idx="90">
                  <c:v>21.180669999999999</c:v>
                </c:pt>
                <c:pt idx="91">
                  <c:v>26.10136</c:v>
                </c:pt>
                <c:pt idx="92">
                  <c:v>25.975729999999999</c:v>
                </c:pt>
                <c:pt idx="93">
                  <c:v>25.261099999999999</c:v>
                </c:pt>
                <c:pt idx="94">
                  <c:v>30.787269999999999</c:v>
                </c:pt>
                <c:pt idx="95">
                  <c:v>28.828230000000001</c:v>
                </c:pt>
                <c:pt idx="96">
                  <c:v>26.21454</c:v>
                </c:pt>
                <c:pt idx="97">
                  <c:v>25.49465</c:v>
                </c:pt>
                <c:pt idx="98">
                  <c:v>23.079429999999999</c:v>
                </c:pt>
                <c:pt idx="99">
                  <c:v>21.180219999999998</c:v>
                </c:pt>
                <c:pt idx="100">
                  <c:v>15.372809999999999</c:v>
                </c:pt>
                <c:pt idx="101">
                  <c:v>10.09629</c:v>
                </c:pt>
                <c:pt idx="102">
                  <c:v>6.0224799999999998</c:v>
                </c:pt>
                <c:pt idx="103">
                  <c:v>2.0751200000000001</c:v>
                </c:pt>
                <c:pt idx="104">
                  <c:v>-1.77037</c:v>
                </c:pt>
                <c:pt idx="105">
                  <c:v>-4.7420499999999999</c:v>
                </c:pt>
                <c:pt idx="106">
                  <c:v>-4.3545100000000003</c:v>
                </c:pt>
                <c:pt idx="107">
                  <c:v>-4.8837200000000003</c:v>
                </c:pt>
                <c:pt idx="108">
                  <c:v>-7.6466000000000003</c:v>
                </c:pt>
                <c:pt idx="109">
                  <c:v>-14.21556</c:v>
                </c:pt>
                <c:pt idx="110">
                  <c:v>-17.58794</c:v>
                </c:pt>
                <c:pt idx="111">
                  <c:v>-18.820740000000001</c:v>
                </c:pt>
                <c:pt idx="112">
                  <c:v>-18.404260000000001</c:v>
                </c:pt>
                <c:pt idx="113">
                  <c:v>-20.249140000000001</c:v>
                </c:pt>
                <c:pt idx="114">
                  <c:v>-24.463519999999999</c:v>
                </c:pt>
                <c:pt idx="115">
                  <c:v>-23.340199999999999</c:v>
                </c:pt>
                <c:pt idx="116">
                  <c:v>-20.991250000000001</c:v>
                </c:pt>
                <c:pt idx="117">
                  <c:v>-16.684899999999999</c:v>
                </c:pt>
                <c:pt idx="118">
                  <c:v>-18.746649999999999</c:v>
                </c:pt>
                <c:pt idx="119">
                  <c:v>-15.647919999999999</c:v>
                </c:pt>
                <c:pt idx="120">
                  <c:v>-9.4825199999999992</c:v>
                </c:pt>
                <c:pt idx="121">
                  <c:v>-3.4950299999999999</c:v>
                </c:pt>
                <c:pt idx="122">
                  <c:v>2.3106499999999999</c:v>
                </c:pt>
                <c:pt idx="123">
                  <c:v>1.81582</c:v>
                </c:pt>
                <c:pt idx="124">
                  <c:v>3.5853999999999999</c:v>
                </c:pt>
                <c:pt idx="125">
                  <c:v>9.5712899999999994</c:v>
                </c:pt>
                <c:pt idx="126">
                  <c:v>10.72861</c:v>
                </c:pt>
                <c:pt idx="127">
                  <c:v>10.87613</c:v>
                </c:pt>
                <c:pt idx="128">
                  <c:v>9.9631000000000007</c:v>
                </c:pt>
                <c:pt idx="129">
                  <c:v>9.0282300000000006</c:v>
                </c:pt>
                <c:pt idx="130">
                  <c:v>9.6572200000000006</c:v>
                </c:pt>
                <c:pt idx="131">
                  <c:v>6.8598999999999997</c:v>
                </c:pt>
                <c:pt idx="132">
                  <c:v>2.0086499999999998</c:v>
                </c:pt>
                <c:pt idx="133">
                  <c:v>4.8079900000000002</c:v>
                </c:pt>
                <c:pt idx="134">
                  <c:v>9.8808000000000007</c:v>
                </c:pt>
                <c:pt idx="135">
                  <c:v>14.55414</c:v>
                </c:pt>
                <c:pt idx="136">
                  <c:v>14.94651</c:v>
                </c:pt>
                <c:pt idx="137">
                  <c:v>9.85745</c:v>
                </c:pt>
                <c:pt idx="138">
                  <c:v>10.29279</c:v>
                </c:pt>
                <c:pt idx="139">
                  <c:v>12.41296</c:v>
                </c:pt>
                <c:pt idx="140">
                  <c:v>13.331300000000001</c:v>
                </c:pt>
                <c:pt idx="141">
                  <c:v>9.0635399999999997</c:v>
                </c:pt>
                <c:pt idx="142">
                  <c:v>6.9131299999999998</c:v>
                </c:pt>
                <c:pt idx="143">
                  <c:v>7.4442399999999997</c:v>
                </c:pt>
                <c:pt idx="144">
                  <c:v>8.5428700000000006</c:v>
                </c:pt>
                <c:pt idx="145">
                  <c:v>4.8555299999999999</c:v>
                </c:pt>
                <c:pt idx="146">
                  <c:v>-0.11419</c:v>
                </c:pt>
                <c:pt idx="147">
                  <c:v>-3.4195199999999999</c:v>
                </c:pt>
                <c:pt idx="148">
                  <c:v>-6.1867000000000001</c:v>
                </c:pt>
                <c:pt idx="149">
                  <c:v>-6.2396500000000001</c:v>
                </c:pt>
                <c:pt idx="150">
                  <c:v>-6.1849999999999996</c:v>
                </c:pt>
                <c:pt idx="151">
                  <c:v>-6.4368400000000001</c:v>
                </c:pt>
                <c:pt idx="152">
                  <c:v>-6.6218000000000004</c:v>
                </c:pt>
                <c:pt idx="153">
                  <c:v>-2.7056900000000002</c:v>
                </c:pt>
                <c:pt idx="154">
                  <c:v>-0.59038999999999997</c:v>
                </c:pt>
                <c:pt idx="155">
                  <c:v>0.42076000000000002</c:v>
                </c:pt>
                <c:pt idx="156">
                  <c:v>-1.5908500000000001</c:v>
                </c:pt>
                <c:pt idx="157">
                  <c:v>-1.13636</c:v>
                </c:pt>
                <c:pt idx="158">
                  <c:v>-1.9434100000000001</c:v>
                </c:pt>
                <c:pt idx="159">
                  <c:v>-1.32412</c:v>
                </c:pt>
                <c:pt idx="160">
                  <c:v>0.40851999999999999</c:v>
                </c:pt>
                <c:pt idx="161">
                  <c:v>1.82568</c:v>
                </c:pt>
                <c:pt idx="162">
                  <c:v>0.61260000000000003</c:v>
                </c:pt>
                <c:pt idx="163">
                  <c:v>-0.74841999999999997</c:v>
                </c:pt>
                <c:pt idx="164">
                  <c:v>-1.1819</c:v>
                </c:pt>
                <c:pt idx="165">
                  <c:v>-1.75936</c:v>
                </c:pt>
                <c:pt idx="166">
                  <c:v>-1.2726200000000001</c:v>
                </c:pt>
                <c:pt idx="167">
                  <c:v>-2.2067000000000001</c:v>
                </c:pt>
                <c:pt idx="168">
                  <c:v>0.73738000000000004</c:v>
                </c:pt>
                <c:pt idx="169">
                  <c:v>2.3275899999999998</c:v>
                </c:pt>
                <c:pt idx="170">
                  <c:v>6.93675</c:v>
                </c:pt>
                <c:pt idx="171">
                  <c:v>7.5554300000000003</c:v>
                </c:pt>
                <c:pt idx="172">
                  <c:v>8.5440299999999993</c:v>
                </c:pt>
                <c:pt idx="173">
                  <c:v>4.8582999999999998</c:v>
                </c:pt>
                <c:pt idx="174">
                  <c:v>5.6828099999999999</c:v>
                </c:pt>
                <c:pt idx="175">
                  <c:v>6.5255200000000002</c:v>
                </c:pt>
                <c:pt idx="176">
                  <c:v>8.8681400000000004</c:v>
                </c:pt>
                <c:pt idx="177">
                  <c:v>8.7810500000000005</c:v>
                </c:pt>
                <c:pt idx="178">
                  <c:v>10.51275</c:v>
                </c:pt>
                <c:pt idx="179">
                  <c:v>9.1116799999999998</c:v>
                </c:pt>
                <c:pt idx="180">
                  <c:v>5.79955</c:v>
                </c:pt>
                <c:pt idx="181">
                  <c:v>-1.8253299999999999</c:v>
                </c:pt>
                <c:pt idx="182">
                  <c:v>-5.6146099999999999</c:v>
                </c:pt>
                <c:pt idx="183">
                  <c:v>-7.8654700000000002</c:v>
                </c:pt>
                <c:pt idx="184">
                  <c:v>-9.3172700000000006</c:v>
                </c:pt>
                <c:pt idx="185">
                  <c:v>-7.1704400000000001</c:v>
                </c:pt>
                <c:pt idx="186">
                  <c:v>-5.8984899999999998</c:v>
                </c:pt>
                <c:pt idx="187">
                  <c:v>-7.7321</c:v>
                </c:pt>
                <c:pt idx="188">
                  <c:v>-9.1104000000000003</c:v>
                </c:pt>
                <c:pt idx="189">
                  <c:v>-11.364839999999999</c:v>
                </c:pt>
                <c:pt idx="190">
                  <c:v>-14.489369999999999</c:v>
                </c:pt>
                <c:pt idx="191">
                  <c:v>-13.35079</c:v>
                </c:pt>
                <c:pt idx="192">
                  <c:v>-11.84141</c:v>
                </c:pt>
                <c:pt idx="193">
                  <c:v>-7.6086999999999998</c:v>
                </c:pt>
                <c:pt idx="194">
                  <c:v>-7.96997</c:v>
                </c:pt>
                <c:pt idx="195">
                  <c:v>-7.1239299999999997</c:v>
                </c:pt>
                <c:pt idx="196">
                  <c:v>-6.7906700000000004</c:v>
                </c:pt>
                <c:pt idx="197">
                  <c:v>-7.4569200000000002</c:v>
                </c:pt>
                <c:pt idx="198">
                  <c:v>-10.728859999999999</c:v>
                </c:pt>
                <c:pt idx="199">
                  <c:v>-7.3177899999999996</c:v>
                </c:pt>
                <c:pt idx="200">
                  <c:v>-4.8054199999999998</c:v>
                </c:pt>
                <c:pt idx="201">
                  <c:v>-1.3780699999999999</c:v>
                </c:pt>
                <c:pt idx="202">
                  <c:v>-0.57593000000000005</c:v>
                </c:pt>
                <c:pt idx="203">
                  <c:v>-0.60423000000000004</c:v>
                </c:pt>
                <c:pt idx="204">
                  <c:v>0.15092</c:v>
                </c:pt>
                <c:pt idx="205">
                  <c:v>2.1671800000000001</c:v>
                </c:pt>
                <c:pt idx="206">
                  <c:v>4.0163200000000003</c:v>
                </c:pt>
                <c:pt idx="207">
                  <c:v>3.2963499999999999</c:v>
                </c:pt>
                <c:pt idx="208">
                  <c:v>2.6924299999999999</c:v>
                </c:pt>
                <c:pt idx="209">
                  <c:v>3.1460699999999999</c:v>
                </c:pt>
                <c:pt idx="210">
                  <c:v>5.12737</c:v>
                </c:pt>
                <c:pt idx="211">
                  <c:v>0.85960000000000003</c:v>
                </c:pt>
                <c:pt idx="212">
                  <c:v>-0.61939</c:v>
                </c:pt>
                <c:pt idx="213">
                  <c:v>-4.0704700000000003</c:v>
                </c:pt>
                <c:pt idx="214">
                  <c:v>-3.9634100000000001</c:v>
                </c:pt>
                <c:pt idx="215">
                  <c:v>-4.1033400000000002</c:v>
                </c:pt>
                <c:pt idx="216">
                  <c:v>-10.75949</c:v>
                </c:pt>
                <c:pt idx="217">
                  <c:v>-11.424239999999999</c:v>
                </c:pt>
                <c:pt idx="218">
                  <c:v>-12.42836</c:v>
                </c:pt>
                <c:pt idx="219">
                  <c:v>-10.27923</c:v>
                </c:pt>
                <c:pt idx="220">
                  <c:v>-9.9629899999999996</c:v>
                </c:pt>
                <c:pt idx="221">
                  <c:v>-10.457520000000001</c:v>
                </c:pt>
                <c:pt idx="222">
                  <c:v>-11.80491</c:v>
                </c:pt>
                <c:pt idx="223">
                  <c:v>-9.375</c:v>
                </c:pt>
                <c:pt idx="224">
                  <c:v>-9.9407899999999998</c:v>
                </c:pt>
                <c:pt idx="225">
                  <c:v>-7.75807</c:v>
                </c:pt>
                <c:pt idx="226">
                  <c:v>-8.6666699999999999</c:v>
                </c:pt>
                <c:pt idx="227">
                  <c:v>-9.5721100000000003</c:v>
                </c:pt>
                <c:pt idx="228">
                  <c:v>-1.62107</c:v>
                </c:pt>
                <c:pt idx="229">
                  <c:v>-0.78686</c:v>
                </c:pt>
                <c:pt idx="230">
                  <c:v>1.4123300000000001</c:v>
                </c:pt>
                <c:pt idx="231">
                  <c:v>1.9151800000000001</c:v>
                </c:pt>
                <c:pt idx="232">
                  <c:v>1.5073700000000001</c:v>
                </c:pt>
                <c:pt idx="233">
                  <c:v>6.1522399999999999</c:v>
                </c:pt>
                <c:pt idx="234">
                  <c:v>6.7629400000000004</c:v>
                </c:pt>
                <c:pt idx="235">
                  <c:v>6.0606099999999996</c:v>
                </c:pt>
                <c:pt idx="236">
                  <c:v>7.3356399999999997</c:v>
                </c:pt>
                <c:pt idx="237">
                  <c:v>7.0717499999999998</c:v>
                </c:pt>
                <c:pt idx="238">
                  <c:v>10.84463</c:v>
                </c:pt>
                <c:pt idx="239">
                  <c:v>11.74203</c:v>
                </c:pt>
                <c:pt idx="240">
                  <c:v>11.67182</c:v>
                </c:pt>
                <c:pt idx="241">
                  <c:v>10.206899999999999</c:v>
                </c:pt>
                <c:pt idx="242">
                  <c:v>10.326090000000001</c:v>
                </c:pt>
                <c:pt idx="243">
                  <c:v>9.6308699999999998</c:v>
                </c:pt>
                <c:pt idx="244">
                  <c:v>8.3361499999999999</c:v>
                </c:pt>
                <c:pt idx="245">
                  <c:v>4.7151300000000003</c:v>
                </c:pt>
                <c:pt idx="246">
                  <c:v>7.3902999999999999</c:v>
                </c:pt>
                <c:pt idx="247">
                  <c:v>11.855499999999999</c:v>
                </c:pt>
                <c:pt idx="248">
                  <c:v>11.15409</c:v>
                </c:pt>
                <c:pt idx="249">
                  <c:v>8.3680699999999995</c:v>
                </c:pt>
                <c:pt idx="250">
                  <c:v>7.4004399999999997</c:v>
                </c:pt>
                <c:pt idx="251">
                  <c:v>10.88457</c:v>
                </c:pt>
                <c:pt idx="252">
                  <c:v>6.60928</c:v>
                </c:pt>
                <c:pt idx="253">
                  <c:v>5.3817300000000001</c:v>
                </c:pt>
                <c:pt idx="254">
                  <c:v>3.0788199999999999</c:v>
                </c:pt>
                <c:pt idx="255">
                  <c:v>5.5096400000000001</c:v>
                </c:pt>
                <c:pt idx="256">
                  <c:v>8.9408100000000008</c:v>
                </c:pt>
                <c:pt idx="257">
                  <c:v>11.225770000000001</c:v>
                </c:pt>
                <c:pt idx="258">
                  <c:v>11.428570000000001</c:v>
                </c:pt>
                <c:pt idx="259">
                  <c:v>4.5214299999999996</c:v>
                </c:pt>
                <c:pt idx="260">
                  <c:v>3.9733200000000002</c:v>
                </c:pt>
                <c:pt idx="261">
                  <c:v>8.3727800000000006</c:v>
                </c:pt>
                <c:pt idx="262">
                  <c:v>7.18248</c:v>
                </c:pt>
              </c:numCache>
            </c:numRef>
          </c:val>
          <c:smooth val="1"/>
          <c:extLst>
            <c:ext xmlns:c16="http://schemas.microsoft.com/office/drawing/2014/chart" uri="{C3380CC4-5D6E-409C-BE32-E72D297353CC}">
              <c16:uniqueId val="{00000003-31C5-464F-888F-137E41AF767C}"/>
            </c:ext>
          </c:extLst>
        </c:ser>
        <c:ser>
          <c:idx val="4"/>
          <c:order val="4"/>
          <c:tx>
            <c:strRef>
              <c:f>'FRED Graph'!$F$17</c:f>
              <c:strCache>
                <c:ptCount val="1"/>
                <c:pt idx="0">
                  <c:v>Retail Sugar</c:v>
                </c:pt>
              </c:strCache>
            </c:strRef>
          </c:tx>
          <c:spPr>
            <a:ln w="38100" cap="rnd">
              <a:solidFill>
                <a:srgbClr val="00B050"/>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Graph'!$F$18:$F$280</c:f>
              <c:numCache>
                <c:formatCode>0.00</c:formatCode>
                <c:ptCount val="263"/>
                <c:pt idx="0">
                  <c:v>0.22936000000000001</c:v>
                </c:pt>
                <c:pt idx="1">
                  <c:v>0.46511999999999998</c:v>
                </c:pt>
                <c:pt idx="2">
                  <c:v>-1.83066</c:v>
                </c:pt>
                <c:pt idx="3">
                  <c:v>-4.1666699999999999</c:v>
                </c:pt>
                <c:pt idx="4">
                  <c:v>-2.7522899999999999</c:v>
                </c:pt>
                <c:pt idx="5">
                  <c:v>-0.69606000000000001</c:v>
                </c:pt>
                <c:pt idx="6">
                  <c:v>-1.6203700000000001</c:v>
                </c:pt>
                <c:pt idx="7">
                  <c:v>-1.6241300000000001</c:v>
                </c:pt>
                <c:pt idx="8">
                  <c:v>-2.9748299999999999</c:v>
                </c:pt>
                <c:pt idx="9">
                  <c:v>-2.9680399999999998</c:v>
                </c:pt>
                <c:pt idx="10">
                  <c:v>-3.0516399999999999</c:v>
                </c:pt>
                <c:pt idx="11">
                  <c:v>-2.8169</c:v>
                </c:pt>
                <c:pt idx="12">
                  <c:v>-2.0594999999999999</c:v>
                </c:pt>
                <c:pt idx="13">
                  <c:v>0.69443999999999995</c:v>
                </c:pt>
                <c:pt idx="14">
                  <c:v>1.8648</c:v>
                </c:pt>
                <c:pt idx="15">
                  <c:v>3.6231900000000001</c:v>
                </c:pt>
                <c:pt idx="16">
                  <c:v>3.3018900000000002</c:v>
                </c:pt>
                <c:pt idx="17">
                  <c:v>1.63551</c:v>
                </c:pt>
                <c:pt idx="18">
                  <c:v>4.23529</c:v>
                </c:pt>
                <c:pt idx="19">
                  <c:v>2.1226400000000001</c:v>
                </c:pt>
                <c:pt idx="20">
                  <c:v>4.2452800000000002</c:v>
                </c:pt>
                <c:pt idx="21">
                  <c:v>3.5294099999999999</c:v>
                </c:pt>
                <c:pt idx="22">
                  <c:v>2.90557</c:v>
                </c:pt>
                <c:pt idx="23">
                  <c:v>2.657</c:v>
                </c:pt>
                <c:pt idx="24">
                  <c:v>3.0373800000000002</c:v>
                </c:pt>
                <c:pt idx="25">
                  <c:v>0.45977000000000001</c:v>
                </c:pt>
                <c:pt idx="26">
                  <c:v>-2.5171600000000001</c:v>
                </c:pt>
                <c:pt idx="27">
                  <c:v>3.4965000000000002</c:v>
                </c:pt>
                <c:pt idx="28">
                  <c:v>-2.5114200000000002</c:v>
                </c:pt>
                <c:pt idx="29">
                  <c:v>-1.14943</c:v>
                </c:pt>
                <c:pt idx="30">
                  <c:v>-2.2573400000000001</c:v>
                </c:pt>
                <c:pt idx="31">
                  <c:v>0</c:v>
                </c:pt>
                <c:pt idx="32">
                  <c:v>-1.1312199999999999</c:v>
                </c:pt>
                <c:pt idx="33">
                  <c:v>-3.6363599999999998</c:v>
                </c:pt>
                <c:pt idx="34">
                  <c:v>-1.4117599999999999</c:v>
                </c:pt>
                <c:pt idx="35">
                  <c:v>-0.94118000000000002</c:v>
                </c:pt>
                <c:pt idx="36">
                  <c:v>-2.4943300000000002</c:v>
                </c:pt>
                <c:pt idx="37">
                  <c:v>-2.2883300000000002</c:v>
                </c:pt>
                <c:pt idx="38">
                  <c:v>0.23474</c:v>
                </c:pt>
                <c:pt idx="39">
                  <c:v>-3.82883</c:v>
                </c:pt>
                <c:pt idx="40">
                  <c:v>0.93676999999999999</c:v>
                </c:pt>
                <c:pt idx="41">
                  <c:v>-0.23255999999999999</c:v>
                </c:pt>
                <c:pt idx="42">
                  <c:v>-0.46189000000000002</c:v>
                </c:pt>
                <c:pt idx="43">
                  <c:v>0.46189000000000002</c:v>
                </c:pt>
                <c:pt idx="44">
                  <c:v>-2.5171600000000001</c:v>
                </c:pt>
                <c:pt idx="45">
                  <c:v>0.23585</c:v>
                </c:pt>
                <c:pt idx="46">
                  <c:v>-1.9093100000000001</c:v>
                </c:pt>
                <c:pt idx="47">
                  <c:v>0.23752999999999999</c:v>
                </c:pt>
                <c:pt idx="48">
                  <c:v>-0.23255999999999999</c:v>
                </c:pt>
                <c:pt idx="49">
                  <c:v>-0.23419000000000001</c:v>
                </c:pt>
                <c:pt idx="50">
                  <c:v>-0.23419000000000001</c:v>
                </c:pt>
                <c:pt idx="51">
                  <c:v>0</c:v>
                </c:pt>
                <c:pt idx="52">
                  <c:v>-1.39211</c:v>
                </c:pt>
                <c:pt idx="53">
                  <c:v>-0.93240000000000001</c:v>
                </c:pt>
                <c:pt idx="54">
                  <c:v>-0.46404000000000001</c:v>
                </c:pt>
                <c:pt idx="55">
                  <c:v>-2.0689700000000002</c:v>
                </c:pt>
                <c:pt idx="56">
                  <c:v>0</c:v>
                </c:pt>
                <c:pt idx="57">
                  <c:v>0.23529</c:v>
                </c:pt>
                <c:pt idx="58">
                  <c:v>2.6764000000000001</c:v>
                </c:pt>
                <c:pt idx="59">
                  <c:v>1.8957299999999999</c:v>
                </c:pt>
                <c:pt idx="60">
                  <c:v>1.8648</c:v>
                </c:pt>
                <c:pt idx="61">
                  <c:v>2.1126800000000001</c:v>
                </c:pt>
                <c:pt idx="62">
                  <c:v>1.6431899999999999</c:v>
                </c:pt>
                <c:pt idx="63">
                  <c:v>2.1077300000000001</c:v>
                </c:pt>
                <c:pt idx="64">
                  <c:v>0.47059000000000001</c:v>
                </c:pt>
                <c:pt idx="65">
                  <c:v>0.70587999999999995</c:v>
                </c:pt>
                <c:pt idx="66">
                  <c:v>-1.1655</c:v>
                </c:pt>
                <c:pt idx="67">
                  <c:v>1.40845</c:v>
                </c:pt>
                <c:pt idx="68">
                  <c:v>2.58216</c:v>
                </c:pt>
                <c:pt idx="69">
                  <c:v>3.7558699999999998</c:v>
                </c:pt>
                <c:pt idx="70">
                  <c:v>5.45024</c:v>
                </c:pt>
                <c:pt idx="71">
                  <c:v>4.4185999999999996</c:v>
                </c:pt>
                <c:pt idx="72">
                  <c:v>5.4919900000000004</c:v>
                </c:pt>
                <c:pt idx="73">
                  <c:v>7.5862100000000003</c:v>
                </c:pt>
                <c:pt idx="74">
                  <c:v>8.7759800000000006</c:v>
                </c:pt>
                <c:pt idx="75">
                  <c:v>10.09174</c:v>
                </c:pt>
                <c:pt idx="76">
                  <c:v>16.861830000000001</c:v>
                </c:pt>
                <c:pt idx="77">
                  <c:v>17.757010000000001</c:v>
                </c:pt>
                <c:pt idx="78">
                  <c:v>19.103770000000001</c:v>
                </c:pt>
                <c:pt idx="79">
                  <c:v>19.44444</c:v>
                </c:pt>
                <c:pt idx="80">
                  <c:v>17.848970000000001</c:v>
                </c:pt>
                <c:pt idx="81">
                  <c:v>15.8371</c:v>
                </c:pt>
                <c:pt idx="82">
                  <c:v>15.280900000000001</c:v>
                </c:pt>
                <c:pt idx="83">
                  <c:v>12.694879999999999</c:v>
                </c:pt>
                <c:pt idx="84">
                  <c:v>12.581340000000001</c:v>
                </c:pt>
                <c:pt idx="85">
                  <c:v>9.8290600000000001</c:v>
                </c:pt>
                <c:pt idx="86">
                  <c:v>9.9787700000000008</c:v>
                </c:pt>
                <c:pt idx="87">
                  <c:v>5.8333300000000001</c:v>
                </c:pt>
                <c:pt idx="88">
                  <c:v>2.8056100000000002</c:v>
                </c:pt>
                <c:pt idx="89">
                  <c:v>3.3730199999999999</c:v>
                </c:pt>
                <c:pt idx="90">
                  <c:v>3.3663400000000001</c:v>
                </c:pt>
                <c:pt idx="91">
                  <c:v>0.3876</c:v>
                </c:pt>
                <c:pt idx="92">
                  <c:v>0.58252000000000004</c:v>
                </c:pt>
                <c:pt idx="93">
                  <c:v>0.19531000000000001</c:v>
                </c:pt>
                <c:pt idx="94">
                  <c:v>-0.58479999999999999</c:v>
                </c:pt>
                <c:pt idx="95">
                  <c:v>-0.59289000000000003</c:v>
                </c:pt>
                <c:pt idx="96">
                  <c:v>0</c:v>
                </c:pt>
                <c:pt idx="97">
                  <c:v>-0.19455</c:v>
                </c:pt>
                <c:pt idx="98">
                  <c:v>-2.7027000000000001</c:v>
                </c:pt>
                <c:pt idx="99">
                  <c:v>1.7716499999999999</c:v>
                </c:pt>
                <c:pt idx="100">
                  <c:v>1.55945</c:v>
                </c:pt>
                <c:pt idx="101">
                  <c:v>0.76775000000000004</c:v>
                </c:pt>
                <c:pt idx="102">
                  <c:v>0.57471000000000005</c:v>
                </c:pt>
                <c:pt idx="103">
                  <c:v>3.2818499999999999</c:v>
                </c:pt>
                <c:pt idx="104">
                  <c:v>8.6872600000000002</c:v>
                </c:pt>
                <c:pt idx="105">
                  <c:v>9.9415200000000006</c:v>
                </c:pt>
                <c:pt idx="106">
                  <c:v>3.5294099999999999</c:v>
                </c:pt>
                <c:pt idx="107">
                  <c:v>6.1630200000000004</c:v>
                </c:pt>
                <c:pt idx="108">
                  <c:v>9.6339100000000002</c:v>
                </c:pt>
                <c:pt idx="109">
                  <c:v>10.916180000000001</c:v>
                </c:pt>
                <c:pt idx="110">
                  <c:v>13.29365</c:v>
                </c:pt>
                <c:pt idx="111">
                  <c:v>9.8645999999999994</c:v>
                </c:pt>
                <c:pt idx="112">
                  <c:v>7.6775399999999996</c:v>
                </c:pt>
                <c:pt idx="113">
                  <c:v>7.0476200000000002</c:v>
                </c:pt>
                <c:pt idx="114">
                  <c:v>5.9047599999999996</c:v>
                </c:pt>
                <c:pt idx="115">
                  <c:v>3.92523</c:v>
                </c:pt>
                <c:pt idx="116">
                  <c:v>3.0195400000000001</c:v>
                </c:pt>
                <c:pt idx="117">
                  <c:v>2.65957</c:v>
                </c:pt>
                <c:pt idx="118">
                  <c:v>9.2803000000000004</c:v>
                </c:pt>
                <c:pt idx="119">
                  <c:v>11.61049</c:v>
                </c:pt>
                <c:pt idx="120">
                  <c:v>7.7328599999999996</c:v>
                </c:pt>
                <c:pt idx="121">
                  <c:v>11.423550000000001</c:v>
                </c:pt>
                <c:pt idx="122">
                  <c:v>11.38354</c:v>
                </c:pt>
                <c:pt idx="123">
                  <c:v>12.14789</c:v>
                </c:pt>
                <c:pt idx="124">
                  <c:v>13.19073</c:v>
                </c:pt>
                <c:pt idx="125">
                  <c:v>10.854089999999999</c:v>
                </c:pt>
                <c:pt idx="126">
                  <c:v>11.8705</c:v>
                </c:pt>
                <c:pt idx="127">
                  <c:v>8.6330899999999993</c:v>
                </c:pt>
                <c:pt idx="128">
                  <c:v>8.6206899999999997</c:v>
                </c:pt>
                <c:pt idx="129">
                  <c:v>7.4265999999999996</c:v>
                </c:pt>
                <c:pt idx="130">
                  <c:v>11.611789999999999</c:v>
                </c:pt>
                <c:pt idx="131">
                  <c:v>7.88591</c:v>
                </c:pt>
                <c:pt idx="132">
                  <c:v>6.3621499999999997</c:v>
                </c:pt>
                <c:pt idx="133">
                  <c:v>4.1009500000000001</c:v>
                </c:pt>
                <c:pt idx="134">
                  <c:v>4.40252</c:v>
                </c:pt>
                <c:pt idx="135">
                  <c:v>4.2386200000000001</c:v>
                </c:pt>
                <c:pt idx="136">
                  <c:v>6.2992100000000004</c:v>
                </c:pt>
                <c:pt idx="137">
                  <c:v>9.7913300000000003</c:v>
                </c:pt>
                <c:pt idx="138">
                  <c:v>10.771699999999999</c:v>
                </c:pt>
                <c:pt idx="139">
                  <c:v>16.0596</c:v>
                </c:pt>
                <c:pt idx="140">
                  <c:v>11.428570000000001</c:v>
                </c:pt>
                <c:pt idx="141">
                  <c:v>13.18328</c:v>
                </c:pt>
                <c:pt idx="142">
                  <c:v>8.3850899999999999</c:v>
                </c:pt>
                <c:pt idx="143">
                  <c:v>9.3312600000000003</c:v>
                </c:pt>
                <c:pt idx="144">
                  <c:v>9.9693299999999994</c:v>
                </c:pt>
                <c:pt idx="145">
                  <c:v>8.1818200000000001</c:v>
                </c:pt>
                <c:pt idx="146">
                  <c:v>7.0783100000000001</c:v>
                </c:pt>
                <c:pt idx="147">
                  <c:v>6.0240999999999998</c:v>
                </c:pt>
                <c:pt idx="148">
                  <c:v>3.11111</c:v>
                </c:pt>
                <c:pt idx="149">
                  <c:v>0</c:v>
                </c:pt>
                <c:pt idx="150">
                  <c:v>0.43541000000000002</c:v>
                </c:pt>
                <c:pt idx="151">
                  <c:v>-2.2824499999999999</c:v>
                </c:pt>
                <c:pt idx="152">
                  <c:v>-2.4216500000000001</c:v>
                </c:pt>
                <c:pt idx="153">
                  <c:v>-3.40909</c:v>
                </c:pt>
                <c:pt idx="154">
                  <c:v>-2.7220599999999999</c:v>
                </c:pt>
                <c:pt idx="155">
                  <c:v>-2.9872000000000001</c:v>
                </c:pt>
                <c:pt idx="156">
                  <c:v>-4.7419799999999999</c:v>
                </c:pt>
                <c:pt idx="157">
                  <c:v>-6.4425800000000004</c:v>
                </c:pt>
                <c:pt idx="158">
                  <c:v>-8.5794700000000006</c:v>
                </c:pt>
                <c:pt idx="159">
                  <c:v>-6.8181799999999999</c:v>
                </c:pt>
                <c:pt idx="160">
                  <c:v>-4.5976999999999997</c:v>
                </c:pt>
                <c:pt idx="161">
                  <c:v>-5.84795</c:v>
                </c:pt>
                <c:pt idx="162">
                  <c:v>-7.3699399999999997</c:v>
                </c:pt>
                <c:pt idx="163">
                  <c:v>-5.9854000000000003</c:v>
                </c:pt>
                <c:pt idx="164">
                  <c:v>-7.59124</c:v>
                </c:pt>
                <c:pt idx="165">
                  <c:v>-7.6470599999999997</c:v>
                </c:pt>
                <c:pt idx="166">
                  <c:v>-9.42563</c:v>
                </c:pt>
                <c:pt idx="167">
                  <c:v>-13.196479999999999</c:v>
                </c:pt>
                <c:pt idx="168">
                  <c:v>-8.0527099999999994</c:v>
                </c:pt>
                <c:pt idx="169">
                  <c:v>-7.9341299999999997</c:v>
                </c:pt>
                <c:pt idx="170">
                  <c:v>-7.0769200000000003</c:v>
                </c:pt>
                <c:pt idx="171">
                  <c:v>-8.6890199999999993</c:v>
                </c:pt>
                <c:pt idx="172">
                  <c:v>-8.5843399999999992</c:v>
                </c:pt>
                <c:pt idx="173">
                  <c:v>-5.2794999999999996</c:v>
                </c:pt>
                <c:pt idx="174">
                  <c:v>-7.0202799999999996</c:v>
                </c:pt>
                <c:pt idx="175">
                  <c:v>-6.9875800000000003</c:v>
                </c:pt>
                <c:pt idx="176">
                  <c:v>-3.9494500000000001</c:v>
                </c:pt>
                <c:pt idx="177">
                  <c:v>-1.91083</c:v>
                </c:pt>
                <c:pt idx="178">
                  <c:v>-0.48780000000000001</c:v>
                </c:pt>
                <c:pt idx="179">
                  <c:v>3.7162199999999999</c:v>
                </c:pt>
                <c:pt idx="180">
                  <c:v>2.5477699999999999</c:v>
                </c:pt>
                <c:pt idx="181">
                  <c:v>7.1544699999999999</c:v>
                </c:pt>
                <c:pt idx="182">
                  <c:v>9.2715200000000006</c:v>
                </c:pt>
                <c:pt idx="183">
                  <c:v>10.684469999999999</c:v>
                </c:pt>
                <c:pt idx="184">
                  <c:v>8.7314699999999998</c:v>
                </c:pt>
                <c:pt idx="185">
                  <c:v>5.9016400000000004</c:v>
                </c:pt>
                <c:pt idx="186">
                  <c:v>10.06711</c:v>
                </c:pt>
                <c:pt idx="187">
                  <c:v>9.1819699999999997</c:v>
                </c:pt>
                <c:pt idx="188">
                  <c:v>7.8947399999999996</c:v>
                </c:pt>
                <c:pt idx="189">
                  <c:v>7.46753</c:v>
                </c:pt>
                <c:pt idx="190">
                  <c:v>4.7385599999999997</c:v>
                </c:pt>
                <c:pt idx="191">
                  <c:v>4.5602600000000004</c:v>
                </c:pt>
                <c:pt idx="192">
                  <c:v>2.7950300000000001</c:v>
                </c:pt>
                <c:pt idx="193">
                  <c:v>-1.6692</c:v>
                </c:pt>
                <c:pt idx="194">
                  <c:v>-4.2424200000000001</c:v>
                </c:pt>
                <c:pt idx="195">
                  <c:v>-1.2066399999999999</c:v>
                </c:pt>
                <c:pt idx="196">
                  <c:v>-1.36364</c:v>
                </c:pt>
                <c:pt idx="197">
                  <c:v>-0.77398999999999996</c:v>
                </c:pt>
                <c:pt idx="198">
                  <c:v>-1.5243899999999999</c:v>
                </c:pt>
                <c:pt idx="199">
                  <c:v>-0.15290999999999999</c:v>
                </c:pt>
                <c:pt idx="200">
                  <c:v>-0.45732</c:v>
                </c:pt>
                <c:pt idx="201">
                  <c:v>-4.8338400000000004</c:v>
                </c:pt>
                <c:pt idx="202">
                  <c:v>-3.5881400000000001</c:v>
                </c:pt>
                <c:pt idx="203">
                  <c:v>-4.36137</c:v>
                </c:pt>
                <c:pt idx="204">
                  <c:v>-4.53172</c:v>
                </c:pt>
                <c:pt idx="205">
                  <c:v>-1.69753</c:v>
                </c:pt>
                <c:pt idx="206">
                  <c:v>-0.15823000000000001</c:v>
                </c:pt>
                <c:pt idx="207">
                  <c:v>-4.1221399999999999</c:v>
                </c:pt>
                <c:pt idx="208">
                  <c:v>-0.61443999999999999</c:v>
                </c:pt>
                <c:pt idx="209">
                  <c:v>2.8081100000000001</c:v>
                </c:pt>
                <c:pt idx="210">
                  <c:v>2.0123799999999998</c:v>
                </c:pt>
                <c:pt idx="211">
                  <c:v>0.76570000000000005</c:v>
                </c:pt>
                <c:pt idx="212">
                  <c:v>2.60337</c:v>
                </c:pt>
                <c:pt idx="213">
                  <c:v>5.3968299999999996</c:v>
                </c:pt>
                <c:pt idx="214">
                  <c:v>3.5598700000000001</c:v>
                </c:pt>
                <c:pt idx="215">
                  <c:v>5.2117300000000002</c:v>
                </c:pt>
                <c:pt idx="216">
                  <c:v>-1.42405</c:v>
                </c:pt>
                <c:pt idx="217">
                  <c:v>-2.3547899999999999</c:v>
                </c:pt>
                <c:pt idx="218">
                  <c:v>-3.0110899999999998</c:v>
                </c:pt>
                <c:pt idx="219">
                  <c:v>-1.75159</c:v>
                </c:pt>
                <c:pt idx="220">
                  <c:v>-2.9366300000000001</c:v>
                </c:pt>
                <c:pt idx="221">
                  <c:v>-4.5523499999999997</c:v>
                </c:pt>
                <c:pt idx="222">
                  <c:v>-4.4006100000000004</c:v>
                </c:pt>
                <c:pt idx="223">
                  <c:v>-4.5592699999999997</c:v>
                </c:pt>
                <c:pt idx="224">
                  <c:v>-6.1193999999999997</c:v>
                </c:pt>
                <c:pt idx="225">
                  <c:v>-9.3373500000000007</c:v>
                </c:pt>
                <c:pt idx="226">
                  <c:v>-5.9375</c:v>
                </c:pt>
                <c:pt idx="227">
                  <c:v>-11.30031</c:v>
                </c:pt>
                <c:pt idx="228">
                  <c:v>-4.4943799999999996</c:v>
                </c:pt>
                <c:pt idx="229">
                  <c:v>-4.82315</c:v>
                </c:pt>
                <c:pt idx="230">
                  <c:v>-2.6143800000000001</c:v>
                </c:pt>
                <c:pt idx="231">
                  <c:v>-4.21394</c:v>
                </c:pt>
                <c:pt idx="232">
                  <c:v>-7.6433099999999996</c:v>
                </c:pt>
                <c:pt idx="233">
                  <c:v>-6.8362499999999997</c:v>
                </c:pt>
                <c:pt idx="234">
                  <c:v>-6.5079399999999996</c:v>
                </c:pt>
                <c:pt idx="235">
                  <c:v>-6.2101899999999999</c:v>
                </c:pt>
                <c:pt idx="236">
                  <c:v>-5.2464199999999996</c:v>
                </c:pt>
                <c:pt idx="237">
                  <c:v>-2.1594699999999998</c:v>
                </c:pt>
                <c:pt idx="238">
                  <c:v>-2.1594699999999998</c:v>
                </c:pt>
                <c:pt idx="239">
                  <c:v>2.7923200000000001</c:v>
                </c:pt>
                <c:pt idx="240">
                  <c:v>1.3445400000000001</c:v>
                </c:pt>
                <c:pt idx="241">
                  <c:v>3.3783799999999999</c:v>
                </c:pt>
                <c:pt idx="242">
                  <c:v>4.1946300000000001</c:v>
                </c:pt>
                <c:pt idx="243">
                  <c:v>8.2910299999999992</c:v>
                </c:pt>
                <c:pt idx="244">
                  <c:v>11.55172</c:v>
                </c:pt>
                <c:pt idx="245">
                  <c:v>6.8259400000000001</c:v>
                </c:pt>
                <c:pt idx="246">
                  <c:v>6.4516099999999996</c:v>
                </c:pt>
                <c:pt idx="247">
                  <c:v>6.7911700000000002</c:v>
                </c:pt>
                <c:pt idx="248">
                  <c:v>5.7046999999999999</c:v>
                </c:pt>
                <c:pt idx="249">
                  <c:v>7.6400699999999997</c:v>
                </c:pt>
                <c:pt idx="250">
                  <c:v>12.05433</c:v>
                </c:pt>
                <c:pt idx="251">
                  <c:v>14.431240000000001</c:v>
                </c:pt>
                <c:pt idx="252">
                  <c:v>13.10116</c:v>
                </c:pt>
                <c:pt idx="253">
                  <c:v>11.11111</c:v>
                </c:pt>
                <c:pt idx="254">
                  <c:v>8.6956500000000005</c:v>
                </c:pt>
                <c:pt idx="255">
                  <c:v>5.46875</c:v>
                </c:pt>
                <c:pt idx="256">
                  <c:v>4.3276700000000003</c:v>
                </c:pt>
                <c:pt idx="257">
                  <c:v>7.8274800000000004</c:v>
                </c:pt>
                <c:pt idx="258">
                  <c:v>9.4098900000000008</c:v>
                </c:pt>
                <c:pt idx="259">
                  <c:v>8.2670899999999996</c:v>
                </c:pt>
                <c:pt idx="260">
                  <c:v>9.2063500000000005</c:v>
                </c:pt>
                <c:pt idx="261">
                  <c:v>12.460570000000001</c:v>
                </c:pt>
                <c:pt idx="262">
                  <c:v>4.09091</c:v>
                </c:pt>
              </c:numCache>
            </c:numRef>
          </c:val>
          <c:smooth val="1"/>
          <c:extLst>
            <c:ext xmlns:c16="http://schemas.microsoft.com/office/drawing/2014/chart" uri="{C3380CC4-5D6E-409C-BE32-E72D297353CC}">
              <c16:uniqueId val="{00000004-31C5-464F-888F-137E41AF767C}"/>
            </c:ext>
          </c:extLst>
        </c:ser>
        <c:ser>
          <c:idx val="6"/>
          <c:order val="6"/>
          <c:tx>
            <c:strRef>
              <c:f>'FRED Graph'!$H$17</c:f>
              <c:strCache>
                <c:ptCount val="1"/>
                <c:pt idx="0">
                  <c:v>Cocoa</c:v>
                </c:pt>
              </c:strCache>
            </c:strRef>
          </c:tx>
          <c:spPr>
            <a:ln w="19050" cap="rnd">
              <a:solidFill>
                <a:schemeClr val="accent1">
                  <a:lumMod val="60000"/>
                </a:schemeClr>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Graph'!$H$18:$H$280</c:f>
              <c:numCache>
                <c:formatCode>0.00</c:formatCode>
                <c:ptCount val="263"/>
                <c:pt idx="0">
                  <c:v>-36.908259999999999</c:v>
                </c:pt>
                <c:pt idx="1">
                  <c:v>-39.003819999999997</c:v>
                </c:pt>
                <c:pt idx="2">
                  <c:v>-29.528169999999999</c:v>
                </c:pt>
                <c:pt idx="3">
                  <c:v>-22.57733</c:v>
                </c:pt>
                <c:pt idx="4">
                  <c:v>-14.14358</c:v>
                </c:pt>
                <c:pt idx="5">
                  <c:v>-18.46059</c:v>
                </c:pt>
                <c:pt idx="6">
                  <c:v>-13.12635</c:v>
                </c:pt>
                <c:pt idx="7">
                  <c:v>-12.53322</c:v>
                </c:pt>
                <c:pt idx="8">
                  <c:v>-16.767759999999999</c:v>
                </c:pt>
                <c:pt idx="9">
                  <c:v>-14.07822</c:v>
                </c:pt>
                <c:pt idx="10">
                  <c:v>-5.2153400000000003</c:v>
                </c:pt>
                <c:pt idx="11">
                  <c:v>-2.8267699999999998</c:v>
                </c:pt>
                <c:pt idx="12">
                  <c:v>5.2165699999999999</c:v>
                </c:pt>
                <c:pt idx="13">
                  <c:v>34.47343</c:v>
                </c:pt>
                <c:pt idx="14">
                  <c:v>21.43581</c:v>
                </c:pt>
                <c:pt idx="15">
                  <c:v>18.828890000000001</c:v>
                </c:pt>
                <c:pt idx="16">
                  <c:v>18.474769999999999</c:v>
                </c:pt>
                <c:pt idx="17">
                  <c:v>2.64316</c:v>
                </c:pt>
                <c:pt idx="18">
                  <c:v>-0.18497</c:v>
                </c:pt>
                <c:pt idx="19">
                  <c:v>17.622730000000001</c:v>
                </c:pt>
                <c:pt idx="20">
                  <c:v>16.25347</c:v>
                </c:pt>
                <c:pt idx="21">
                  <c:v>23.599640000000001</c:v>
                </c:pt>
                <c:pt idx="22">
                  <c:v>40.911769999999997</c:v>
                </c:pt>
                <c:pt idx="23">
                  <c:v>49.804600000000001</c:v>
                </c:pt>
                <c:pt idx="24">
                  <c:v>43.412680000000002</c:v>
                </c:pt>
                <c:pt idx="25">
                  <c:v>28.762869999999999</c:v>
                </c:pt>
                <c:pt idx="26">
                  <c:v>41.588529999999999</c:v>
                </c:pt>
                <c:pt idx="27">
                  <c:v>44.70796</c:v>
                </c:pt>
                <c:pt idx="28">
                  <c:v>48.936520000000002</c:v>
                </c:pt>
                <c:pt idx="29">
                  <c:v>70.191299999999998</c:v>
                </c:pt>
                <c:pt idx="30">
                  <c:v>93.924629999999993</c:v>
                </c:pt>
                <c:pt idx="31">
                  <c:v>89.763050000000007</c:v>
                </c:pt>
                <c:pt idx="32">
                  <c:v>111.20690999999999</c:v>
                </c:pt>
                <c:pt idx="33">
                  <c:v>102.92851</c:v>
                </c:pt>
                <c:pt idx="34">
                  <c:v>48.191809999999997</c:v>
                </c:pt>
                <c:pt idx="35">
                  <c:v>51.455539999999999</c:v>
                </c:pt>
                <c:pt idx="36">
                  <c:v>58.026260000000001</c:v>
                </c:pt>
                <c:pt idx="37">
                  <c:v>49.649180000000001</c:v>
                </c:pt>
                <c:pt idx="38">
                  <c:v>25.193239999999999</c:v>
                </c:pt>
                <c:pt idx="39">
                  <c:v>23.21519</c:v>
                </c:pt>
                <c:pt idx="40">
                  <c:v>7.9654699999999998</c:v>
                </c:pt>
                <c:pt idx="41">
                  <c:v>-4.6695000000000002</c:v>
                </c:pt>
                <c:pt idx="42">
                  <c:v>-16.521840000000001</c:v>
                </c:pt>
                <c:pt idx="43">
                  <c:v>-20.095469999999999</c:v>
                </c:pt>
                <c:pt idx="44">
                  <c:v>-25.00787</c:v>
                </c:pt>
                <c:pt idx="45">
                  <c:v>-32.69659</c:v>
                </c:pt>
                <c:pt idx="46">
                  <c:v>-17.262370000000001</c:v>
                </c:pt>
                <c:pt idx="47">
                  <c:v>-19.664670000000001</c:v>
                </c:pt>
                <c:pt idx="48">
                  <c:v>-25.739940000000001</c:v>
                </c:pt>
                <c:pt idx="49">
                  <c:v>-29.78302</c:v>
                </c:pt>
                <c:pt idx="50">
                  <c:v>-24.518660000000001</c:v>
                </c:pt>
                <c:pt idx="51">
                  <c:v>-25.69754</c:v>
                </c:pt>
                <c:pt idx="52">
                  <c:v>-18.44462</c:v>
                </c:pt>
                <c:pt idx="53">
                  <c:v>-10.843019999999999</c:v>
                </c:pt>
                <c:pt idx="54">
                  <c:v>0.32984000000000002</c:v>
                </c:pt>
                <c:pt idx="55">
                  <c:v>10.33414</c:v>
                </c:pt>
                <c:pt idx="56">
                  <c:v>-5.1834899999999999</c:v>
                </c:pt>
                <c:pt idx="57">
                  <c:v>0.14313000000000001</c:v>
                </c:pt>
                <c:pt idx="58">
                  <c:v>10.31114</c:v>
                </c:pt>
                <c:pt idx="59">
                  <c:v>2.7940800000000001</c:v>
                </c:pt>
                <c:pt idx="60">
                  <c:v>-4.6841100000000004</c:v>
                </c:pt>
                <c:pt idx="61">
                  <c:v>4.3363899999999997</c:v>
                </c:pt>
                <c:pt idx="62">
                  <c:v>17.283940000000001</c:v>
                </c:pt>
                <c:pt idx="63">
                  <c:v>10.46776</c:v>
                </c:pt>
                <c:pt idx="64">
                  <c:v>6.8298699999999997</c:v>
                </c:pt>
                <c:pt idx="65">
                  <c:v>9.2865900000000003</c:v>
                </c:pt>
                <c:pt idx="66">
                  <c:v>-5.0736800000000004</c:v>
                </c:pt>
                <c:pt idx="67">
                  <c:v>-14.18966</c:v>
                </c:pt>
                <c:pt idx="68">
                  <c:v>-2.3995700000000002</c:v>
                </c:pt>
                <c:pt idx="69">
                  <c:v>-2.01993</c:v>
                </c:pt>
                <c:pt idx="70">
                  <c:v>-14.22406</c:v>
                </c:pt>
                <c:pt idx="71">
                  <c:v>-9.2744599999999995</c:v>
                </c:pt>
                <c:pt idx="72">
                  <c:v>1.67811</c:v>
                </c:pt>
                <c:pt idx="73">
                  <c:v>-5.4220699999999997</c:v>
                </c:pt>
                <c:pt idx="74">
                  <c:v>-12.43454</c:v>
                </c:pt>
                <c:pt idx="75">
                  <c:v>-2.1192000000000002</c:v>
                </c:pt>
                <c:pt idx="76">
                  <c:v>5.61998</c:v>
                </c:pt>
                <c:pt idx="77">
                  <c:v>4.3643000000000001</c:v>
                </c:pt>
                <c:pt idx="78">
                  <c:v>12.42281</c:v>
                </c:pt>
                <c:pt idx="79">
                  <c:v>8.8185800000000008</c:v>
                </c:pt>
                <c:pt idx="80">
                  <c:v>4.1338800000000004</c:v>
                </c:pt>
                <c:pt idx="81">
                  <c:v>5.2510000000000003</c:v>
                </c:pt>
                <c:pt idx="82">
                  <c:v>10.76197</c:v>
                </c:pt>
                <c:pt idx="83">
                  <c:v>12.16029</c:v>
                </c:pt>
                <c:pt idx="84">
                  <c:v>7.9746199999999998</c:v>
                </c:pt>
                <c:pt idx="85">
                  <c:v>17.19624</c:v>
                </c:pt>
                <c:pt idx="86">
                  <c:v>24.539719999999999</c:v>
                </c:pt>
                <c:pt idx="87">
                  <c:v>27.25507</c:v>
                </c:pt>
                <c:pt idx="88">
                  <c:v>25.73743</c:v>
                </c:pt>
                <c:pt idx="89">
                  <c:v>25.329660000000001</c:v>
                </c:pt>
                <c:pt idx="90">
                  <c:v>28.59535</c:v>
                </c:pt>
                <c:pt idx="91">
                  <c:v>17.926819999999999</c:v>
                </c:pt>
                <c:pt idx="92">
                  <c:v>25.460889999999999</c:v>
                </c:pt>
                <c:pt idx="93">
                  <c:v>25.25855</c:v>
                </c:pt>
                <c:pt idx="94">
                  <c:v>24.32</c:v>
                </c:pt>
                <c:pt idx="95">
                  <c:v>24.538879999999999</c:v>
                </c:pt>
                <c:pt idx="96">
                  <c:v>30.060669999999998</c:v>
                </c:pt>
                <c:pt idx="97">
                  <c:v>39.306399999999996</c:v>
                </c:pt>
                <c:pt idx="98">
                  <c:v>37.711010000000002</c:v>
                </c:pt>
                <c:pt idx="99">
                  <c:v>33.050809999999998</c:v>
                </c:pt>
                <c:pt idx="100">
                  <c:v>34.1706</c:v>
                </c:pt>
                <c:pt idx="101">
                  <c:v>50.147970000000001</c:v>
                </c:pt>
                <c:pt idx="102">
                  <c:v>37.273710000000001</c:v>
                </c:pt>
                <c:pt idx="103">
                  <c:v>47.860619999999997</c:v>
                </c:pt>
                <c:pt idx="104">
                  <c:v>35.972679999999997</c:v>
                </c:pt>
                <c:pt idx="105">
                  <c:v>17.843810000000001</c:v>
                </c:pt>
                <c:pt idx="106">
                  <c:v>5.1147</c:v>
                </c:pt>
                <c:pt idx="107">
                  <c:v>14.76803</c:v>
                </c:pt>
                <c:pt idx="108">
                  <c:v>18.556439999999998</c:v>
                </c:pt>
                <c:pt idx="109">
                  <c:v>5.4464100000000002</c:v>
                </c:pt>
                <c:pt idx="110">
                  <c:v>-5.5885600000000002</c:v>
                </c:pt>
                <c:pt idx="111">
                  <c:v>-2.78363</c:v>
                </c:pt>
                <c:pt idx="112">
                  <c:v>-7.66432</c:v>
                </c:pt>
                <c:pt idx="113">
                  <c:v>-10.63588</c:v>
                </c:pt>
                <c:pt idx="114">
                  <c:v>-5.4955400000000001</c:v>
                </c:pt>
                <c:pt idx="115">
                  <c:v>5.1278800000000002</c:v>
                </c:pt>
                <c:pt idx="116">
                  <c:v>17.61984</c:v>
                </c:pt>
                <c:pt idx="117">
                  <c:v>49.313229999999997</c:v>
                </c:pt>
                <c:pt idx="118">
                  <c:v>63.639119999999998</c:v>
                </c:pt>
                <c:pt idx="119">
                  <c:v>44.581980000000001</c:v>
                </c:pt>
                <c:pt idx="120">
                  <c:v>34.211199999999998</c:v>
                </c:pt>
                <c:pt idx="121">
                  <c:v>23.156829999999999</c:v>
                </c:pt>
                <c:pt idx="122">
                  <c:v>23.49934</c:v>
                </c:pt>
                <c:pt idx="123">
                  <c:v>26.067609999999998</c:v>
                </c:pt>
                <c:pt idx="124">
                  <c:v>27.472819999999999</c:v>
                </c:pt>
                <c:pt idx="125">
                  <c:v>19.64406</c:v>
                </c:pt>
                <c:pt idx="126">
                  <c:v>15.69835</c:v>
                </c:pt>
                <c:pt idx="127">
                  <c:v>3.8912499999999999</c:v>
                </c:pt>
                <c:pt idx="128">
                  <c:v>-8.5234400000000008</c:v>
                </c:pt>
                <c:pt idx="129">
                  <c:v>-13.196389999999999</c:v>
                </c:pt>
                <c:pt idx="130">
                  <c:v>-14.00116</c:v>
                </c:pt>
                <c:pt idx="131">
                  <c:v>-13.37529</c:v>
                </c:pt>
                <c:pt idx="132">
                  <c:v>-10.153359999999999</c:v>
                </c:pt>
                <c:pt idx="133">
                  <c:v>5.9376800000000003</c:v>
                </c:pt>
                <c:pt idx="134">
                  <c:v>9.8173899999999996</c:v>
                </c:pt>
                <c:pt idx="135">
                  <c:v>-3.3443299999999998</c:v>
                </c:pt>
                <c:pt idx="136">
                  <c:v>-3.0006900000000001</c:v>
                </c:pt>
                <c:pt idx="137">
                  <c:v>-6.6604299999999999</c:v>
                </c:pt>
                <c:pt idx="138">
                  <c:v>-1.93102</c:v>
                </c:pt>
                <c:pt idx="139">
                  <c:v>-0.24109</c:v>
                </c:pt>
                <c:pt idx="140">
                  <c:v>-3.8280000000000002E-2</c:v>
                </c:pt>
                <c:pt idx="141">
                  <c:v>-8.4513200000000008</c:v>
                </c:pt>
                <c:pt idx="142">
                  <c:v>-13.15611</c:v>
                </c:pt>
                <c:pt idx="143">
                  <c:v>-27.779450000000001</c:v>
                </c:pt>
                <c:pt idx="144">
                  <c:v>-27.073049999999999</c:v>
                </c:pt>
                <c:pt idx="145">
                  <c:v>-32.118290000000002</c:v>
                </c:pt>
                <c:pt idx="146">
                  <c:v>-30.466449999999998</c:v>
                </c:pt>
                <c:pt idx="147">
                  <c:v>-27.195219999999999</c:v>
                </c:pt>
                <c:pt idx="148">
                  <c:v>-24.790500000000002</c:v>
                </c:pt>
                <c:pt idx="149">
                  <c:v>-24.86373</c:v>
                </c:pt>
                <c:pt idx="150">
                  <c:v>-25.80733</c:v>
                </c:pt>
                <c:pt idx="151">
                  <c:v>-18.015460000000001</c:v>
                </c:pt>
                <c:pt idx="152">
                  <c:v>-8.8242799999999999</c:v>
                </c:pt>
                <c:pt idx="153">
                  <c:v>-8.0785699999999991</c:v>
                </c:pt>
                <c:pt idx="154">
                  <c:v>-1.94916</c:v>
                </c:pt>
                <c:pt idx="155">
                  <c:v>10.506970000000001</c:v>
                </c:pt>
                <c:pt idx="156">
                  <c:v>-1.40076</c:v>
                </c:pt>
                <c:pt idx="157">
                  <c:v>-6.7284300000000004</c:v>
                </c:pt>
                <c:pt idx="158">
                  <c:v>-8.7270299999999992</c:v>
                </c:pt>
                <c:pt idx="159">
                  <c:v>1.23247</c:v>
                </c:pt>
                <c:pt idx="160">
                  <c:v>1.56833</c:v>
                </c:pt>
                <c:pt idx="161">
                  <c:v>0.78310000000000002</c:v>
                </c:pt>
                <c:pt idx="162">
                  <c:v>-1.75712</c:v>
                </c:pt>
                <c:pt idx="163">
                  <c:v>-1.1405700000000001</c:v>
                </c:pt>
                <c:pt idx="164">
                  <c:v>-0.16167999999999999</c:v>
                </c:pt>
                <c:pt idx="165">
                  <c:v>10.84464</c:v>
                </c:pt>
                <c:pt idx="166">
                  <c:v>11.17803</c:v>
                </c:pt>
                <c:pt idx="167">
                  <c:v>16.149090000000001</c:v>
                </c:pt>
                <c:pt idx="168">
                  <c:v>23.907299999999999</c:v>
                </c:pt>
                <c:pt idx="169">
                  <c:v>36.177019999999999</c:v>
                </c:pt>
                <c:pt idx="170">
                  <c:v>41.252220000000001</c:v>
                </c:pt>
                <c:pt idx="171">
                  <c:v>32.940469999999998</c:v>
                </c:pt>
                <c:pt idx="172">
                  <c:v>29.170760000000001</c:v>
                </c:pt>
                <c:pt idx="173">
                  <c:v>39.005450000000003</c:v>
                </c:pt>
                <c:pt idx="174">
                  <c:v>38.444830000000003</c:v>
                </c:pt>
                <c:pt idx="175">
                  <c:v>31.674189999999999</c:v>
                </c:pt>
                <c:pt idx="176">
                  <c:v>23.134899999999998</c:v>
                </c:pt>
                <c:pt idx="177">
                  <c:v>13.554449999999999</c:v>
                </c:pt>
                <c:pt idx="178">
                  <c:v>5.5865099999999996</c:v>
                </c:pt>
                <c:pt idx="179">
                  <c:v>4.3336699999999997</c:v>
                </c:pt>
                <c:pt idx="180">
                  <c:v>3.4110900000000002</c:v>
                </c:pt>
                <c:pt idx="181">
                  <c:v>-1.0301199999999999</c:v>
                </c:pt>
                <c:pt idx="182">
                  <c:v>-5.37974</c:v>
                </c:pt>
                <c:pt idx="183">
                  <c:v>-5.9770799999999999</c:v>
                </c:pt>
                <c:pt idx="184">
                  <c:v>2.1782599999999999</c:v>
                </c:pt>
                <c:pt idx="185">
                  <c:v>2.0659000000000001</c:v>
                </c:pt>
                <c:pt idx="186">
                  <c:v>4.0650500000000003</c:v>
                </c:pt>
                <c:pt idx="187">
                  <c:v>-3.5547499999999999</c:v>
                </c:pt>
                <c:pt idx="188">
                  <c:v>1.7752300000000001</c:v>
                </c:pt>
                <c:pt idx="189">
                  <c:v>3.1124000000000001</c:v>
                </c:pt>
                <c:pt idx="190">
                  <c:v>15.52887</c:v>
                </c:pt>
                <c:pt idx="191">
                  <c:v>13.529629999999999</c:v>
                </c:pt>
                <c:pt idx="192">
                  <c:v>1.26258</c:v>
                </c:pt>
                <c:pt idx="193">
                  <c:v>-1.5384899999999999</c:v>
                </c:pt>
                <c:pt idx="194">
                  <c:v>6.7923499999999999</c:v>
                </c:pt>
                <c:pt idx="195">
                  <c:v>7.32911</c:v>
                </c:pt>
                <c:pt idx="196">
                  <c:v>7.7259999999999995E-2</c:v>
                </c:pt>
                <c:pt idx="197">
                  <c:v>-3.61537</c:v>
                </c:pt>
                <c:pt idx="198">
                  <c:v>-8.2978400000000008</c:v>
                </c:pt>
                <c:pt idx="199">
                  <c:v>-3.85317</c:v>
                </c:pt>
                <c:pt idx="200">
                  <c:v>-12.117459999999999</c:v>
                </c:pt>
                <c:pt idx="201">
                  <c:v>-15.19979</c:v>
                </c:pt>
                <c:pt idx="202">
                  <c:v>-26.124690000000001</c:v>
                </c:pt>
                <c:pt idx="203">
                  <c:v>-31.39434</c:v>
                </c:pt>
                <c:pt idx="204">
                  <c:v>-25.693850000000001</c:v>
                </c:pt>
                <c:pt idx="205">
                  <c:v>-30.252800000000001</c:v>
                </c:pt>
                <c:pt idx="206">
                  <c:v>-32.875190000000003</c:v>
                </c:pt>
                <c:pt idx="207">
                  <c:v>-36.294899999999998</c:v>
                </c:pt>
                <c:pt idx="208">
                  <c:v>-35.983339999999998</c:v>
                </c:pt>
                <c:pt idx="209">
                  <c:v>-36.010080000000002</c:v>
                </c:pt>
                <c:pt idx="210">
                  <c:v>-34.800249999999998</c:v>
                </c:pt>
                <c:pt idx="211">
                  <c:v>-34.424849999999999</c:v>
                </c:pt>
                <c:pt idx="212">
                  <c:v>-30.643319999999999</c:v>
                </c:pt>
                <c:pt idx="213">
                  <c:v>-22.65652</c:v>
                </c:pt>
                <c:pt idx="214">
                  <c:v>-14.295349999999999</c:v>
                </c:pt>
                <c:pt idx="215">
                  <c:v>-16.448070000000001</c:v>
                </c:pt>
                <c:pt idx="216">
                  <c:v>-11.03097</c:v>
                </c:pt>
                <c:pt idx="217">
                  <c:v>4.3613999999999997</c:v>
                </c:pt>
                <c:pt idx="218">
                  <c:v>21.368749999999999</c:v>
                </c:pt>
                <c:pt idx="219">
                  <c:v>33.836039999999997</c:v>
                </c:pt>
                <c:pt idx="220">
                  <c:v>34.087899999999998</c:v>
                </c:pt>
                <c:pt idx="221">
                  <c:v>20.64378</c:v>
                </c:pt>
                <c:pt idx="222">
                  <c:v>18.529340000000001</c:v>
                </c:pt>
                <c:pt idx="223">
                  <c:v>9.2052700000000005</c:v>
                </c:pt>
                <c:pt idx="224">
                  <c:v>9.8378700000000006</c:v>
                </c:pt>
                <c:pt idx="225">
                  <c:v>1.77132</c:v>
                </c:pt>
                <c:pt idx="226">
                  <c:v>2.68492</c:v>
                </c:pt>
                <c:pt idx="227">
                  <c:v>15.15466</c:v>
                </c:pt>
                <c:pt idx="228">
                  <c:v>15.959860000000001</c:v>
                </c:pt>
                <c:pt idx="229">
                  <c:v>6.2656200000000002</c:v>
                </c:pt>
                <c:pt idx="230">
                  <c:v>-12.11951</c:v>
                </c:pt>
                <c:pt idx="231">
                  <c:v>-11.18605</c:v>
                </c:pt>
                <c:pt idx="232">
                  <c:v>-12.95454</c:v>
                </c:pt>
                <c:pt idx="233">
                  <c:v>-0.12558</c:v>
                </c:pt>
                <c:pt idx="234">
                  <c:v>2.5235699999999999</c:v>
                </c:pt>
                <c:pt idx="235">
                  <c:v>1.0631600000000001</c:v>
                </c:pt>
                <c:pt idx="236">
                  <c:v>5.0324200000000001</c:v>
                </c:pt>
                <c:pt idx="237">
                  <c:v>14.107200000000001</c:v>
                </c:pt>
                <c:pt idx="238">
                  <c:v>15.314550000000001</c:v>
                </c:pt>
                <c:pt idx="239">
                  <c:v>10.70382</c:v>
                </c:pt>
                <c:pt idx="240">
                  <c:v>15.010619999999999</c:v>
                </c:pt>
                <c:pt idx="241">
                  <c:v>20.409980000000001</c:v>
                </c:pt>
                <c:pt idx="242">
                  <c:v>6.2706999999999997</c:v>
                </c:pt>
                <c:pt idx="243">
                  <c:v>-2.6121400000000001</c:v>
                </c:pt>
                <c:pt idx="244">
                  <c:v>0.10287</c:v>
                </c:pt>
                <c:pt idx="245">
                  <c:v>-7.4390999999999998</c:v>
                </c:pt>
                <c:pt idx="246">
                  <c:v>-13.01257</c:v>
                </c:pt>
                <c:pt idx="247">
                  <c:v>7.0159000000000002</c:v>
                </c:pt>
                <c:pt idx="248">
                  <c:v>6.6051000000000002</c:v>
                </c:pt>
                <c:pt idx="249">
                  <c:v>-5.8810799999999999</c:v>
                </c:pt>
                <c:pt idx="250">
                  <c:v>-6.3666799999999997</c:v>
                </c:pt>
                <c:pt idx="251">
                  <c:v>-1.5963400000000001</c:v>
                </c:pt>
                <c:pt idx="252">
                  <c:v>-8.0713000000000008</c:v>
                </c:pt>
                <c:pt idx="253">
                  <c:v>-12.266550000000001</c:v>
                </c:pt>
                <c:pt idx="254">
                  <c:v>5.6760900000000003</c:v>
                </c:pt>
                <c:pt idx="255">
                  <c:v>4.2395300000000002</c:v>
                </c:pt>
                <c:pt idx="256">
                  <c:v>3.9657100000000001</c:v>
                </c:pt>
                <c:pt idx="257">
                  <c:v>6.1776499999999999</c:v>
                </c:pt>
                <c:pt idx="258">
                  <c:v>10.760899999999999</c:v>
                </c:pt>
                <c:pt idx="259">
                  <c:v>5.4849600000000001</c:v>
                </c:pt>
                <c:pt idx="260">
                  <c:v>3.87175</c:v>
                </c:pt>
                <c:pt idx="261">
                  <c:v>12.289020000000001</c:v>
                </c:pt>
                <c:pt idx="262">
                  <c:v>1.97651</c:v>
                </c:pt>
              </c:numCache>
            </c:numRef>
          </c:val>
          <c:smooth val="1"/>
          <c:extLst>
            <c:ext xmlns:c16="http://schemas.microsoft.com/office/drawing/2014/chart" uri="{C3380CC4-5D6E-409C-BE32-E72D297353CC}">
              <c16:uniqueId val="{00000005-31C5-464F-888F-137E41AF767C}"/>
            </c:ext>
          </c:extLst>
        </c:ser>
        <c:ser>
          <c:idx val="7"/>
          <c:order val="7"/>
          <c:tx>
            <c:strRef>
              <c:f>'FRED Graph'!$I$17</c:f>
              <c:strCache>
                <c:ptCount val="1"/>
                <c:pt idx="0">
                  <c:v>Wholesale Sugar</c:v>
                </c:pt>
              </c:strCache>
            </c:strRef>
          </c:tx>
          <c:spPr>
            <a:ln w="38100">
              <a:solidFill>
                <a:srgbClr val="FF0000"/>
              </a:solidFill>
            </a:ln>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Graph'!$I$18:$I$280</c:f>
              <c:numCache>
                <c:formatCode>0.00</c:formatCode>
                <c:ptCount val="263"/>
                <c:pt idx="0">
                  <c:v>-13.602941176470587</c:v>
                </c:pt>
                <c:pt idx="1">
                  <c:v>-17.987467747880572</c:v>
                </c:pt>
                <c:pt idx="2">
                  <c:v>-20.37037037037037</c:v>
                </c:pt>
                <c:pt idx="3">
                  <c:v>-22.222222222222221</c:v>
                </c:pt>
                <c:pt idx="4">
                  <c:v>-26.851851851851851</c:v>
                </c:pt>
                <c:pt idx="5">
                  <c:v>-29.62962962962963</c:v>
                </c:pt>
                <c:pt idx="6">
                  <c:v>-29.62962962962963</c:v>
                </c:pt>
                <c:pt idx="7">
                  <c:v>-29.62962962962963</c:v>
                </c:pt>
                <c:pt idx="8">
                  <c:v>-23.333333333333339</c:v>
                </c:pt>
                <c:pt idx="9">
                  <c:v>-18.26923076923077</c:v>
                </c:pt>
                <c:pt idx="10">
                  <c:v>-19.23076923076923</c:v>
                </c:pt>
                <c:pt idx="11">
                  <c:v>-13.492063492063489</c:v>
                </c:pt>
                <c:pt idx="12">
                  <c:v>-1.5744680851063872</c:v>
                </c:pt>
                <c:pt idx="13">
                  <c:v>2.2471910112359552</c:v>
                </c:pt>
                <c:pt idx="14">
                  <c:v>2.3255813953488373</c:v>
                </c:pt>
                <c:pt idx="15">
                  <c:v>-2.3809523809523809</c:v>
                </c:pt>
                <c:pt idx="16">
                  <c:v>8.2531645569620196</c:v>
                </c:pt>
                <c:pt idx="17">
                  <c:v>15.263157894736835</c:v>
                </c:pt>
                <c:pt idx="18">
                  <c:v>18.421052631578949</c:v>
                </c:pt>
                <c:pt idx="19">
                  <c:v>18.421052631578949</c:v>
                </c:pt>
                <c:pt idx="20">
                  <c:v>18.985507246376812</c:v>
                </c:pt>
                <c:pt idx="21">
                  <c:v>21.176470588235293</c:v>
                </c:pt>
                <c:pt idx="22">
                  <c:v>24.761904761904756</c:v>
                </c:pt>
                <c:pt idx="23">
                  <c:v>21.559633027522931</c:v>
                </c:pt>
                <c:pt idx="24">
                  <c:v>15.650670125378301</c:v>
                </c:pt>
                <c:pt idx="25">
                  <c:v>14.285714285714286</c:v>
                </c:pt>
                <c:pt idx="26">
                  <c:v>17.954545454545453</c:v>
                </c:pt>
                <c:pt idx="27">
                  <c:v>20.146341463414629</c:v>
                </c:pt>
                <c:pt idx="28">
                  <c:v>14.593077642656695</c:v>
                </c:pt>
                <c:pt idx="29">
                  <c:v>9.5890410958904173</c:v>
                </c:pt>
                <c:pt idx="30">
                  <c:v>6.666666666666667</c:v>
                </c:pt>
                <c:pt idx="31">
                  <c:v>12.888888888888884</c:v>
                </c:pt>
                <c:pt idx="32">
                  <c:v>6.5773447015834394</c:v>
                </c:pt>
                <c:pt idx="33">
                  <c:v>3.883495145631068</c:v>
                </c:pt>
                <c:pt idx="34">
                  <c:v>4.5801526717557222</c:v>
                </c:pt>
                <c:pt idx="35">
                  <c:v>5.207547169811316</c:v>
                </c:pt>
                <c:pt idx="36">
                  <c:v>3.9252336448598157</c:v>
                </c:pt>
                <c:pt idx="37">
                  <c:v>1.9230769230769231</c:v>
                </c:pt>
                <c:pt idx="38">
                  <c:v>4.5472061657032743</c:v>
                </c:pt>
                <c:pt idx="39">
                  <c:v>12.180267965895251</c:v>
                </c:pt>
                <c:pt idx="40">
                  <c:v>14.285714285714286</c:v>
                </c:pt>
                <c:pt idx="41">
                  <c:v>16.666666666666668</c:v>
                </c:pt>
                <c:pt idx="42">
                  <c:v>15.124999999999995</c:v>
                </c:pt>
                <c:pt idx="43">
                  <c:v>0.39370078740158043</c:v>
                </c:pt>
                <c:pt idx="44">
                  <c:v>-8.5714285714285712</c:v>
                </c:pt>
                <c:pt idx="45">
                  <c:v>-7.6635514018691611</c:v>
                </c:pt>
                <c:pt idx="46">
                  <c:v>-12.627737226277363</c:v>
                </c:pt>
                <c:pt idx="47">
                  <c:v>-15.24390243902439</c:v>
                </c:pt>
                <c:pt idx="48">
                  <c:v>-14.748201438848925</c:v>
                </c:pt>
                <c:pt idx="49">
                  <c:v>-11.320754716981131</c:v>
                </c:pt>
                <c:pt idx="50">
                  <c:v>-13.380022115739031</c:v>
                </c:pt>
                <c:pt idx="51">
                  <c:v>-14.947520810712989</c:v>
                </c:pt>
                <c:pt idx="52">
                  <c:v>-16.071428571428573</c:v>
                </c:pt>
                <c:pt idx="53">
                  <c:v>-16.071428571428573</c:v>
                </c:pt>
                <c:pt idx="54">
                  <c:v>-14.947520810712989</c:v>
                </c:pt>
                <c:pt idx="55">
                  <c:v>-7.8431372549019605</c:v>
                </c:pt>
                <c:pt idx="56">
                  <c:v>-2.0833333333333335</c:v>
                </c:pt>
                <c:pt idx="57">
                  <c:v>-4.8582995951416974</c:v>
                </c:pt>
                <c:pt idx="58">
                  <c:v>-2.3391812865497168</c:v>
                </c:pt>
                <c:pt idx="59">
                  <c:v>-1.8197206940330077</c:v>
                </c:pt>
                <c:pt idx="60">
                  <c:v>-0.84388185654008141</c:v>
                </c:pt>
                <c:pt idx="61">
                  <c:v>0</c:v>
                </c:pt>
                <c:pt idx="62">
                  <c:v>-1.0638297872340425</c:v>
                </c:pt>
                <c:pt idx="63">
                  <c:v>1.276595744680854</c:v>
                </c:pt>
                <c:pt idx="64">
                  <c:v>5.3191489361702127</c:v>
                </c:pt>
                <c:pt idx="65">
                  <c:v>10.12765957446808</c:v>
                </c:pt>
                <c:pt idx="66">
                  <c:v>10.638297872340425</c:v>
                </c:pt>
                <c:pt idx="67">
                  <c:v>13.829787234042554</c:v>
                </c:pt>
                <c:pt idx="68">
                  <c:v>70.638297872340431</c:v>
                </c:pt>
                <c:pt idx="69">
                  <c:v>72.340425531914889</c:v>
                </c:pt>
                <c:pt idx="70">
                  <c:v>71.086398631308811</c:v>
                </c:pt>
                <c:pt idx="71">
                  <c:v>59.051724137931039</c:v>
                </c:pt>
                <c:pt idx="72">
                  <c:v>46.808510638297875</c:v>
                </c:pt>
                <c:pt idx="73">
                  <c:v>55.319148936170215</c:v>
                </c:pt>
                <c:pt idx="74">
                  <c:v>59.569892473118287</c:v>
                </c:pt>
                <c:pt idx="75">
                  <c:v>52.857142857142868</c:v>
                </c:pt>
                <c:pt idx="76">
                  <c:v>41.414141414141412</c:v>
                </c:pt>
                <c:pt idx="77">
                  <c:v>35.239567233384861</c:v>
                </c:pt>
                <c:pt idx="78">
                  <c:v>34.615384615384613</c:v>
                </c:pt>
                <c:pt idx="79">
                  <c:v>28.971962616822431</c:v>
                </c:pt>
                <c:pt idx="80">
                  <c:v>-22.194513715710727</c:v>
                </c:pt>
                <c:pt idx="81">
                  <c:v>-29.012345679012345</c:v>
                </c:pt>
                <c:pt idx="82">
                  <c:v>-32.024999999999991</c:v>
                </c:pt>
                <c:pt idx="83">
                  <c:v>-29.268292682926823</c:v>
                </c:pt>
                <c:pt idx="84">
                  <c:v>-26.086956521739129</c:v>
                </c:pt>
                <c:pt idx="85">
                  <c:v>-31.506849315068493</c:v>
                </c:pt>
                <c:pt idx="86">
                  <c:v>-32.884097035040433</c:v>
                </c:pt>
                <c:pt idx="87">
                  <c:v>-31.280923584387029</c:v>
                </c:pt>
                <c:pt idx="88">
                  <c:v>-28.571428571428573</c:v>
                </c:pt>
                <c:pt idx="89">
                  <c:v>-28.571428571428573</c:v>
                </c:pt>
                <c:pt idx="90">
                  <c:v>-27.485714285714288</c:v>
                </c:pt>
                <c:pt idx="91">
                  <c:v>-25.79710144927536</c:v>
                </c:pt>
                <c:pt idx="92">
                  <c:v>-18.653846153846153</c:v>
                </c:pt>
                <c:pt idx="93">
                  <c:v>-13.043478260869565</c:v>
                </c:pt>
                <c:pt idx="94">
                  <c:v>-9.8933431408606136</c:v>
                </c:pt>
                <c:pt idx="95">
                  <c:v>-6.130268199233722</c:v>
                </c:pt>
                <c:pt idx="96">
                  <c:v>-5.372549019607848</c:v>
                </c:pt>
                <c:pt idx="97">
                  <c:v>5.5999999999999943</c:v>
                </c:pt>
                <c:pt idx="98">
                  <c:v>12.449799196787154</c:v>
                </c:pt>
                <c:pt idx="99">
                  <c:v>12</c:v>
                </c:pt>
                <c:pt idx="100">
                  <c:v>18.400000000000006</c:v>
                </c:pt>
                <c:pt idx="101">
                  <c:v>33</c:v>
                </c:pt>
                <c:pt idx="102">
                  <c:v>49.724192277383771</c:v>
                </c:pt>
                <c:pt idx="103">
                  <c:v>49.999999999999986</c:v>
                </c:pt>
                <c:pt idx="104">
                  <c:v>51.694247438928294</c:v>
                </c:pt>
                <c:pt idx="105">
                  <c:v>44.800000000000011</c:v>
                </c:pt>
                <c:pt idx="106">
                  <c:v>42.857142857142854</c:v>
                </c:pt>
                <c:pt idx="107">
                  <c:v>42.857142857142854</c:v>
                </c:pt>
                <c:pt idx="108">
                  <c:v>45.047658516369665</c:v>
                </c:pt>
                <c:pt idx="109">
                  <c:v>32.575757575757585</c:v>
                </c:pt>
                <c:pt idx="110">
                  <c:v>25</c:v>
                </c:pt>
                <c:pt idx="111">
                  <c:v>22.321428571428573</c:v>
                </c:pt>
                <c:pt idx="112">
                  <c:v>16.216216216216207</c:v>
                </c:pt>
                <c:pt idx="113">
                  <c:v>6.7669172932330826</c:v>
                </c:pt>
                <c:pt idx="114">
                  <c:v>-6.8421052631578974</c:v>
                </c:pt>
                <c:pt idx="115">
                  <c:v>-1.041666666666663</c:v>
                </c:pt>
                <c:pt idx="116">
                  <c:v>9.0909090909090917</c:v>
                </c:pt>
                <c:pt idx="117">
                  <c:v>17.679558011049718</c:v>
                </c:pt>
                <c:pt idx="118">
                  <c:v>28.571428571428573</c:v>
                </c:pt>
                <c:pt idx="119">
                  <c:v>28.571428571428573</c:v>
                </c:pt>
                <c:pt idx="120">
                  <c:v>44.285714285714285</c:v>
                </c:pt>
                <c:pt idx="121">
                  <c:v>51.428571428571431</c:v>
                </c:pt>
                <c:pt idx="122">
                  <c:v>49.285714285714285</c:v>
                </c:pt>
                <c:pt idx="123">
                  <c:v>40.729927007299274</c:v>
                </c:pt>
                <c:pt idx="124">
                  <c:v>30.8139534883721</c:v>
                </c:pt>
                <c:pt idx="125">
                  <c:v>40.845070422535208</c:v>
                </c:pt>
                <c:pt idx="126">
                  <c:v>50.847457627118644</c:v>
                </c:pt>
                <c:pt idx="127">
                  <c:v>56.578947368421055</c:v>
                </c:pt>
                <c:pt idx="128">
                  <c:v>40.476190476190474</c:v>
                </c:pt>
                <c:pt idx="129">
                  <c:v>27.934272300469477</c:v>
                </c:pt>
                <c:pt idx="130">
                  <c:v>25.555555555555557</c:v>
                </c:pt>
                <c:pt idx="131">
                  <c:v>26.666666666666668</c:v>
                </c:pt>
                <c:pt idx="132">
                  <c:v>7.9207920792079207</c:v>
                </c:pt>
                <c:pt idx="133">
                  <c:v>1.8867924528301887</c:v>
                </c:pt>
                <c:pt idx="134">
                  <c:v>8.133971291866029</c:v>
                </c:pt>
                <c:pt idx="135">
                  <c:v>17.842323651452269</c:v>
                </c:pt>
                <c:pt idx="136">
                  <c:v>20</c:v>
                </c:pt>
                <c:pt idx="137">
                  <c:v>10</c:v>
                </c:pt>
                <c:pt idx="138">
                  <c:v>3.7453183520599254</c:v>
                </c:pt>
                <c:pt idx="139">
                  <c:v>-4.2016806722689077</c:v>
                </c:pt>
                <c:pt idx="140">
                  <c:v>-3.7288135593220386</c:v>
                </c:pt>
                <c:pt idx="141">
                  <c:v>8.2568807339449535</c:v>
                </c:pt>
                <c:pt idx="142">
                  <c:v>3.9823008849557522</c:v>
                </c:pt>
                <c:pt idx="143">
                  <c:v>-3.3333333333333308</c:v>
                </c:pt>
                <c:pt idx="144">
                  <c:v>-5.0458715596330279</c:v>
                </c:pt>
                <c:pt idx="145">
                  <c:v>-5.5555555555555554</c:v>
                </c:pt>
                <c:pt idx="146">
                  <c:v>-9.7345132743362832</c:v>
                </c:pt>
                <c:pt idx="147">
                  <c:v>-11.531690140845066</c:v>
                </c:pt>
                <c:pt idx="148">
                  <c:v>-11.462962962962958</c:v>
                </c:pt>
                <c:pt idx="149">
                  <c:v>-18.181818181818183</c:v>
                </c:pt>
                <c:pt idx="150">
                  <c:v>-24.187725631768949</c:v>
                </c:pt>
                <c:pt idx="151">
                  <c:v>-27.719298245614031</c:v>
                </c:pt>
                <c:pt idx="152">
                  <c:v>-32.658450704225352</c:v>
                </c:pt>
                <c:pt idx="153">
                  <c:v>-38.983050847457626</c:v>
                </c:pt>
                <c:pt idx="154">
                  <c:v>-41.106382978723403</c:v>
                </c:pt>
                <c:pt idx="155">
                  <c:v>-42.377495462794919</c:v>
                </c:pt>
                <c:pt idx="156">
                  <c:v>-41.062801932367151</c:v>
                </c:pt>
                <c:pt idx="157">
                  <c:v>-44.117647058823529</c:v>
                </c:pt>
                <c:pt idx="158">
                  <c:v>-45.882352941176471</c:v>
                </c:pt>
                <c:pt idx="159">
                  <c:v>-47.004975124378106</c:v>
                </c:pt>
                <c:pt idx="160">
                  <c:v>-44.990587743149966</c:v>
                </c:pt>
                <c:pt idx="161">
                  <c:v>-41.111111111111114</c:v>
                </c:pt>
                <c:pt idx="162">
                  <c:v>-38.095238095238095</c:v>
                </c:pt>
                <c:pt idx="163">
                  <c:v>-38.10679611650486</c:v>
                </c:pt>
                <c:pt idx="164">
                  <c:v>-31.372549019607842</c:v>
                </c:pt>
                <c:pt idx="165">
                  <c:v>-23.944444444444446</c:v>
                </c:pt>
                <c:pt idx="166">
                  <c:v>-19.075144508670522</c:v>
                </c:pt>
                <c:pt idx="167">
                  <c:v>-13.385826771653543</c:v>
                </c:pt>
                <c:pt idx="168">
                  <c:v>-13.114754098360656</c:v>
                </c:pt>
                <c:pt idx="169">
                  <c:v>-7.8947368421052628</c:v>
                </c:pt>
                <c:pt idx="170">
                  <c:v>-3.9855072463768164</c:v>
                </c:pt>
                <c:pt idx="171">
                  <c:v>11.716109650769813</c:v>
                </c:pt>
                <c:pt idx="172">
                  <c:v>20.152091254752854</c:v>
                </c:pt>
                <c:pt idx="173">
                  <c:v>32.075471698113205</c:v>
                </c:pt>
                <c:pt idx="174">
                  <c:v>38.46153846153846</c:v>
                </c:pt>
                <c:pt idx="175">
                  <c:v>43.529411764705891</c:v>
                </c:pt>
                <c:pt idx="176">
                  <c:v>42.857142857142854</c:v>
                </c:pt>
                <c:pt idx="177">
                  <c:v>33.674214755295843</c:v>
                </c:pt>
                <c:pt idx="178">
                  <c:v>28.571428571428573</c:v>
                </c:pt>
                <c:pt idx="179">
                  <c:v>30.90909090909091</c:v>
                </c:pt>
                <c:pt idx="180">
                  <c:v>35.849056603773583</c:v>
                </c:pt>
                <c:pt idx="181">
                  <c:v>35.238095238095241</c:v>
                </c:pt>
                <c:pt idx="182">
                  <c:v>32.566037735849065</c:v>
                </c:pt>
                <c:pt idx="183">
                  <c:v>19.327731092436974</c:v>
                </c:pt>
                <c:pt idx="184">
                  <c:v>8.5443037974683396</c:v>
                </c:pt>
                <c:pt idx="185">
                  <c:v>-2.8571428571428572</c:v>
                </c:pt>
                <c:pt idx="186">
                  <c:v>-6.1111111111111187</c:v>
                </c:pt>
                <c:pt idx="187">
                  <c:v>-9.4808743169398877</c:v>
                </c:pt>
                <c:pt idx="188">
                  <c:v>-12</c:v>
                </c:pt>
                <c:pt idx="189">
                  <c:v>-11.47540983606558</c:v>
                </c:pt>
                <c:pt idx="190">
                  <c:v>-11.111111111111111</c:v>
                </c:pt>
                <c:pt idx="191">
                  <c:v>-11.111111111111111</c:v>
                </c:pt>
                <c:pt idx="192">
                  <c:v>-11.111111111111111</c:v>
                </c:pt>
                <c:pt idx="193">
                  <c:v>-12.67605633802817</c:v>
                </c:pt>
                <c:pt idx="194">
                  <c:v>-11.756333617990327</c:v>
                </c:pt>
                <c:pt idx="195">
                  <c:v>-14.084507042253522</c:v>
                </c:pt>
                <c:pt idx="196">
                  <c:v>-12.53644314868804</c:v>
                </c:pt>
                <c:pt idx="197">
                  <c:v>-12.5</c:v>
                </c:pt>
                <c:pt idx="198">
                  <c:v>-14.201183431952655</c:v>
                </c:pt>
                <c:pt idx="199">
                  <c:v>-13.975249019016003</c:v>
                </c:pt>
                <c:pt idx="200">
                  <c:v>-13.636363636363637</c:v>
                </c:pt>
                <c:pt idx="201">
                  <c:v>-12.037037037037035</c:v>
                </c:pt>
                <c:pt idx="202">
                  <c:v>-10.9375</c:v>
                </c:pt>
                <c:pt idx="203">
                  <c:v>-10.9375</c:v>
                </c:pt>
                <c:pt idx="204">
                  <c:v>-10.9375</c:v>
                </c:pt>
                <c:pt idx="205">
                  <c:v>-7.6451612903225845</c:v>
                </c:pt>
                <c:pt idx="206">
                  <c:v>-6.1290322580645116</c:v>
                </c:pt>
                <c:pt idx="207">
                  <c:v>-3.278688524590164</c:v>
                </c:pt>
                <c:pt idx="208">
                  <c:v>-1.6666666666666667</c:v>
                </c:pt>
                <c:pt idx="209">
                  <c:v>3.1932773109243673</c:v>
                </c:pt>
                <c:pt idx="210">
                  <c:v>9.9310344827586174</c:v>
                </c:pt>
                <c:pt idx="211">
                  <c:v>12.736842105263166</c:v>
                </c:pt>
                <c:pt idx="212">
                  <c:v>15.438596491228067</c:v>
                </c:pt>
                <c:pt idx="213">
                  <c:v>17.543859649122808</c:v>
                </c:pt>
                <c:pt idx="214">
                  <c:v>21.508771929824569</c:v>
                </c:pt>
                <c:pt idx="215">
                  <c:v>22.807017543859651</c:v>
                </c:pt>
                <c:pt idx="216">
                  <c:v>23.684210526315791</c:v>
                </c:pt>
                <c:pt idx="217">
                  <c:v>25.742228431714988</c:v>
                </c:pt>
                <c:pt idx="218">
                  <c:v>23.711340206185561</c:v>
                </c:pt>
                <c:pt idx="219">
                  <c:v>22.033898305084747</c:v>
                </c:pt>
                <c:pt idx="220">
                  <c:v>22.033898305084747</c:v>
                </c:pt>
                <c:pt idx="221">
                  <c:v>17.263843648208471</c:v>
                </c:pt>
                <c:pt idx="222">
                  <c:v>12.923462986198247</c:v>
                </c:pt>
                <c:pt idx="223">
                  <c:v>12.044817927170861</c:v>
                </c:pt>
                <c:pt idx="224">
                  <c:v>9.4224924012158091</c:v>
                </c:pt>
                <c:pt idx="225">
                  <c:v>-0.35820895522387297</c:v>
                </c:pt>
                <c:pt idx="226">
                  <c:v>0.77967080565982094</c:v>
                </c:pt>
                <c:pt idx="227">
                  <c:v>0</c:v>
                </c:pt>
                <c:pt idx="228">
                  <c:v>-0.70921985815602839</c:v>
                </c:pt>
                <c:pt idx="229">
                  <c:v>-2.7777777777777777</c:v>
                </c:pt>
                <c:pt idx="230">
                  <c:v>-2.7777777777777777</c:v>
                </c:pt>
                <c:pt idx="231">
                  <c:v>-2.7777777777777777</c:v>
                </c:pt>
                <c:pt idx="232">
                  <c:v>-2.7777777777777777</c:v>
                </c:pt>
                <c:pt idx="233">
                  <c:v>-2.7777777777777777</c:v>
                </c:pt>
                <c:pt idx="234">
                  <c:v>-2.7777777777777777</c:v>
                </c:pt>
                <c:pt idx="235">
                  <c:v>-2.7777777777777777</c:v>
                </c:pt>
                <c:pt idx="236">
                  <c:v>-2.7777777777777777</c:v>
                </c:pt>
                <c:pt idx="237">
                  <c:v>4.8532055122827957</c:v>
                </c:pt>
                <c:pt idx="238">
                  <c:v>15.759312320916907</c:v>
                </c:pt>
                <c:pt idx="239">
                  <c:v>23.571428571428573</c:v>
                </c:pt>
                <c:pt idx="240">
                  <c:v>25.714285714285715</c:v>
                </c:pt>
                <c:pt idx="241">
                  <c:v>25.714285714285715</c:v>
                </c:pt>
                <c:pt idx="242">
                  <c:v>25.714285714285715</c:v>
                </c:pt>
                <c:pt idx="243">
                  <c:v>25.714285714285715</c:v>
                </c:pt>
                <c:pt idx="244">
                  <c:v>25.714285714285715</c:v>
                </c:pt>
                <c:pt idx="245">
                  <c:v>25.714285714285715</c:v>
                </c:pt>
                <c:pt idx="246">
                  <c:v>25.714285714285715</c:v>
                </c:pt>
                <c:pt idx="247">
                  <c:v>25.714285714285715</c:v>
                </c:pt>
                <c:pt idx="248">
                  <c:v>25.714285714285715</c:v>
                </c:pt>
                <c:pt idx="249">
                  <c:v>4.2857142857142856</c:v>
                </c:pt>
                <c:pt idx="250">
                  <c:v>-9.6534653465346505</c:v>
                </c:pt>
                <c:pt idx="251">
                  <c:v>-15.606936416184972</c:v>
                </c:pt>
                <c:pt idx="252">
                  <c:v>-17.045454545454547</c:v>
                </c:pt>
                <c:pt idx="253">
                  <c:v>-17.045454545454547</c:v>
                </c:pt>
                <c:pt idx="254">
                  <c:v>-17.045454545454547</c:v>
                </c:pt>
                <c:pt idx="255">
                  <c:v>-17.045454545454547</c:v>
                </c:pt>
                <c:pt idx="256">
                  <c:v>-17.045454545454547</c:v>
                </c:pt>
                <c:pt idx="257">
                  <c:v>-17.045454545454547</c:v>
                </c:pt>
                <c:pt idx="258">
                  <c:v>-15.45454545454545</c:v>
                </c:pt>
                <c:pt idx="259">
                  <c:v>-11.363636363636363</c:v>
                </c:pt>
                <c:pt idx="260">
                  <c:v>-11.363636363636363</c:v>
                </c:pt>
                <c:pt idx="261">
                  <c:v>6.8493150684931505</c:v>
                </c:pt>
                <c:pt idx="262">
                  <c:v>6.8493150684931505</c:v>
                </c:pt>
              </c:numCache>
            </c:numRef>
          </c:val>
          <c:smooth val="0"/>
          <c:extLst>
            <c:ext xmlns:c16="http://schemas.microsoft.com/office/drawing/2014/chart" uri="{C3380CC4-5D6E-409C-BE32-E72D297353CC}">
              <c16:uniqueId val="{00000006-31C5-464F-888F-137E41AF767C}"/>
            </c:ext>
          </c:extLst>
        </c:ser>
        <c:dLbls>
          <c:showLegendKey val="0"/>
          <c:showVal val="0"/>
          <c:showCatName val="0"/>
          <c:showSerName val="0"/>
          <c:showPercent val="0"/>
          <c:showBubbleSize val="0"/>
        </c:dLbls>
        <c:marker val="1"/>
        <c:smooth val="0"/>
        <c:axId val="1364397503"/>
        <c:axId val="1"/>
      </c:lineChart>
      <c:lineChart>
        <c:grouping val="standard"/>
        <c:varyColors val="0"/>
        <c:ser>
          <c:idx val="5"/>
          <c:order val="5"/>
          <c:tx>
            <c:strRef>
              <c:f>'FRED Graph'!$G$17</c:f>
              <c:strCache>
                <c:ptCount val="1"/>
                <c:pt idx="0">
                  <c:v>Soy Oil</c:v>
                </c:pt>
              </c:strCache>
            </c:strRef>
          </c:tx>
          <c:spPr>
            <a:ln w="19050" cap="rnd">
              <a:solidFill>
                <a:schemeClr val="accent6"/>
              </a:solidFill>
              <a:round/>
            </a:ln>
            <a:effectLst/>
          </c:spPr>
          <c:marker>
            <c:symbol val="none"/>
          </c:marker>
          <c:cat>
            <c:numRef>
              <c:f>'FRED Graph'!$A$18:$A$280</c:f>
              <c:numCache>
                <c:formatCode>m/d/yyyy</c:formatCode>
                <c:ptCount val="26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numCache>
            </c:numRef>
          </c:cat>
          <c:val>
            <c:numRef>
              <c:f>'FRED Graph'!$G$18:$G$280</c:f>
              <c:numCache>
                <c:formatCode>0.00</c:formatCode>
                <c:ptCount val="263"/>
                <c:pt idx="0">
                  <c:v>-29.506769999999999</c:v>
                </c:pt>
                <c:pt idx="1">
                  <c:v>-21.69154</c:v>
                </c:pt>
                <c:pt idx="2">
                  <c:v>-9.6514699999999998</c:v>
                </c:pt>
                <c:pt idx="3">
                  <c:v>-5.0732200000000001</c:v>
                </c:pt>
                <c:pt idx="4">
                  <c:v>-4.9477700000000002</c:v>
                </c:pt>
                <c:pt idx="5">
                  <c:v>-3.7802699999999998</c:v>
                </c:pt>
                <c:pt idx="6">
                  <c:v>0.19405</c:v>
                </c:pt>
                <c:pt idx="7">
                  <c:v>-8.7268399999999993</c:v>
                </c:pt>
                <c:pt idx="8">
                  <c:v>-9.3255099999999995</c:v>
                </c:pt>
                <c:pt idx="9">
                  <c:v>-9.0687800000000003</c:v>
                </c:pt>
                <c:pt idx="10">
                  <c:v>-7.2401</c:v>
                </c:pt>
                <c:pt idx="11">
                  <c:v>-6.1790700000000003</c:v>
                </c:pt>
                <c:pt idx="12">
                  <c:v>-9.7213600000000007</c:v>
                </c:pt>
                <c:pt idx="13">
                  <c:v>-6.2261800000000003</c:v>
                </c:pt>
                <c:pt idx="14">
                  <c:v>-5.2819000000000003</c:v>
                </c:pt>
                <c:pt idx="15">
                  <c:v>-16.528929999999999</c:v>
                </c:pt>
                <c:pt idx="16">
                  <c:v>-15.09543</c:v>
                </c:pt>
                <c:pt idx="17">
                  <c:v>-7.4278700000000004</c:v>
                </c:pt>
                <c:pt idx="18">
                  <c:v>12.265980000000001</c:v>
                </c:pt>
                <c:pt idx="19">
                  <c:v>18.074660000000002</c:v>
                </c:pt>
                <c:pt idx="20">
                  <c:v>5.1746400000000001</c:v>
                </c:pt>
                <c:pt idx="21">
                  <c:v>1.4056200000000001</c:v>
                </c:pt>
                <c:pt idx="22">
                  <c:v>6.8045400000000003</c:v>
                </c:pt>
                <c:pt idx="23">
                  <c:v>6.3171999999999997</c:v>
                </c:pt>
                <c:pt idx="24">
                  <c:v>6.8587100000000003</c:v>
                </c:pt>
                <c:pt idx="25">
                  <c:v>5.0812999999999997</c:v>
                </c:pt>
                <c:pt idx="26">
                  <c:v>1.4411</c:v>
                </c:pt>
                <c:pt idx="27">
                  <c:v>9.3069299999999995</c:v>
                </c:pt>
                <c:pt idx="28">
                  <c:v>16.416889999999999</c:v>
                </c:pt>
                <c:pt idx="29">
                  <c:v>20.026530000000001</c:v>
                </c:pt>
                <c:pt idx="30">
                  <c:v>10.35078</c:v>
                </c:pt>
                <c:pt idx="31">
                  <c:v>14.032170000000001</c:v>
                </c:pt>
                <c:pt idx="32">
                  <c:v>23.616240000000001</c:v>
                </c:pt>
                <c:pt idx="33">
                  <c:v>33.399340000000002</c:v>
                </c:pt>
                <c:pt idx="34">
                  <c:v>39.0381</c:v>
                </c:pt>
                <c:pt idx="35">
                  <c:v>37.357770000000002</c:v>
                </c:pt>
                <c:pt idx="36">
                  <c:v>32.061860000000003</c:v>
                </c:pt>
                <c:pt idx="37">
                  <c:v>31.901319999999998</c:v>
                </c:pt>
                <c:pt idx="38">
                  <c:v>29.130269999999999</c:v>
                </c:pt>
                <c:pt idx="39">
                  <c:v>31.892679999999999</c:v>
                </c:pt>
                <c:pt idx="40">
                  <c:v>31.577919999999999</c:v>
                </c:pt>
                <c:pt idx="41">
                  <c:v>22.317810000000001</c:v>
                </c:pt>
                <c:pt idx="42">
                  <c:v>9.7043900000000001</c:v>
                </c:pt>
                <c:pt idx="43">
                  <c:v>-3.7080799999999998</c:v>
                </c:pt>
                <c:pt idx="44">
                  <c:v>11.70576</c:v>
                </c:pt>
                <c:pt idx="45">
                  <c:v>29.174109999999999</c:v>
                </c:pt>
                <c:pt idx="46">
                  <c:v>18.44943</c:v>
                </c:pt>
                <c:pt idx="47">
                  <c:v>29.234819999999999</c:v>
                </c:pt>
                <c:pt idx="48">
                  <c:v>41.881709999999998</c:v>
                </c:pt>
                <c:pt idx="49">
                  <c:v>56.259329999999999</c:v>
                </c:pt>
                <c:pt idx="50">
                  <c:v>60.200110000000002</c:v>
                </c:pt>
                <c:pt idx="51">
                  <c:v>49.38409</c:v>
                </c:pt>
                <c:pt idx="52">
                  <c:v>37.076790000000003</c:v>
                </c:pt>
                <c:pt idx="53">
                  <c:v>27.893450000000001</c:v>
                </c:pt>
                <c:pt idx="54">
                  <c:v>24.069849999999999</c:v>
                </c:pt>
                <c:pt idx="55">
                  <c:v>19.15804</c:v>
                </c:pt>
                <c:pt idx="56">
                  <c:v>2.8079999999999998</c:v>
                </c:pt>
                <c:pt idx="57">
                  <c:v>-20.412649999999999</c:v>
                </c:pt>
                <c:pt idx="58">
                  <c:v>-20.704879999999999</c:v>
                </c:pt>
                <c:pt idx="59">
                  <c:v>-27.092030000000001</c:v>
                </c:pt>
                <c:pt idx="60">
                  <c:v>-32.438130000000001</c:v>
                </c:pt>
                <c:pt idx="61">
                  <c:v>-37.105269999999997</c:v>
                </c:pt>
                <c:pt idx="62">
                  <c:v>-30.509319999999999</c:v>
                </c:pt>
                <c:pt idx="63">
                  <c:v>-30.680990000000001</c:v>
                </c:pt>
                <c:pt idx="64">
                  <c:v>-26.21396</c:v>
                </c:pt>
                <c:pt idx="65">
                  <c:v>-15.13814</c:v>
                </c:pt>
                <c:pt idx="66">
                  <c:v>-5.0231500000000002</c:v>
                </c:pt>
                <c:pt idx="67">
                  <c:v>-2.9231500000000001</c:v>
                </c:pt>
                <c:pt idx="68">
                  <c:v>-2.3620399999999999</c:v>
                </c:pt>
                <c:pt idx="69">
                  <c:v>14.24184</c:v>
                </c:pt>
                <c:pt idx="70">
                  <c:v>6.4546999999999999</c:v>
                </c:pt>
                <c:pt idx="71">
                  <c:v>3.2385299999999999</c:v>
                </c:pt>
                <c:pt idx="72">
                  <c:v>11.073370000000001</c:v>
                </c:pt>
                <c:pt idx="73">
                  <c:v>12.269310000000001</c:v>
                </c:pt>
                <c:pt idx="74">
                  <c:v>0.54668000000000005</c:v>
                </c:pt>
                <c:pt idx="75">
                  <c:v>3.9733000000000001</c:v>
                </c:pt>
                <c:pt idx="76">
                  <c:v>11.157120000000001</c:v>
                </c:pt>
                <c:pt idx="77">
                  <c:v>3.84768</c:v>
                </c:pt>
                <c:pt idx="78">
                  <c:v>7.2901300000000004</c:v>
                </c:pt>
                <c:pt idx="79">
                  <c:v>11.419729999999999</c:v>
                </c:pt>
                <c:pt idx="80">
                  <c:v>7.5268300000000004</c:v>
                </c:pt>
                <c:pt idx="81">
                  <c:v>6.9598000000000004</c:v>
                </c:pt>
                <c:pt idx="82">
                  <c:v>27.09029</c:v>
                </c:pt>
                <c:pt idx="83">
                  <c:v>34.894570000000002</c:v>
                </c:pt>
                <c:pt idx="84">
                  <c:v>31.603940000000001</c:v>
                </c:pt>
                <c:pt idx="85">
                  <c:v>33.606140000000003</c:v>
                </c:pt>
                <c:pt idx="86">
                  <c:v>31.716159999999999</c:v>
                </c:pt>
                <c:pt idx="87">
                  <c:v>37.74362</c:v>
                </c:pt>
                <c:pt idx="88">
                  <c:v>35.651490000000003</c:v>
                </c:pt>
                <c:pt idx="89">
                  <c:v>42.317950000000003</c:v>
                </c:pt>
                <c:pt idx="90">
                  <c:v>39.600960000000001</c:v>
                </c:pt>
                <c:pt idx="91">
                  <c:v>41.695779999999999</c:v>
                </c:pt>
                <c:pt idx="92">
                  <c:v>59.407730000000001</c:v>
                </c:pt>
                <c:pt idx="93">
                  <c:v>57.202550000000002</c:v>
                </c:pt>
                <c:pt idx="94">
                  <c:v>58.425640000000001</c:v>
                </c:pt>
                <c:pt idx="95">
                  <c:v>63.375239999999998</c:v>
                </c:pt>
                <c:pt idx="96">
                  <c:v>79.837800000000001</c:v>
                </c:pt>
                <c:pt idx="97">
                  <c:v>96.689670000000007</c:v>
                </c:pt>
                <c:pt idx="98">
                  <c:v>94.440939999999998</c:v>
                </c:pt>
                <c:pt idx="99">
                  <c:v>80.935509999999994</c:v>
                </c:pt>
                <c:pt idx="100">
                  <c:v>75.972729999999999</c:v>
                </c:pt>
                <c:pt idx="101">
                  <c:v>80.658919999999995</c:v>
                </c:pt>
                <c:pt idx="102">
                  <c:v>67.522559999999999</c:v>
                </c:pt>
                <c:pt idx="103">
                  <c:v>46.004089999999998</c:v>
                </c:pt>
                <c:pt idx="104">
                  <c:v>22.357060000000001</c:v>
                </c:pt>
                <c:pt idx="105">
                  <c:v>-8.0832300000000004</c:v>
                </c:pt>
                <c:pt idx="106">
                  <c:v>-26.260200000000001</c:v>
                </c:pt>
                <c:pt idx="107">
                  <c:v>-33.693579999999997</c:v>
                </c:pt>
                <c:pt idx="108">
                  <c:v>-33.972499999999997</c:v>
                </c:pt>
                <c:pt idx="109">
                  <c:v>-46.196779999999997</c:v>
                </c:pt>
                <c:pt idx="110">
                  <c:v>-47.542059999999999</c:v>
                </c:pt>
                <c:pt idx="111">
                  <c:v>-39.067030000000003</c:v>
                </c:pt>
                <c:pt idx="112">
                  <c:v>-36.473730000000003</c:v>
                </c:pt>
                <c:pt idx="113">
                  <c:v>-41.197650000000003</c:v>
                </c:pt>
                <c:pt idx="114">
                  <c:v>-45.31288</c:v>
                </c:pt>
                <c:pt idx="115">
                  <c:v>-30.427129999999998</c:v>
                </c:pt>
                <c:pt idx="116">
                  <c:v>-28.08672</c:v>
                </c:pt>
                <c:pt idx="117">
                  <c:v>-1.37724</c:v>
                </c:pt>
                <c:pt idx="118">
                  <c:v>17.255839999999999</c:v>
                </c:pt>
                <c:pt idx="119">
                  <c:v>27.37734</c:v>
                </c:pt>
                <c:pt idx="120">
                  <c:v>11.082240000000001</c:v>
                </c:pt>
                <c:pt idx="121">
                  <c:v>19.441279999999999</c:v>
                </c:pt>
                <c:pt idx="122">
                  <c:v>25.418500000000002</c:v>
                </c:pt>
                <c:pt idx="123">
                  <c:v>10.25149</c:v>
                </c:pt>
                <c:pt idx="124">
                  <c:v>-1.48288</c:v>
                </c:pt>
                <c:pt idx="125">
                  <c:v>-1.2891999999999999</c:v>
                </c:pt>
                <c:pt idx="126">
                  <c:v>11.497680000000001</c:v>
                </c:pt>
                <c:pt idx="127">
                  <c:v>10.572570000000001</c:v>
                </c:pt>
                <c:pt idx="128">
                  <c:v>24.05161</c:v>
                </c:pt>
                <c:pt idx="129">
                  <c:v>29.741820000000001</c:v>
                </c:pt>
                <c:pt idx="130">
                  <c:v>31.49727</c:v>
                </c:pt>
                <c:pt idx="131">
                  <c:v>39.305439999999997</c:v>
                </c:pt>
                <c:pt idx="132">
                  <c:v>49.950449999999996</c:v>
                </c:pt>
                <c:pt idx="133">
                  <c:v>50.9223</c:v>
                </c:pt>
                <c:pt idx="134">
                  <c:v>43.23189</c:v>
                </c:pt>
                <c:pt idx="135">
                  <c:v>47.364719999999998</c:v>
                </c:pt>
                <c:pt idx="136">
                  <c:v>50.801430000000003</c:v>
                </c:pt>
                <c:pt idx="137">
                  <c:v>52.26238</c:v>
                </c:pt>
                <c:pt idx="138">
                  <c:v>48.44623</c:v>
                </c:pt>
                <c:pt idx="139">
                  <c:v>36.859479999999998</c:v>
                </c:pt>
                <c:pt idx="140">
                  <c:v>31.11018</c:v>
                </c:pt>
                <c:pt idx="141">
                  <c:v>8.8826699999999992</c:v>
                </c:pt>
                <c:pt idx="142">
                  <c:v>-0.44298999999999999</c:v>
                </c:pt>
                <c:pt idx="143">
                  <c:v>-8.7134400000000003</c:v>
                </c:pt>
                <c:pt idx="144">
                  <c:v>-9.9722899999999992</c:v>
                </c:pt>
                <c:pt idx="145">
                  <c:v>-7.7367600000000003</c:v>
                </c:pt>
                <c:pt idx="146">
                  <c:v>-3.9012699999999998</c:v>
                </c:pt>
                <c:pt idx="147">
                  <c:v>-3.63998</c:v>
                </c:pt>
                <c:pt idx="148">
                  <c:v>-9.6434700000000007</c:v>
                </c:pt>
                <c:pt idx="149">
                  <c:v>-12.180529999999999</c:v>
                </c:pt>
                <c:pt idx="150">
                  <c:v>-5.3805899999999998</c:v>
                </c:pt>
                <c:pt idx="151">
                  <c:v>-3.00013</c:v>
                </c:pt>
                <c:pt idx="152">
                  <c:v>-0.45662999999999998</c:v>
                </c:pt>
                <c:pt idx="153">
                  <c:v>-0.60816000000000003</c:v>
                </c:pt>
                <c:pt idx="154">
                  <c:v>-4.1633399999999998</c:v>
                </c:pt>
                <c:pt idx="155">
                  <c:v>-1.2927999999999999</c:v>
                </c:pt>
                <c:pt idx="156">
                  <c:v>-0.78998000000000002</c:v>
                </c:pt>
                <c:pt idx="157">
                  <c:v>-3.2680699999999998</c:v>
                </c:pt>
                <c:pt idx="158">
                  <c:v>-7.8254099999999998</c:v>
                </c:pt>
                <c:pt idx="159">
                  <c:v>-11.83164</c:v>
                </c:pt>
                <c:pt idx="160">
                  <c:v>-4.5654500000000002</c:v>
                </c:pt>
                <c:pt idx="161">
                  <c:v>-3.5710999999999999</c:v>
                </c:pt>
                <c:pt idx="162">
                  <c:v>-14.8421</c:v>
                </c:pt>
                <c:pt idx="163">
                  <c:v>-20.550239999999999</c:v>
                </c:pt>
                <c:pt idx="164">
                  <c:v>-22.93975</c:v>
                </c:pt>
                <c:pt idx="165">
                  <c:v>-19.845600000000001</c:v>
                </c:pt>
                <c:pt idx="166">
                  <c:v>-16.276669999999999</c:v>
                </c:pt>
                <c:pt idx="167">
                  <c:v>-19.867249999999999</c:v>
                </c:pt>
                <c:pt idx="168">
                  <c:v>-25.959520000000001</c:v>
                </c:pt>
                <c:pt idx="169">
                  <c:v>-22.820499999999999</c:v>
                </c:pt>
                <c:pt idx="170">
                  <c:v>-15.80843</c:v>
                </c:pt>
                <c:pt idx="171">
                  <c:v>-14.04649</c:v>
                </c:pt>
                <c:pt idx="172">
                  <c:v>-17.47786</c:v>
                </c:pt>
                <c:pt idx="173">
                  <c:v>-17.667059999999999</c:v>
                </c:pt>
                <c:pt idx="174">
                  <c:v>-18.682539999999999</c:v>
                </c:pt>
                <c:pt idx="175">
                  <c:v>-21.0136</c:v>
                </c:pt>
                <c:pt idx="176">
                  <c:v>-23.876000000000001</c:v>
                </c:pt>
                <c:pt idx="177">
                  <c:v>-19.638010000000001</c:v>
                </c:pt>
                <c:pt idx="178">
                  <c:v>-19.604669999999999</c:v>
                </c:pt>
                <c:pt idx="179">
                  <c:v>-19.1312</c:v>
                </c:pt>
                <c:pt idx="180">
                  <c:v>-14.851749999999999</c:v>
                </c:pt>
                <c:pt idx="181">
                  <c:v>-20.113160000000001</c:v>
                </c:pt>
                <c:pt idx="182">
                  <c:v>-26.39743</c:v>
                </c:pt>
                <c:pt idx="183">
                  <c:v>-25.952770000000001</c:v>
                </c:pt>
                <c:pt idx="184">
                  <c:v>-19.81372</c:v>
                </c:pt>
                <c:pt idx="185">
                  <c:v>-15.32104</c:v>
                </c:pt>
                <c:pt idx="186">
                  <c:v>-14.50717</c:v>
                </c:pt>
                <c:pt idx="187">
                  <c:v>-15.699909999999999</c:v>
                </c:pt>
                <c:pt idx="188">
                  <c:v>-17.068850000000001</c:v>
                </c:pt>
                <c:pt idx="189">
                  <c:v>-13.5259</c:v>
                </c:pt>
                <c:pt idx="190">
                  <c:v>-14.78543</c:v>
                </c:pt>
                <c:pt idx="191">
                  <c:v>-4.0194299999999998</c:v>
                </c:pt>
                <c:pt idx="192">
                  <c:v>-6.77806</c:v>
                </c:pt>
                <c:pt idx="193">
                  <c:v>-1.58063</c:v>
                </c:pt>
                <c:pt idx="194">
                  <c:v>4.4516099999999996</c:v>
                </c:pt>
                <c:pt idx="195">
                  <c:v>8.2203800000000005</c:v>
                </c:pt>
                <c:pt idx="196">
                  <c:v>-1.32009</c:v>
                </c:pt>
                <c:pt idx="197">
                  <c:v>-4.6653700000000002</c:v>
                </c:pt>
                <c:pt idx="198">
                  <c:v>-3.7260399999999998</c:v>
                </c:pt>
                <c:pt idx="199">
                  <c:v>13.199339999999999</c:v>
                </c:pt>
                <c:pt idx="200">
                  <c:v>22.424589999999998</c:v>
                </c:pt>
                <c:pt idx="201">
                  <c:v>21.39254</c:v>
                </c:pt>
                <c:pt idx="202">
                  <c:v>25.649799999999999</c:v>
                </c:pt>
                <c:pt idx="203">
                  <c:v>18.17145</c:v>
                </c:pt>
                <c:pt idx="204">
                  <c:v>16.969329999999999</c:v>
                </c:pt>
                <c:pt idx="205">
                  <c:v>8.1550899999999995</c:v>
                </c:pt>
                <c:pt idx="206">
                  <c:v>1.33738</c:v>
                </c:pt>
                <c:pt idx="207">
                  <c:v>-7.1111399999999998</c:v>
                </c:pt>
                <c:pt idx="208">
                  <c:v>0.99490000000000001</c:v>
                </c:pt>
                <c:pt idx="209">
                  <c:v>0.17376</c:v>
                </c:pt>
                <c:pt idx="210">
                  <c:v>10.279909999999999</c:v>
                </c:pt>
                <c:pt idx="211">
                  <c:v>4.9035099999999998</c:v>
                </c:pt>
                <c:pt idx="212">
                  <c:v>4.57287</c:v>
                </c:pt>
                <c:pt idx="213">
                  <c:v>-2.18066</c:v>
                </c:pt>
                <c:pt idx="214">
                  <c:v>-1.7859100000000001</c:v>
                </c:pt>
                <c:pt idx="215">
                  <c:v>-8.7083499999999994</c:v>
                </c:pt>
                <c:pt idx="216">
                  <c:v>-5.8581300000000001</c:v>
                </c:pt>
                <c:pt idx="217">
                  <c:v>-4.5152799999999997</c:v>
                </c:pt>
                <c:pt idx="218">
                  <c:v>-2.9262299999999999</c:v>
                </c:pt>
                <c:pt idx="219">
                  <c:v>-0.60196000000000005</c:v>
                </c:pt>
                <c:pt idx="220">
                  <c:v>-4.2887000000000004</c:v>
                </c:pt>
                <c:pt idx="221">
                  <c:v>-6.7233999999999998</c:v>
                </c:pt>
                <c:pt idx="222">
                  <c:v>-15.50845</c:v>
                </c:pt>
                <c:pt idx="223">
                  <c:v>-16.55198</c:v>
                </c:pt>
                <c:pt idx="224">
                  <c:v>-18.45299</c:v>
                </c:pt>
                <c:pt idx="225">
                  <c:v>-13.93647</c:v>
                </c:pt>
                <c:pt idx="226">
                  <c:v>-19.527550000000002</c:v>
                </c:pt>
                <c:pt idx="227">
                  <c:v>-14.877179999999999</c:v>
                </c:pt>
                <c:pt idx="228">
                  <c:v>-12.34939</c:v>
                </c:pt>
                <c:pt idx="229">
                  <c:v>-6.0635300000000001</c:v>
                </c:pt>
                <c:pt idx="230">
                  <c:v>-8.14011</c:v>
                </c:pt>
                <c:pt idx="231">
                  <c:v>-8.9060000000000006</c:v>
                </c:pt>
                <c:pt idx="232">
                  <c:v>-12.57166</c:v>
                </c:pt>
                <c:pt idx="233">
                  <c:v>-6.5992300000000004</c:v>
                </c:pt>
                <c:pt idx="234">
                  <c:v>-1.1080399999999999</c:v>
                </c:pt>
                <c:pt idx="235">
                  <c:v>0.97970999999999997</c:v>
                </c:pt>
                <c:pt idx="236">
                  <c:v>3.9209499999999999</c:v>
                </c:pt>
                <c:pt idx="237">
                  <c:v>4.5843400000000001</c:v>
                </c:pt>
                <c:pt idx="238">
                  <c:v>11.798249999999999</c:v>
                </c:pt>
                <c:pt idx="239">
                  <c:v>15.516030000000001</c:v>
                </c:pt>
                <c:pt idx="240">
                  <c:v>14.303610000000001</c:v>
                </c:pt>
                <c:pt idx="241">
                  <c:v>7.4880000000000002E-2</c:v>
                </c:pt>
                <c:pt idx="242">
                  <c:v>-8.0827100000000005</c:v>
                </c:pt>
                <c:pt idx="243">
                  <c:v>-8.2425899999999999</c:v>
                </c:pt>
                <c:pt idx="244">
                  <c:v>-2.0299499999999999</c:v>
                </c:pt>
                <c:pt idx="245">
                  <c:v>0.13774</c:v>
                </c:pt>
                <c:pt idx="246">
                  <c:v>4.1724199999999998</c:v>
                </c:pt>
                <c:pt idx="247">
                  <c:v>11.454689999999999</c:v>
                </c:pt>
                <c:pt idx="248">
                  <c:v>15.70574</c:v>
                </c:pt>
                <c:pt idx="249">
                  <c:v>10.26436</c:v>
                </c:pt>
                <c:pt idx="250">
                  <c:v>19.072610000000001</c:v>
                </c:pt>
                <c:pt idx="251">
                  <c:v>22.678650000000001</c:v>
                </c:pt>
                <c:pt idx="252">
                  <c:v>31.397030000000001</c:v>
                </c:pt>
                <c:pt idx="253">
                  <c:v>55.202530000000003</c:v>
                </c:pt>
                <c:pt idx="254">
                  <c:v>101.08958</c:v>
                </c:pt>
                <c:pt idx="255">
                  <c:v>121.19031</c:v>
                </c:pt>
                <c:pt idx="256">
                  <c:v>151.99377000000001</c:v>
                </c:pt>
                <c:pt idx="257">
                  <c:v>133.91893999999999</c:v>
                </c:pt>
                <c:pt idx="258">
                  <c:v>125.76913</c:v>
                </c:pt>
                <c:pt idx="259">
                  <c:v>95.577849999999998</c:v>
                </c:pt>
                <c:pt idx="260">
                  <c:v>70.239019999999996</c:v>
                </c:pt>
                <c:pt idx="261">
                  <c:v>83.305840000000003</c:v>
                </c:pt>
                <c:pt idx="262">
                  <c:v>60.691110000000002</c:v>
                </c:pt>
              </c:numCache>
            </c:numRef>
          </c:val>
          <c:smooth val="1"/>
          <c:extLst>
            <c:ext xmlns:c16="http://schemas.microsoft.com/office/drawing/2014/chart" uri="{C3380CC4-5D6E-409C-BE32-E72D297353CC}">
              <c16:uniqueId val="{00000007-31C5-464F-888F-137E41AF767C}"/>
            </c:ext>
          </c:extLst>
        </c:ser>
        <c:dLbls>
          <c:showLegendKey val="0"/>
          <c:showVal val="0"/>
          <c:showCatName val="0"/>
          <c:showSerName val="0"/>
          <c:showPercent val="0"/>
          <c:showBubbleSize val="0"/>
        </c:dLbls>
        <c:marker val="1"/>
        <c:smooth val="0"/>
        <c:axId val="3"/>
        <c:axId val="4"/>
      </c:lineChart>
      <c:dateAx>
        <c:axId val="1364397503"/>
        <c:scaling>
          <c:orientation val="minMax"/>
          <c:min val="43831"/>
        </c:scaling>
        <c:delete val="0"/>
        <c:axPos val="b"/>
        <c:majorGridlines>
          <c:spPr>
            <a:ln w="9525" cap="flat" cmpd="sng" algn="ctr">
              <a:solidFill>
                <a:schemeClr val="tx1">
                  <a:lumMod val="15000"/>
                  <a:lumOff val="85000"/>
                </a:schemeClr>
              </a:solidFill>
              <a:round/>
            </a:ln>
            <a:effectLst/>
          </c:spPr>
        </c:majorGridlines>
        <c:numFmt formatCode="yyyy\-mm\-dd"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sz="1200" b="1" i="0" u="none" strike="noStrike" baseline="0">
                <a:solidFill>
                  <a:srgbClr val="000000"/>
                </a:solidFill>
                <a:latin typeface="Calibri"/>
                <a:ea typeface="Calibri"/>
                <a:cs typeface="Calibri"/>
              </a:defRPr>
            </a:pPr>
            <a:endParaRPr lang="en-US"/>
          </a:p>
        </c:txPr>
        <c:crossAx val="1"/>
        <c:crosses val="autoZero"/>
        <c:auto val="1"/>
        <c:lblOffset val="100"/>
        <c:baseTimeUnit val="months"/>
      </c:date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1" i="0" u="none" strike="noStrike" baseline="0">
                <a:solidFill>
                  <a:srgbClr val="000000"/>
                </a:solidFill>
                <a:latin typeface="Calibri"/>
                <a:ea typeface="Calibri"/>
                <a:cs typeface="Calibri"/>
              </a:defRPr>
            </a:pPr>
            <a:endParaRPr lang="en-US"/>
          </a:p>
        </c:txPr>
        <c:crossAx val="1364397503"/>
        <c:crosses val="autoZero"/>
        <c:crossBetween val="between"/>
      </c:valAx>
      <c:dateAx>
        <c:axId val="3"/>
        <c:scaling>
          <c:orientation val="minMax"/>
        </c:scaling>
        <c:delete val="1"/>
        <c:axPos val="b"/>
        <c:numFmt formatCode="m/d/yyyy" sourceLinked="1"/>
        <c:majorTickMark val="out"/>
        <c:minorTickMark val="none"/>
        <c:tickLblPos val="nextTo"/>
        <c:crossAx val="4"/>
        <c:crosses val="autoZero"/>
        <c:auto val="1"/>
        <c:lblOffset val="100"/>
        <c:baseTimeUnit val="months"/>
      </c:dateAx>
      <c:valAx>
        <c:axId val="4"/>
        <c:scaling>
          <c:orientation val="minMax"/>
          <c:max val="300"/>
          <c:min val="-100"/>
        </c:scaling>
        <c:delete val="0"/>
        <c:axPos val="r"/>
        <c:numFmt formatCode="0" sourceLinked="0"/>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3"/>
        <c:crosses val="max"/>
        <c:crossBetween val="between"/>
      </c:valAx>
      <c:spPr>
        <a:noFill/>
        <a:ln w="25400">
          <a:noFill/>
        </a:ln>
      </c:spPr>
    </c:plotArea>
    <c:legend>
      <c:legendPos val="b"/>
      <c:layout>
        <c:manualLayout>
          <c:xMode val="edge"/>
          <c:yMode val="edge"/>
          <c:x val="0.1861781954032864"/>
          <c:y val="0.20792815476432758"/>
          <c:w val="0.33286599893391866"/>
          <c:h val="0.29735119744179428"/>
        </c:manualLayout>
      </c:layout>
      <c:overlay val="0"/>
      <c:spPr>
        <a:solidFill>
          <a:schemeClr val="bg1"/>
        </a:solidFill>
        <a:ln w="25400">
          <a:noFill/>
        </a:ln>
      </c:spPr>
      <c:txPr>
        <a:bodyPr/>
        <a:lstStyle/>
        <a:p>
          <a:pPr>
            <a:defRPr sz="1285"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b="1"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78080312502539E-2"/>
          <c:y val="0.11075181845001493"/>
          <c:w val="0.89714345214372149"/>
          <c:h val="0.63421574925608526"/>
        </c:manualLayout>
      </c:layout>
      <c:lineChart>
        <c:grouping val="standard"/>
        <c:varyColors val="0"/>
        <c:ser>
          <c:idx val="2"/>
          <c:order val="0"/>
          <c:tx>
            <c:strRef>
              <c:f>'4. NFI&amp;NCI'!$G$1</c:f>
              <c:strCache>
                <c:ptCount val="1"/>
                <c:pt idx="0">
                  <c:v>Average NFI, 2001 - 2020</c:v>
                </c:pt>
              </c:strCache>
            </c:strRef>
          </c:tx>
          <c:spPr>
            <a:ln w="28575" cap="rnd" cmpd="sng" algn="ctr">
              <a:solidFill>
                <a:schemeClr val="tx2">
                  <a:lumMod val="40000"/>
                  <a:lumOff val="60000"/>
                </a:schemeClr>
              </a:solidFill>
              <a:prstDash val="sysDash"/>
              <a:round/>
            </a:ln>
            <a:effectLst/>
          </c:spPr>
          <c:marker>
            <c:symbol val="none"/>
          </c:marker>
          <c:cat>
            <c:strRef>
              <c:f>'4. NFI&amp;NCI'!$I$3:$I$25</c:f>
              <c:strCach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2021F</c:v>
                </c:pt>
                <c:pt idx="21">
                  <c:v>2022F</c:v>
                </c:pt>
              </c:strCache>
              <c:extLst/>
            </c:strRef>
          </c:cat>
          <c:val>
            <c:numRef>
              <c:f>'4. NFI&amp;NCI'!$G$3:$G$25</c:f>
              <c:numCache>
                <c:formatCode>0.00</c:formatCode>
                <c:ptCount val="22"/>
                <c:pt idx="0">
                  <c:v>98.681039954358894</c:v>
                </c:pt>
                <c:pt idx="1">
                  <c:v>98.681039954358894</c:v>
                </c:pt>
                <c:pt idx="2">
                  <c:v>98.681039954358894</c:v>
                </c:pt>
                <c:pt idx="3">
                  <c:v>98.681039954358894</c:v>
                </c:pt>
                <c:pt idx="4">
                  <c:v>98.681039954358894</c:v>
                </c:pt>
                <c:pt idx="5">
                  <c:v>98.681039954358894</c:v>
                </c:pt>
                <c:pt idx="6">
                  <c:v>98.681039954358894</c:v>
                </c:pt>
                <c:pt idx="7">
                  <c:v>98.681039954358894</c:v>
                </c:pt>
                <c:pt idx="8">
                  <c:v>98.681039954358894</c:v>
                </c:pt>
                <c:pt idx="9">
                  <c:v>98.681039954358894</c:v>
                </c:pt>
                <c:pt idx="10">
                  <c:v>98.681039954358894</c:v>
                </c:pt>
                <c:pt idx="11">
                  <c:v>98.681039954358894</c:v>
                </c:pt>
                <c:pt idx="12">
                  <c:v>98.681039954358894</c:v>
                </c:pt>
                <c:pt idx="13">
                  <c:v>98.681039954358894</c:v>
                </c:pt>
                <c:pt idx="14">
                  <c:v>98.681039954358894</c:v>
                </c:pt>
                <c:pt idx="15">
                  <c:v>98.681039954358894</c:v>
                </c:pt>
                <c:pt idx="16">
                  <c:v>98.681039954358894</c:v>
                </c:pt>
                <c:pt idx="17">
                  <c:v>98.681039954358894</c:v>
                </c:pt>
                <c:pt idx="18">
                  <c:v>98.681039954358894</c:v>
                </c:pt>
                <c:pt idx="19">
                  <c:v>98.681039954358894</c:v>
                </c:pt>
                <c:pt idx="20">
                  <c:v>98.681039954358894</c:v>
                </c:pt>
                <c:pt idx="21">
                  <c:v>98.681039954358894</c:v>
                </c:pt>
              </c:numCache>
              <c:extLst/>
            </c:numRef>
          </c:val>
          <c:smooth val="0"/>
          <c:extLst>
            <c:ext xmlns:c16="http://schemas.microsoft.com/office/drawing/2014/chart" uri="{C3380CC4-5D6E-409C-BE32-E72D297353CC}">
              <c16:uniqueId val="{00000000-F922-4E16-A24C-F98A8FBB0484}"/>
            </c:ext>
          </c:extLst>
        </c:ser>
        <c:ser>
          <c:idx val="3"/>
          <c:order val="1"/>
          <c:tx>
            <c:strRef>
              <c:f>'4. NFI&amp;NCI'!$H$1</c:f>
              <c:strCache>
                <c:ptCount val="1"/>
                <c:pt idx="0">
                  <c:v>Average NCI, 2001 - 2020</c:v>
                </c:pt>
              </c:strCache>
            </c:strRef>
          </c:tx>
          <c:spPr>
            <a:ln w="28575" cap="rnd" cmpd="sng" algn="ctr">
              <a:solidFill>
                <a:schemeClr val="accent6">
                  <a:lumMod val="60000"/>
                  <a:lumOff val="40000"/>
                </a:schemeClr>
              </a:solidFill>
              <a:prstDash val="sysDash"/>
              <a:round/>
            </a:ln>
            <a:effectLst/>
          </c:spPr>
          <c:marker>
            <c:symbol val="none"/>
          </c:marker>
          <c:cat>
            <c:strRef>
              <c:f>'4. NFI&amp;NCI'!$I$3:$I$25</c:f>
              <c:strCach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2021F</c:v>
                </c:pt>
                <c:pt idx="21">
                  <c:v>2022F</c:v>
                </c:pt>
              </c:strCache>
              <c:extLst/>
            </c:strRef>
          </c:cat>
          <c:val>
            <c:numRef>
              <c:f>'4. NFI&amp;NCI'!$H$3:$H$25</c:f>
              <c:numCache>
                <c:formatCode>0.00</c:formatCode>
                <c:ptCount val="22"/>
                <c:pt idx="0">
                  <c:v>119.7716498486709</c:v>
                </c:pt>
                <c:pt idx="1">
                  <c:v>119.7716498486709</c:v>
                </c:pt>
                <c:pt idx="2">
                  <c:v>119.7716498486709</c:v>
                </c:pt>
                <c:pt idx="3">
                  <c:v>119.7716498486709</c:v>
                </c:pt>
                <c:pt idx="4">
                  <c:v>119.7716498486709</c:v>
                </c:pt>
                <c:pt idx="5">
                  <c:v>119.7716498486709</c:v>
                </c:pt>
                <c:pt idx="6">
                  <c:v>119.7716498486709</c:v>
                </c:pt>
                <c:pt idx="7">
                  <c:v>119.7716498486709</c:v>
                </c:pt>
                <c:pt idx="8">
                  <c:v>119.7716498486709</c:v>
                </c:pt>
                <c:pt idx="9">
                  <c:v>119.7716498486709</c:v>
                </c:pt>
                <c:pt idx="10">
                  <c:v>119.7716498486709</c:v>
                </c:pt>
                <c:pt idx="11">
                  <c:v>119.7716498486709</c:v>
                </c:pt>
                <c:pt idx="12">
                  <c:v>119.7716498486709</c:v>
                </c:pt>
                <c:pt idx="13">
                  <c:v>119.7716498486709</c:v>
                </c:pt>
                <c:pt idx="14">
                  <c:v>119.7716498486709</c:v>
                </c:pt>
                <c:pt idx="15">
                  <c:v>119.7716498486709</c:v>
                </c:pt>
                <c:pt idx="16">
                  <c:v>119.7716498486709</c:v>
                </c:pt>
                <c:pt idx="17">
                  <c:v>119.7716498486709</c:v>
                </c:pt>
                <c:pt idx="18">
                  <c:v>119.7716498486709</c:v>
                </c:pt>
                <c:pt idx="19">
                  <c:v>119.7716498486709</c:v>
                </c:pt>
                <c:pt idx="20">
                  <c:v>119.7716498486709</c:v>
                </c:pt>
                <c:pt idx="21">
                  <c:v>119.7716498486709</c:v>
                </c:pt>
              </c:numCache>
              <c:extLst/>
            </c:numRef>
          </c:val>
          <c:smooth val="0"/>
          <c:extLst>
            <c:ext xmlns:c16="http://schemas.microsoft.com/office/drawing/2014/chart" uri="{C3380CC4-5D6E-409C-BE32-E72D297353CC}">
              <c16:uniqueId val="{00000001-F922-4E16-A24C-F98A8FBB0484}"/>
            </c:ext>
          </c:extLst>
        </c:ser>
        <c:ser>
          <c:idx val="0"/>
          <c:order val="2"/>
          <c:tx>
            <c:strRef>
              <c:f>'4. NFI&amp;NCI'!$E$1:$E$2</c:f>
              <c:strCache>
                <c:ptCount val="2"/>
                <c:pt idx="0">
                  <c:v>NFI </c:v>
                </c:pt>
                <c:pt idx="1">
                  <c:v>inflation adjusted</c:v>
                </c:pt>
              </c:strCache>
            </c:strRef>
          </c:tx>
          <c:spPr>
            <a:ln w="38100" cap="rnd" cmpd="sng" algn="ctr">
              <a:solidFill>
                <a:schemeClr val="accent1">
                  <a:lumMod val="75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2-F922-4E16-A24C-F98A8FBB0484}"/>
                </c:ext>
              </c:extLst>
            </c:dLbl>
            <c:dLbl>
              <c:idx val="1"/>
              <c:delete val="1"/>
              <c:extLst>
                <c:ext xmlns:c15="http://schemas.microsoft.com/office/drawing/2012/chart" uri="{CE6537A1-D6FC-4f65-9D91-7224C49458BB}"/>
                <c:ext xmlns:c16="http://schemas.microsoft.com/office/drawing/2014/chart" uri="{C3380CC4-5D6E-409C-BE32-E72D297353CC}">
                  <c16:uniqueId val="{00000003-F922-4E16-A24C-F98A8FBB0484}"/>
                </c:ext>
              </c:extLst>
            </c:dLbl>
            <c:dLbl>
              <c:idx val="2"/>
              <c:delete val="1"/>
              <c:extLst>
                <c:ext xmlns:c15="http://schemas.microsoft.com/office/drawing/2012/chart" uri="{CE6537A1-D6FC-4f65-9D91-7224C49458BB}"/>
                <c:ext xmlns:c16="http://schemas.microsoft.com/office/drawing/2014/chart" uri="{C3380CC4-5D6E-409C-BE32-E72D297353CC}">
                  <c16:uniqueId val="{00000004-F922-4E16-A24C-F98A8FBB0484}"/>
                </c:ext>
              </c:extLst>
            </c:dLbl>
            <c:dLbl>
              <c:idx val="3"/>
              <c:delete val="1"/>
              <c:extLst>
                <c:ext xmlns:c15="http://schemas.microsoft.com/office/drawing/2012/chart" uri="{CE6537A1-D6FC-4f65-9D91-7224C49458BB}"/>
                <c:ext xmlns:c16="http://schemas.microsoft.com/office/drawing/2014/chart" uri="{C3380CC4-5D6E-409C-BE32-E72D297353CC}">
                  <c16:uniqueId val="{00000005-F922-4E16-A24C-F98A8FBB0484}"/>
                </c:ext>
              </c:extLst>
            </c:dLbl>
            <c:dLbl>
              <c:idx val="4"/>
              <c:delete val="1"/>
              <c:extLst>
                <c:ext xmlns:c15="http://schemas.microsoft.com/office/drawing/2012/chart" uri="{CE6537A1-D6FC-4f65-9D91-7224C49458BB}"/>
                <c:ext xmlns:c16="http://schemas.microsoft.com/office/drawing/2014/chart" uri="{C3380CC4-5D6E-409C-BE32-E72D297353CC}">
                  <c16:uniqueId val="{00000006-F922-4E16-A24C-F98A8FBB0484}"/>
                </c:ext>
              </c:extLst>
            </c:dLbl>
            <c:dLbl>
              <c:idx val="5"/>
              <c:delete val="1"/>
              <c:extLst>
                <c:ext xmlns:c15="http://schemas.microsoft.com/office/drawing/2012/chart" uri="{CE6537A1-D6FC-4f65-9D91-7224C49458BB}"/>
                <c:ext xmlns:c16="http://schemas.microsoft.com/office/drawing/2014/chart" uri="{C3380CC4-5D6E-409C-BE32-E72D297353CC}">
                  <c16:uniqueId val="{00000007-F922-4E16-A24C-F98A8FBB0484}"/>
                </c:ext>
              </c:extLst>
            </c:dLbl>
            <c:dLbl>
              <c:idx val="6"/>
              <c:delete val="1"/>
              <c:extLst>
                <c:ext xmlns:c15="http://schemas.microsoft.com/office/drawing/2012/chart" uri="{CE6537A1-D6FC-4f65-9D91-7224C49458BB}"/>
                <c:ext xmlns:c16="http://schemas.microsoft.com/office/drawing/2014/chart" uri="{C3380CC4-5D6E-409C-BE32-E72D297353CC}">
                  <c16:uniqueId val="{00000008-F922-4E16-A24C-F98A8FBB0484}"/>
                </c:ext>
              </c:extLst>
            </c:dLbl>
            <c:dLbl>
              <c:idx val="7"/>
              <c:delete val="1"/>
              <c:extLst>
                <c:ext xmlns:c15="http://schemas.microsoft.com/office/drawing/2012/chart" uri="{CE6537A1-D6FC-4f65-9D91-7224C49458BB}"/>
                <c:ext xmlns:c16="http://schemas.microsoft.com/office/drawing/2014/chart" uri="{C3380CC4-5D6E-409C-BE32-E72D297353CC}">
                  <c16:uniqueId val="{00000009-F922-4E16-A24C-F98A8FBB0484}"/>
                </c:ext>
              </c:extLst>
            </c:dLbl>
            <c:dLbl>
              <c:idx val="8"/>
              <c:delete val="1"/>
              <c:extLst>
                <c:ext xmlns:c15="http://schemas.microsoft.com/office/drawing/2012/chart" uri="{CE6537A1-D6FC-4f65-9D91-7224C49458BB}"/>
                <c:ext xmlns:c16="http://schemas.microsoft.com/office/drawing/2014/chart" uri="{C3380CC4-5D6E-409C-BE32-E72D297353CC}">
                  <c16:uniqueId val="{0000000A-F922-4E16-A24C-F98A8FBB0484}"/>
                </c:ext>
              </c:extLst>
            </c:dLbl>
            <c:dLbl>
              <c:idx val="9"/>
              <c:delete val="1"/>
              <c:extLst>
                <c:ext xmlns:c15="http://schemas.microsoft.com/office/drawing/2012/chart" uri="{CE6537A1-D6FC-4f65-9D91-7224C49458BB}"/>
                <c:ext xmlns:c16="http://schemas.microsoft.com/office/drawing/2014/chart" uri="{C3380CC4-5D6E-409C-BE32-E72D297353CC}">
                  <c16:uniqueId val="{0000000B-F922-4E16-A24C-F98A8FBB0484}"/>
                </c:ext>
              </c:extLst>
            </c:dLbl>
            <c:dLbl>
              <c:idx val="10"/>
              <c:delete val="1"/>
              <c:extLst>
                <c:ext xmlns:c15="http://schemas.microsoft.com/office/drawing/2012/chart" uri="{CE6537A1-D6FC-4f65-9D91-7224C49458BB}"/>
                <c:ext xmlns:c16="http://schemas.microsoft.com/office/drawing/2014/chart" uri="{C3380CC4-5D6E-409C-BE32-E72D297353CC}">
                  <c16:uniqueId val="{0000000C-F922-4E16-A24C-F98A8FBB0484}"/>
                </c:ext>
              </c:extLst>
            </c:dLbl>
            <c:dLbl>
              <c:idx val="11"/>
              <c:delete val="1"/>
              <c:extLst>
                <c:ext xmlns:c15="http://schemas.microsoft.com/office/drawing/2012/chart" uri="{CE6537A1-D6FC-4f65-9D91-7224C49458BB}"/>
                <c:ext xmlns:c16="http://schemas.microsoft.com/office/drawing/2014/chart" uri="{C3380CC4-5D6E-409C-BE32-E72D297353CC}">
                  <c16:uniqueId val="{0000000D-F922-4E16-A24C-F98A8FBB0484}"/>
                </c:ext>
              </c:extLst>
            </c:dLbl>
            <c:dLbl>
              <c:idx val="12"/>
              <c:delete val="1"/>
              <c:extLst>
                <c:ext xmlns:c15="http://schemas.microsoft.com/office/drawing/2012/chart" uri="{CE6537A1-D6FC-4f65-9D91-7224C49458BB}"/>
                <c:ext xmlns:c16="http://schemas.microsoft.com/office/drawing/2014/chart" uri="{C3380CC4-5D6E-409C-BE32-E72D297353CC}">
                  <c16:uniqueId val="{0000000E-F922-4E16-A24C-F98A8FBB0484}"/>
                </c:ext>
              </c:extLst>
            </c:dLbl>
            <c:dLbl>
              <c:idx val="13"/>
              <c:delete val="1"/>
              <c:extLst>
                <c:ext xmlns:c15="http://schemas.microsoft.com/office/drawing/2012/chart" uri="{CE6537A1-D6FC-4f65-9D91-7224C49458BB}"/>
                <c:ext xmlns:c16="http://schemas.microsoft.com/office/drawing/2014/chart" uri="{C3380CC4-5D6E-409C-BE32-E72D297353CC}">
                  <c16:uniqueId val="{0000000F-F922-4E16-A24C-F98A8FBB0484}"/>
                </c:ext>
              </c:extLst>
            </c:dLbl>
            <c:dLbl>
              <c:idx val="14"/>
              <c:delete val="1"/>
              <c:extLst>
                <c:ext xmlns:c15="http://schemas.microsoft.com/office/drawing/2012/chart" uri="{CE6537A1-D6FC-4f65-9D91-7224C49458BB}"/>
                <c:ext xmlns:c16="http://schemas.microsoft.com/office/drawing/2014/chart" uri="{C3380CC4-5D6E-409C-BE32-E72D297353CC}">
                  <c16:uniqueId val="{00000010-F922-4E16-A24C-F98A8FBB0484}"/>
                </c:ext>
              </c:extLst>
            </c:dLbl>
            <c:dLbl>
              <c:idx val="15"/>
              <c:delete val="1"/>
              <c:extLst>
                <c:ext xmlns:c15="http://schemas.microsoft.com/office/drawing/2012/chart" uri="{CE6537A1-D6FC-4f65-9D91-7224C49458BB}"/>
                <c:ext xmlns:c16="http://schemas.microsoft.com/office/drawing/2014/chart" uri="{C3380CC4-5D6E-409C-BE32-E72D297353CC}">
                  <c16:uniqueId val="{00000011-F922-4E16-A24C-F98A8FBB0484}"/>
                </c:ext>
              </c:extLst>
            </c:dLbl>
            <c:dLbl>
              <c:idx val="16"/>
              <c:delete val="1"/>
              <c:extLst>
                <c:ext xmlns:c15="http://schemas.microsoft.com/office/drawing/2012/chart" uri="{CE6537A1-D6FC-4f65-9D91-7224C49458BB}"/>
                <c:ext xmlns:c16="http://schemas.microsoft.com/office/drawing/2014/chart" uri="{C3380CC4-5D6E-409C-BE32-E72D297353CC}">
                  <c16:uniqueId val="{00000012-F922-4E16-A24C-F98A8FBB0484}"/>
                </c:ext>
              </c:extLst>
            </c:dLbl>
            <c:dLbl>
              <c:idx val="17"/>
              <c:delete val="1"/>
              <c:extLst>
                <c:ext xmlns:c15="http://schemas.microsoft.com/office/drawing/2012/chart" uri="{CE6537A1-D6FC-4f65-9D91-7224C49458BB}"/>
                <c:ext xmlns:c16="http://schemas.microsoft.com/office/drawing/2014/chart" uri="{C3380CC4-5D6E-409C-BE32-E72D297353CC}">
                  <c16:uniqueId val="{00000013-F922-4E16-A24C-F98A8FBB0484}"/>
                </c:ext>
              </c:extLst>
            </c:dLbl>
            <c:dLbl>
              <c:idx val="18"/>
              <c:delete val="1"/>
              <c:extLst>
                <c:ext xmlns:c15="http://schemas.microsoft.com/office/drawing/2012/chart" uri="{CE6537A1-D6FC-4f65-9D91-7224C49458BB}"/>
                <c:ext xmlns:c16="http://schemas.microsoft.com/office/drawing/2014/chart" uri="{C3380CC4-5D6E-409C-BE32-E72D297353CC}">
                  <c16:uniqueId val="{00000014-F922-4E16-A24C-F98A8FBB0484}"/>
                </c:ext>
              </c:extLst>
            </c:dLbl>
            <c:dLbl>
              <c:idx val="19"/>
              <c:delete val="1"/>
              <c:extLst>
                <c:ext xmlns:c15="http://schemas.microsoft.com/office/drawing/2012/chart" uri="{CE6537A1-D6FC-4f65-9D91-7224C49458BB}"/>
                <c:ext xmlns:c16="http://schemas.microsoft.com/office/drawing/2014/chart" uri="{C3380CC4-5D6E-409C-BE32-E72D297353CC}">
                  <c16:uniqueId val="{00000015-F922-4E16-A24C-F98A8FBB0484}"/>
                </c:ext>
              </c:extLst>
            </c:dLbl>
            <c:dLbl>
              <c:idx val="20"/>
              <c:delete val="1"/>
              <c:extLst>
                <c:ext xmlns:c15="http://schemas.microsoft.com/office/drawing/2012/chart" uri="{CE6537A1-D6FC-4f65-9D91-7224C49458BB}"/>
                <c:ext xmlns:c16="http://schemas.microsoft.com/office/drawing/2014/chart" uri="{C3380CC4-5D6E-409C-BE32-E72D297353CC}">
                  <c16:uniqueId val="{00000016-F922-4E16-A24C-F98A8FBB048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 NFI&amp;NCI'!$I$3:$I$25</c:f>
              <c:strCach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2021F</c:v>
                </c:pt>
                <c:pt idx="21">
                  <c:v>2022F</c:v>
                </c:pt>
              </c:strCache>
              <c:extLst/>
            </c:strRef>
          </c:cat>
          <c:val>
            <c:numRef>
              <c:f>'4. NFI&amp;NCI'!$E$3:$E$25</c:f>
              <c:numCache>
                <c:formatCode>0.0</c:formatCode>
                <c:ptCount val="22"/>
                <c:pt idx="0">
                  <c:v>84.393275209268708</c:v>
                </c:pt>
                <c:pt idx="1">
                  <c:v>59.299332573432508</c:v>
                </c:pt>
                <c:pt idx="2">
                  <c:v>90.551705033043746</c:v>
                </c:pt>
                <c:pt idx="3">
                  <c:v>126.44931557071153</c:v>
                </c:pt>
                <c:pt idx="4">
                  <c:v>110.48098911152881</c:v>
                </c:pt>
                <c:pt idx="5">
                  <c:v>78.135749763974488</c:v>
                </c:pt>
                <c:pt idx="6">
                  <c:v>92.734823564465259</c:v>
                </c:pt>
                <c:pt idx="7">
                  <c:v>101.38430639984919</c:v>
                </c:pt>
                <c:pt idx="8">
                  <c:v>80.306665323457239</c:v>
                </c:pt>
                <c:pt idx="9">
                  <c:v>98.391175097027784</c:v>
                </c:pt>
                <c:pt idx="10">
                  <c:v>141.96714562784592</c:v>
                </c:pt>
                <c:pt idx="11">
                  <c:v>118.27623836405921</c:v>
                </c:pt>
                <c:pt idx="12">
                  <c:v>149.16187723002437</c:v>
                </c:pt>
                <c:pt idx="13">
                  <c:v>109.19878145402993</c:v>
                </c:pt>
                <c:pt idx="14">
                  <c:v>95.756465780120308</c:v>
                </c:pt>
                <c:pt idx="15">
                  <c:v>72.348538980378734</c:v>
                </c:pt>
                <c:pt idx="16">
                  <c:v>85.558846842276722</c:v>
                </c:pt>
                <c:pt idx="17">
                  <c:v>90.161395492847447</c:v>
                </c:pt>
                <c:pt idx="18">
                  <c:v>86.301967512340156</c:v>
                </c:pt>
                <c:pt idx="19">
                  <c:v>102.76220415649546</c:v>
                </c:pt>
                <c:pt idx="20">
                  <c:v>123.41983762508029</c:v>
                </c:pt>
                <c:pt idx="21">
                  <c:v>113.70674822842003</c:v>
                </c:pt>
              </c:numCache>
              <c:extLst/>
            </c:numRef>
          </c:val>
          <c:smooth val="0"/>
          <c:extLst>
            <c:ext xmlns:c16="http://schemas.microsoft.com/office/drawing/2014/chart" uri="{C3380CC4-5D6E-409C-BE32-E72D297353CC}">
              <c16:uniqueId val="{00000017-F922-4E16-A24C-F98A8FBB0484}"/>
            </c:ext>
          </c:extLst>
        </c:ser>
        <c:ser>
          <c:idx val="1"/>
          <c:order val="3"/>
          <c:tx>
            <c:strRef>
              <c:f>'4. NFI&amp;NCI'!$F$1:$F$2</c:f>
              <c:strCache>
                <c:ptCount val="2"/>
                <c:pt idx="0">
                  <c:v>NCFI </c:v>
                </c:pt>
                <c:pt idx="1">
                  <c:v>inflation adjusted</c:v>
                </c:pt>
              </c:strCache>
            </c:strRef>
          </c:tx>
          <c:spPr>
            <a:ln w="38100" cap="rnd" cmpd="sng" algn="ctr">
              <a:solidFill>
                <a:schemeClr val="accent6"/>
              </a:solidFill>
              <a:prstDash val="solid"/>
              <a:round/>
            </a:ln>
            <a:effectLst/>
          </c:spPr>
          <c:marker>
            <c:symbol val="none"/>
          </c:marker>
          <c:dLbls>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922-4E16-A24C-F98A8FBB048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'4. NFI&amp;NCI'!$I$3:$I$25</c:f>
              <c:strCach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2021F</c:v>
                </c:pt>
                <c:pt idx="21">
                  <c:v>2022F</c:v>
                </c:pt>
              </c:strCache>
              <c:extLst/>
            </c:strRef>
          </c:cat>
          <c:val>
            <c:numRef>
              <c:f>'4. NFI&amp;NCI'!$F$3:$F$25</c:f>
              <c:numCache>
                <c:formatCode>0.0</c:formatCode>
                <c:ptCount val="22"/>
                <c:pt idx="0">
                  <c:v>95.416259533796648</c:v>
                </c:pt>
                <c:pt idx="1">
                  <c:v>77.02169338781755</c:v>
                </c:pt>
                <c:pt idx="2">
                  <c:v>107.14219356322863</c:v>
                </c:pt>
                <c:pt idx="3">
                  <c:v>121.02376921875226</c:v>
                </c:pt>
                <c:pt idx="4">
                  <c:v>121.54819665567884</c:v>
                </c:pt>
                <c:pt idx="5">
                  <c:v>93.106656426151886</c:v>
                </c:pt>
                <c:pt idx="6">
                  <c:v>102.50506469045536</c:v>
                </c:pt>
                <c:pt idx="7">
                  <c:v>110.30842302100912</c:v>
                </c:pt>
                <c:pt idx="8">
                  <c:v>96.044740941363372</c:v>
                </c:pt>
                <c:pt idx="9">
                  <c:v>122.89029583906125</c:v>
                </c:pt>
                <c:pt idx="10">
                  <c:v>153.99618740607377</c:v>
                </c:pt>
                <c:pt idx="11">
                  <c:v>165.96383249580288</c:v>
                </c:pt>
                <c:pt idx="12">
                  <c:v>164.10977910545543</c:v>
                </c:pt>
                <c:pt idx="13">
                  <c:v>155.4499962177274</c:v>
                </c:pt>
                <c:pt idx="14">
                  <c:v>125.21209958589637</c:v>
                </c:pt>
                <c:pt idx="15">
                  <c:v>110.9584589939511</c:v>
                </c:pt>
                <c:pt idx="16">
                  <c:v>115.35478779543928</c:v>
                </c:pt>
                <c:pt idx="17">
                  <c:v>114.10541618705645</c:v>
                </c:pt>
                <c:pt idx="18">
                  <c:v>116.79704973813531</c:v>
                </c:pt>
                <c:pt idx="19">
                  <c:v>126.47809617056538</c:v>
                </c:pt>
                <c:pt idx="20">
                  <c:v>139.04450405761298</c:v>
                </c:pt>
                <c:pt idx="21">
                  <c:v>136.11630170799</c:v>
                </c:pt>
              </c:numCache>
              <c:extLst/>
            </c:numRef>
          </c:val>
          <c:smooth val="0"/>
          <c:extLst>
            <c:ext xmlns:c16="http://schemas.microsoft.com/office/drawing/2014/chart" uri="{C3380CC4-5D6E-409C-BE32-E72D297353CC}">
              <c16:uniqueId val="{00000019-F922-4E16-A24C-F98A8FBB0484}"/>
            </c:ext>
          </c:extLst>
        </c:ser>
        <c:dLbls>
          <c:showLegendKey val="0"/>
          <c:showVal val="0"/>
          <c:showCatName val="0"/>
          <c:showSerName val="0"/>
          <c:showPercent val="0"/>
          <c:showBubbleSize val="0"/>
        </c:dLbls>
        <c:smooth val="0"/>
        <c:axId val="115830608"/>
        <c:axId val="115826256"/>
      </c:lineChart>
      <c:catAx>
        <c:axId val="11583060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26256"/>
        <c:crosses val="autoZero"/>
        <c:auto val="1"/>
        <c:lblAlgn val="ctr"/>
        <c:lblOffset val="100"/>
        <c:tickLblSkip val="2"/>
        <c:noMultiLvlLbl val="0"/>
      </c:catAx>
      <c:valAx>
        <c:axId val="115826256"/>
        <c:scaling>
          <c:orientation val="minMax"/>
        </c:scaling>
        <c:delete val="0"/>
        <c:axPos val="l"/>
        <c:majorGridlines>
          <c:spPr>
            <a:ln w="9525" cap="flat" cmpd="sng" algn="ctr">
              <a:solidFill>
                <a:schemeClr val="bg1">
                  <a:lumMod val="85000"/>
                </a:schemeClr>
              </a:solidFill>
              <a:prstDash val="solid"/>
              <a:round/>
            </a:ln>
            <a:effectLst/>
          </c:spPr>
        </c:majorGridlines>
        <c:title>
          <c:tx>
            <c:rich>
              <a:bodyPr rot="0" spcFirstLastPara="1" vertOverflow="ellipsis" wrap="square" anchor="ctr" anchorCtr="1"/>
              <a:lstStyle/>
              <a:p>
                <a:pPr>
                  <a:defRPr sz="1200" b="0" i="0" u="none" strike="noStrike" kern="1200" baseline="0">
                    <a:solidFill>
                      <a:schemeClr val="tx1"/>
                    </a:solidFill>
                    <a:latin typeface="+mn-lt"/>
                    <a:ea typeface="+mn-ea"/>
                    <a:cs typeface="+mn-cs"/>
                  </a:defRPr>
                </a:pPr>
                <a:r>
                  <a:rPr lang="en-US" sz="1200" b="0" dirty="0"/>
                  <a:t>$</a:t>
                </a:r>
                <a:r>
                  <a:rPr lang="en-US" sz="1200" b="0" baseline="0" dirty="0"/>
                  <a:t> billion (2022)</a:t>
                </a:r>
                <a:endParaRPr lang="en-US" sz="1200" b="0" dirty="0"/>
              </a:p>
            </c:rich>
          </c:tx>
          <c:layout>
            <c:manualLayout>
              <c:xMode val="edge"/>
              <c:yMode val="edge"/>
              <c:x val="1.1428204979285244E-2"/>
              <c:y val="4.2919355366829455E-2"/>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30608"/>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79666907308226E-2"/>
          <c:y val="0.13718176748774349"/>
          <c:w val="0.93907457634541813"/>
          <c:h val="0.76100725157504068"/>
        </c:manualLayout>
      </c:layout>
      <c:barChart>
        <c:barDir val="col"/>
        <c:grouping val="stacked"/>
        <c:varyColors val="0"/>
        <c:ser>
          <c:idx val="0"/>
          <c:order val="0"/>
          <c:tx>
            <c:strRef>
              <c:f>'5. NFI waterfall'!$A$8</c:f>
              <c:strCache>
                <c:ptCount val="1"/>
                <c:pt idx="0">
                  <c:v>Total</c:v>
                </c:pt>
              </c:strCache>
            </c:strRef>
          </c:tx>
          <c:spPr>
            <a:solidFill>
              <a:schemeClr val="accent1"/>
            </a:solidFill>
            <a:ln w="19050">
              <a:solidFill>
                <a:schemeClr val="tx1"/>
              </a:solidFill>
            </a:ln>
          </c:spPr>
          <c:invertIfNegative val="0"/>
          <c:dPt>
            <c:idx val="8"/>
            <c:invertIfNegative val="0"/>
            <c:bubble3D val="0"/>
            <c:spPr>
              <a:solidFill>
                <a:schemeClr val="tx1">
                  <a:lumMod val="50000"/>
                  <a:lumOff val="50000"/>
                </a:schemeClr>
              </a:solidFill>
              <a:ln w="19050">
                <a:solidFill>
                  <a:schemeClr val="tx1"/>
                </a:solidFill>
              </a:ln>
            </c:spPr>
            <c:extLst>
              <c:ext xmlns:c16="http://schemas.microsoft.com/office/drawing/2014/chart" uri="{C3380CC4-5D6E-409C-BE32-E72D297353CC}">
                <c16:uniqueId val="{00000001-0064-4453-AFA9-06FA9DBF63F2}"/>
              </c:ext>
            </c:extLst>
          </c:dPt>
          <c:dLbls>
            <c:dLbl>
              <c:idx val="8"/>
              <c:layout>
                <c:manualLayout>
                  <c:x val="-6.6130829847772868E-3"/>
                  <c:y val="-0.26899960313943683"/>
                </c:manualLayout>
              </c:layout>
              <c:spPr/>
              <c:txPr>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64-4453-AFA9-06FA9DBF63F2}"/>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waterfall'!$B$8:$J$8</c:f>
              <c:numCache>
                <c:formatCode>General</c:formatCode>
                <c:ptCount val="9"/>
                <c:pt idx="8" formatCode="0.0">
                  <c:v>113.70674822842001</c:v>
                </c:pt>
              </c:numCache>
            </c:numRef>
          </c:val>
          <c:extLst>
            <c:ext xmlns:c16="http://schemas.microsoft.com/office/drawing/2014/chart" uri="{C3380CC4-5D6E-409C-BE32-E72D297353CC}">
              <c16:uniqueId val="{00000002-0064-4453-AFA9-06FA9DBF63F2}"/>
            </c:ext>
          </c:extLst>
        </c:ser>
        <c:ser>
          <c:idx val="1"/>
          <c:order val="1"/>
          <c:tx>
            <c:strRef>
              <c:f>'5. NFI waterfall'!$A$9</c:f>
              <c:strCache>
                <c:ptCount val="1"/>
                <c:pt idx="0">
                  <c:v>+Y spacer</c:v>
                </c:pt>
              </c:strCache>
            </c:strRef>
          </c:tx>
          <c:spPr>
            <a:noFill/>
          </c:spPr>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waterfall'!$B$9:$J$9</c:f>
              <c:numCache>
                <c:formatCode>0.0</c:formatCode>
                <c:ptCount val="9"/>
                <c:pt idx="1">
                  <c:v>119.10754849845999</c:v>
                </c:pt>
                <c:pt idx="2">
                  <c:v>122.04174122812</c:v>
                </c:pt>
                <c:pt idx="3">
                  <c:v>122.04174122812</c:v>
                </c:pt>
                <c:pt idx="4">
                  <c:v>139.39211544942</c:v>
                </c:pt>
                <c:pt idx="5">
                  <c:v>121.32937596981998</c:v>
                </c:pt>
                <c:pt idx="6">
                  <c:v>105.87270796981997</c:v>
                </c:pt>
                <c:pt idx="7">
                  <c:v>105.87270796981997</c:v>
                </c:pt>
              </c:numCache>
            </c:numRef>
          </c:val>
          <c:extLst>
            <c:ext xmlns:c16="http://schemas.microsoft.com/office/drawing/2014/chart" uri="{C3380CC4-5D6E-409C-BE32-E72D297353CC}">
              <c16:uniqueId val="{00000003-0064-4453-AFA9-06FA9DBF63F2}"/>
            </c:ext>
          </c:extLst>
        </c:ser>
        <c:ser>
          <c:idx val="2"/>
          <c:order val="2"/>
          <c:tx>
            <c:strRef>
              <c:f>'5. NFI waterfall'!$A$10</c:f>
              <c:strCache>
                <c:ptCount val="1"/>
                <c:pt idx="0">
                  <c:v>+Y loss</c:v>
                </c:pt>
              </c:strCache>
            </c:strRef>
          </c:tx>
          <c:spPr>
            <a:solidFill>
              <a:schemeClr val="accent2"/>
            </a:solidFill>
            <a:ln w="12700">
              <a:solidFill>
                <a:schemeClr val="tx1"/>
              </a:solidFill>
            </a:ln>
          </c:spPr>
          <c:invertIfNegative val="0"/>
          <c:dLbls>
            <c:dLbl>
              <c:idx val="0"/>
              <c:tx>
                <c:rich>
                  <a:bodyPr/>
                  <a:lstStyle/>
                  <a:p>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64-4453-AFA9-06FA9DBF63F2}"/>
                </c:ext>
              </c:extLst>
            </c:dLbl>
            <c:dLbl>
              <c:idx val="1"/>
              <c:layout>
                <c:manualLayout>
                  <c:x val="6.4473330759028252E-3"/>
                  <c:y val="-7.5704293067854408E-2"/>
                </c:manualLayout>
              </c:layout>
              <c:tx>
                <c:rich>
                  <a:bodyPr wrap="square" lIns="38100" tIns="19050" rIns="38100" bIns="19050" anchor="ctr">
                    <a:noAutofit/>
                  </a:bodyPr>
                  <a:lstStyle/>
                  <a:p>
                    <a:pPr>
                      <a:defRPr sz="1400"/>
                    </a:pPr>
                    <a:r>
                      <a:rPr lang="en-US" sz="1400"/>
                      <a:t>12.0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6.2963748580499287E-2"/>
                      <c:h val="6.4361613852102095E-2"/>
                    </c:manualLayout>
                  </c15:layout>
                  <c15:showDataLabelsRange val="0"/>
                </c:ext>
                <c:ext xmlns:c16="http://schemas.microsoft.com/office/drawing/2014/chart" uri="{C3380CC4-5D6E-409C-BE32-E72D297353CC}">
                  <c16:uniqueId val="{00000005-0064-4453-AFA9-06FA9DBF63F2}"/>
                </c:ext>
              </c:extLst>
            </c:dLbl>
            <c:dLbl>
              <c:idx val="2"/>
              <c:layout>
                <c:manualLayout>
                  <c:x val="-1.7065963769454582E-3"/>
                  <c:y val="-5.9364123437963413E-2"/>
                </c:manualLayout>
              </c:layout>
              <c:tx>
                <c:rich>
                  <a:bodyPr/>
                  <a:lstStyle/>
                  <a:p>
                    <a:r>
                      <a:rPr lang="en-US"/>
                      <a:t>-9.1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064-4453-AFA9-06FA9DBF63F2}"/>
                </c:ext>
              </c:extLst>
            </c:dLbl>
            <c:dLbl>
              <c:idx val="3"/>
              <c:layout>
                <c:manualLayout>
                  <c:x val="4.0148666118227762E-3"/>
                  <c:y val="-0.10630686279777678"/>
                </c:manualLayout>
              </c:layout>
              <c:tx>
                <c:rich>
                  <a:bodyPr wrap="square" lIns="38100" tIns="19050" rIns="38100" bIns="19050" anchor="ctr">
                    <a:noAutofit/>
                  </a:bodyPr>
                  <a:lstStyle/>
                  <a:p>
                    <a:pPr>
                      <a:defRPr sz="1400"/>
                    </a:pPr>
                    <a:r>
                      <a:rPr lang="en-US" sz="1400"/>
                      <a:t>17.4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6.4908557753802471E-2"/>
                      <c:h val="5.261609998587044E-2"/>
                    </c:manualLayout>
                  </c15:layout>
                  <c15:showDataLabelsRange val="0"/>
                </c:ext>
                <c:ext xmlns:c16="http://schemas.microsoft.com/office/drawing/2014/chart" uri="{C3380CC4-5D6E-409C-BE32-E72D297353CC}">
                  <c16:uniqueId val="{00000007-0064-4453-AFA9-06FA9DBF63F2}"/>
                </c:ext>
              </c:extLst>
            </c:dLbl>
            <c:dLbl>
              <c:idx val="4"/>
              <c:layout>
                <c:manualLayout>
                  <c:x val="-2.9802897772107629E-3"/>
                  <c:y val="-3.6176685102276507E-2"/>
                </c:manualLayout>
              </c:layout>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064-4453-AFA9-06FA9DBF63F2}"/>
                </c:ext>
              </c:extLst>
            </c:dLbl>
            <c:dLbl>
              <c:idx val="5"/>
              <c:layout>
                <c:manualLayout>
                  <c:x val="-4.4061393339138904E-3"/>
                  <c:y val="9.2896738641764343E-2"/>
                </c:manualLayout>
              </c:layout>
              <c:tx>
                <c:rich>
                  <a:bodyPr/>
                  <a:lstStyle/>
                  <a:p>
                    <a:r>
                      <a:rPr lang="en-US" dirty="0"/>
                      <a:t>-20.1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064-4453-AFA9-06FA9DBF63F2}"/>
                </c:ext>
              </c:extLst>
            </c:dLbl>
            <c:dLbl>
              <c:idx val="6"/>
              <c:layout>
                <c:manualLayout>
                  <c:x val="2.0465710042240682E-3"/>
                  <c:y val="7.4507570142242907E-2"/>
                </c:manualLayout>
              </c:layout>
              <c:tx>
                <c:rich>
                  <a:bodyPr wrap="square" lIns="38100" tIns="19050" rIns="38100" bIns="19050" anchor="ctr">
                    <a:noAutofit/>
                  </a:bodyPr>
                  <a:lstStyle/>
                  <a:p>
                    <a:pPr>
                      <a:defRPr sz="1400"/>
                    </a:pPr>
                    <a:r>
                      <a:rPr lang="en-US" sz="1400"/>
                      <a:t>-15.5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5.9108371350918489E-2"/>
                      <c:h val="5.7951852722347874E-2"/>
                    </c:manualLayout>
                  </c15:layout>
                  <c15:showDataLabelsRange val="0"/>
                </c:ext>
                <c:ext xmlns:c16="http://schemas.microsoft.com/office/drawing/2014/chart" uri="{C3380CC4-5D6E-409C-BE32-E72D297353CC}">
                  <c16:uniqueId val="{0000000A-0064-4453-AFA9-06FA9DBF63F2}"/>
                </c:ext>
              </c:extLst>
            </c:dLbl>
            <c:dLbl>
              <c:idx val="7"/>
              <c:layout>
                <c:manualLayout>
                  <c:x val="1.5360509787981696E-3"/>
                  <c:y val="-6.4422413759887845E-2"/>
                </c:manualLayout>
              </c:layout>
              <c:tx>
                <c:rich>
                  <a:bodyPr wrap="square" lIns="38100" tIns="19050" rIns="38100" bIns="19050" anchor="ctr">
                    <a:noAutofit/>
                  </a:bodyPr>
                  <a:lstStyle/>
                  <a:p>
                    <a:pPr>
                      <a:defRPr sz="1400"/>
                    </a:pPr>
                    <a:r>
                      <a:rPr lang="en-US"/>
                      <a:t>7.8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3.9506995161734434E-2"/>
                      <c:h val="6.6280145027491258E-2"/>
                    </c:manualLayout>
                  </c15:layout>
                  <c15:showDataLabelsRange val="0"/>
                </c:ext>
                <c:ext xmlns:c16="http://schemas.microsoft.com/office/drawing/2014/chart" uri="{C3380CC4-5D6E-409C-BE32-E72D297353CC}">
                  <c16:uniqueId val="{0000000B-0064-4453-AFA9-06FA9DBF63F2}"/>
                </c:ext>
              </c:extLst>
            </c:dLbl>
            <c:dLbl>
              <c:idx val="8"/>
              <c:tx>
                <c:rich>
                  <a:bodyPr/>
                  <a:lstStyle/>
                  <a:p>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064-4453-AFA9-06FA9DBF63F2}"/>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waterfall'!$B$10:$J$10</c:f>
              <c:numCache>
                <c:formatCode>0.0</c:formatCode>
                <c:ptCount val="9"/>
                <c:pt idx="1">
                  <c:v>0</c:v>
                </c:pt>
                <c:pt idx="2">
                  <c:v>9.0512753021300014</c:v>
                </c:pt>
                <c:pt idx="3">
                  <c:v>0</c:v>
                </c:pt>
                <c:pt idx="4">
                  <c:v>0</c:v>
                </c:pt>
                <c:pt idx="5">
                  <c:v>20.097306814750027</c:v>
                </c:pt>
                <c:pt idx="6">
                  <c:v>15.456668000000001</c:v>
                </c:pt>
                <c:pt idx="7">
                  <c:v>0</c:v>
                </c:pt>
              </c:numCache>
            </c:numRef>
          </c:val>
          <c:extLst>
            <c:ext xmlns:c16="http://schemas.microsoft.com/office/drawing/2014/chart" uri="{C3380CC4-5D6E-409C-BE32-E72D297353CC}">
              <c16:uniqueId val="{0000000D-0064-4453-AFA9-06FA9DBF63F2}"/>
            </c:ext>
          </c:extLst>
        </c:ser>
        <c:ser>
          <c:idx val="3"/>
          <c:order val="3"/>
          <c:tx>
            <c:strRef>
              <c:f>'5. NFI waterfall'!$A$11</c:f>
              <c:strCache>
                <c:ptCount val="1"/>
                <c:pt idx="0">
                  <c:v>+Y gain</c:v>
                </c:pt>
              </c:strCache>
            </c:strRef>
          </c:tx>
          <c:spPr>
            <a:solidFill>
              <a:schemeClr val="accent1"/>
            </a:solidFill>
            <a:ln w="19050">
              <a:solidFill>
                <a:schemeClr val="tx1"/>
              </a:solidFill>
            </a:ln>
          </c:spPr>
          <c:invertIfNegative val="0"/>
          <c:dPt>
            <c:idx val="0"/>
            <c:invertIfNegative val="0"/>
            <c:bubble3D val="0"/>
            <c:spPr>
              <a:solidFill>
                <a:schemeClr val="tx1">
                  <a:lumMod val="50000"/>
                  <a:lumOff val="50000"/>
                </a:schemeClr>
              </a:solidFill>
              <a:ln w="19050">
                <a:solidFill>
                  <a:schemeClr val="tx1"/>
                </a:solidFill>
              </a:ln>
            </c:spPr>
            <c:extLst>
              <c:ext xmlns:c16="http://schemas.microsoft.com/office/drawing/2014/chart" uri="{C3380CC4-5D6E-409C-BE32-E72D297353CC}">
                <c16:uniqueId val="{0000000F-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waterfall'!$B$11:$J$11</c:f>
              <c:numCache>
                <c:formatCode>0.0</c:formatCode>
                <c:ptCount val="9"/>
                <c:pt idx="0">
                  <c:v>119.10754849845999</c:v>
                </c:pt>
                <c:pt idx="1">
                  <c:v>11.985468031789992</c:v>
                </c:pt>
                <c:pt idx="2">
                  <c:v>0</c:v>
                </c:pt>
                <c:pt idx="3">
                  <c:v>17.350374221300001</c:v>
                </c:pt>
                <c:pt idx="4">
                  <c:v>2.0345673351500002</c:v>
                </c:pt>
                <c:pt idx="5">
                  <c:v>0</c:v>
                </c:pt>
                <c:pt idx="6">
                  <c:v>0</c:v>
                </c:pt>
                <c:pt idx="7">
                  <c:v>7.834040258600055</c:v>
                </c:pt>
              </c:numCache>
            </c:numRef>
          </c:val>
          <c:extLst>
            <c:ext xmlns:c16="http://schemas.microsoft.com/office/drawing/2014/chart" uri="{C3380CC4-5D6E-409C-BE32-E72D297353CC}">
              <c16:uniqueId val="{00000010-0064-4453-AFA9-06FA9DBF63F2}"/>
            </c:ext>
          </c:extLst>
        </c:ser>
        <c:ser>
          <c:idx val="4"/>
          <c:order val="4"/>
          <c:tx>
            <c:strRef>
              <c:f>'5. NFI waterfall'!$A$12</c:f>
              <c:strCache>
                <c:ptCount val="1"/>
                <c:pt idx="0">
                  <c:v>+Y &gt;=0 label</c:v>
                </c:pt>
              </c:strCache>
            </c:strRef>
          </c:tx>
          <c:spPr>
            <a:noFill/>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064-4453-AFA9-06FA9DBF63F2}"/>
                </c:ext>
              </c:extLst>
            </c:dLbl>
            <c:numFmt formatCode="#,##0.0" sourceLinked="0"/>
            <c:spPr>
              <a:noFill/>
              <a:ln>
                <a:noFill/>
              </a:ln>
              <a:effectLst/>
            </c:spPr>
            <c:txPr>
              <a:bodyPr/>
              <a:lstStyle/>
              <a:p>
                <a:pPr>
                  <a:defRPr sz="1400"/>
                </a:pPr>
                <a:endParaRPr lang="en-US"/>
              </a:p>
            </c:txPr>
            <c:dLblPos val="inBase"/>
            <c:showLegendKey val="0"/>
            <c:showVal val="0"/>
            <c:showCatName val="0"/>
            <c:showSerName val="0"/>
            <c:showPercent val="0"/>
            <c:showBubbleSize val="0"/>
            <c:extLst>
              <c:ext xmlns:c15="http://schemas.microsoft.com/office/drawing/2012/chart" uri="{CE6537A1-D6FC-4f65-9D91-7224C49458BB}">
                <c15:showLeaderLines val="0"/>
              </c:ext>
            </c:extLst>
          </c:dLbls>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waterfall'!$B$12:$J$12</c:f>
              <c:numCache>
                <c:formatCode>0.0</c:formatCode>
                <c:ptCount val="9"/>
                <c:pt idx="0">
                  <c:v>119.10754849845999</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2-0064-4453-AFA9-06FA9DBF63F2}"/>
            </c:ext>
          </c:extLst>
        </c:ser>
        <c:ser>
          <c:idx val="5"/>
          <c:order val="5"/>
          <c:tx>
            <c:strRef>
              <c:f>'5. NFI waterfall'!$A$13</c:f>
              <c:strCache>
                <c:ptCount val="1"/>
                <c:pt idx="0">
                  <c:v>+Y &lt;0 label</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waterfall'!$B$13:$J$13</c:f>
              <c:numCache>
                <c:formatCode>0.0</c:formatCode>
                <c:ptCount val="9"/>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3-0064-4453-AFA9-06FA9DBF63F2}"/>
            </c:ext>
          </c:extLst>
        </c:ser>
        <c:ser>
          <c:idx val="6"/>
          <c:order val="6"/>
          <c:tx>
            <c:strRef>
              <c:f>'5. NFI waterfall'!$A$14</c:f>
              <c:strCache>
                <c:ptCount val="1"/>
                <c:pt idx="0">
                  <c:v>-Y spacer</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waterfall'!$B$14:$J$14</c:f>
              <c:numCache>
                <c:formatCode>0.0</c:formatCode>
                <c:ptCount val="9"/>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4-0064-4453-AFA9-06FA9DBF63F2}"/>
            </c:ext>
          </c:extLst>
        </c:ser>
        <c:ser>
          <c:idx val="7"/>
          <c:order val="7"/>
          <c:tx>
            <c:strRef>
              <c:f>'5. NFI waterfall'!$A$15</c:f>
              <c:strCache>
                <c:ptCount val="1"/>
                <c:pt idx="0">
                  <c:v>-Y loss</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waterfall'!$B$15:$J$15</c:f>
              <c:numCache>
                <c:formatCode>0.0</c:formatCode>
                <c:ptCount val="9"/>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5-0064-4453-AFA9-06FA9DBF63F2}"/>
            </c:ext>
          </c:extLst>
        </c:ser>
        <c:ser>
          <c:idx val="8"/>
          <c:order val="8"/>
          <c:tx>
            <c:strRef>
              <c:f>'5. NFI waterfall'!$A$16</c:f>
              <c:strCache>
                <c:ptCount val="1"/>
                <c:pt idx="0">
                  <c:v>-Y gain</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waterfall'!$B$16:$J$16</c:f>
              <c:numCache>
                <c:formatCode>0.0</c:formatCode>
                <c:ptCount val="9"/>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6-0064-4453-AFA9-06FA9DBF63F2}"/>
            </c:ext>
          </c:extLst>
        </c:ser>
        <c:ser>
          <c:idx val="9"/>
          <c:order val="9"/>
          <c:tx>
            <c:strRef>
              <c:f>'5. NFI waterfall'!$A$17</c:f>
              <c:strCache>
                <c:ptCount val="1"/>
                <c:pt idx="0">
                  <c:v>-Y &gt;=0 label</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waterfall'!$B$17:$J$17</c:f>
              <c:numCache>
                <c:formatCode>0.0</c:formatCode>
                <c:ptCount val="9"/>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7-0064-4453-AFA9-06FA9DBF63F2}"/>
            </c:ext>
          </c:extLst>
        </c:ser>
        <c:ser>
          <c:idx val="10"/>
          <c:order val="10"/>
          <c:tx>
            <c:strRef>
              <c:f>'5. NFI waterfall'!$A$18</c:f>
              <c:strCache>
                <c:ptCount val="1"/>
                <c:pt idx="0">
                  <c:v>-Y &lt;0 label</c:v>
                </c:pt>
              </c:strCache>
            </c:strRef>
          </c:tx>
          <c:invertIfNegative val="0"/>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waterfall'!$B$18:$J$18</c:f>
              <c:numCache>
                <c:formatCode>0.0</c:formatCode>
                <c:ptCount val="9"/>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18-0064-4453-AFA9-06FA9DBF63F2}"/>
            </c:ext>
          </c:extLst>
        </c:ser>
        <c:dLbls>
          <c:showLegendKey val="0"/>
          <c:showVal val="0"/>
          <c:showCatName val="0"/>
          <c:showSerName val="0"/>
          <c:showPercent val="0"/>
          <c:showBubbleSize val="0"/>
        </c:dLbls>
        <c:gapWidth val="150"/>
        <c:overlap val="100"/>
        <c:axId val="115832240"/>
        <c:axId val="115831696"/>
      </c:barChart>
      <c:lineChart>
        <c:grouping val="standard"/>
        <c:varyColors val="0"/>
        <c:ser>
          <c:idx val="11"/>
          <c:order val="11"/>
          <c:tx>
            <c:strRef>
              <c:f>'5. NFI waterfall'!$A$19</c:f>
              <c:strCache>
                <c:ptCount val="1"/>
                <c:pt idx="0">
                  <c:v>Bridge</c:v>
                </c:pt>
              </c:strCache>
            </c:strRef>
          </c:tx>
          <c:spPr>
            <a:ln w="28575"/>
          </c:spPr>
          <c:marker>
            <c:symbol val="none"/>
          </c:marker>
          <c:dPt>
            <c:idx val="1"/>
            <c:bubble3D val="0"/>
            <c:spPr>
              <a:ln w="28575">
                <a:solidFill>
                  <a:schemeClr val="tx1"/>
                </a:solidFill>
                <a:prstDash val="sysDash"/>
              </a:ln>
            </c:spPr>
            <c:extLst>
              <c:ext xmlns:c16="http://schemas.microsoft.com/office/drawing/2014/chart" uri="{C3380CC4-5D6E-409C-BE32-E72D297353CC}">
                <c16:uniqueId val="{0000001A-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waterfall'!$B$19:$J$19</c:f>
              <c:numCache>
                <c:formatCode>0.0</c:formatCode>
                <c:ptCount val="9"/>
                <c:pt idx="0">
                  <c:v>119.10754849845999</c:v>
                </c:pt>
                <c:pt idx="1">
                  <c:v>119.10754849845999</c:v>
                </c:pt>
              </c:numCache>
            </c:numRef>
          </c:val>
          <c:smooth val="0"/>
          <c:extLst>
            <c:ext xmlns:c16="http://schemas.microsoft.com/office/drawing/2014/chart" uri="{C3380CC4-5D6E-409C-BE32-E72D297353CC}">
              <c16:uniqueId val="{0000001B-0064-4453-AFA9-06FA9DBF63F2}"/>
            </c:ext>
          </c:extLst>
        </c:ser>
        <c:ser>
          <c:idx val="12"/>
          <c:order val="12"/>
          <c:tx>
            <c:strRef>
              <c:f>'5. NFI waterfall'!$A$20</c:f>
              <c:strCache>
                <c:ptCount val="1"/>
                <c:pt idx="0">
                  <c:v>Bridge</c:v>
                </c:pt>
              </c:strCache>
            </c:strRef>
          </c:tx>
          <c:spPr>
            <a:ln w="28575"/>
          </c:spPr>
          <c:marker>
            <c:symbol val="none"/>
          </c:marker>
          <c:dPt>
            <c:idx val="2"/>
            <c:bubble3D val="0"/>
            <c:spPr>
              <a:ln w="28575">
                <a:solidFill>
                  <a:schemeClr val="tx1"/>
                </a:solidFill>
                <a:prstDash val="sysDash"/>
              </a:ln>
            </c:spPr>
            <c:extLst>
              <c:ext xmlns:c16="http://schemas.microsoft.com/office/drawing/2014/chart" uri="{C3380CC4-5D6E-409C-BE32-E72D297353CC}">
                <c16:uniqueId val="{0000001D-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waterfall'!$B$20:$J$20</c:f>
              <c:numCache>
                <c:formatCode>0.0</c:formatCode>
                <c:ptCount val="9"/>
                <c:pt idx="1">
                  <c:v>131.09301653025</c:v>
                </c:pt>
                <c:pt idx="2">
                  <c:v>131.09301653025</c:v>
                </c:pt>
              </c:numCache>
            </c:numRef>
          </c:val>
          <c:smooth val="0"/>
          <c:extLst>
            <c:ext xmlns:c16="http://schemas.microsoft.com/office/drawing/2014/chart" uri="{C3380CC4-5D6E-409C-BE32-E72D297353CC}">
              <c16:uniqueId val="{0000001E-0064-4453-AFA9-06FA9DBF63F2}"/>
            </c:ext>
          </c:extLst>
        </c:ser>
        <c:ser>
          <c:idx val="13"/>
          <c:order val="13"/>
          <c:tx>
            <c:strRef>
              <c:f>'5. NFI waterfall'!$A$21</c:f>
              <c:strCache>
                <c:ptCount val="1"/>
                <c:pt idx="0">
                  <c:v>Bridge</c:v>
                </c:pt>
              </c:strCache>
            </c:strRef>
          </c:tx>
          <c:spPr>
            <a:ln w="28575"/>
          </c:spPr>
          <c:marker>
            <c:symbol val="none"/>
          </c:marker>
          <c:dPt>
            <c:idx val="3"/>
            <c:bubble3D val="0"/>
            <c:spPr>
              <a:ln w="28575">
                <a:solidFill>
                  <a:schemeClr val="tx1"/>
                </a:solidFill>
                <a:prstDash val="sysDash"/>
              </a:ln>
            </c:spPr>
            <c:extLst>
              <c:ext xmlns:c16="http://schemas.microsoft.com/office/drawing/2014/chart" uri="{C3380CC4-5D6E-409C-BE32-E72D297353CC}">
                <c16:uniqueId val="{00000020-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waterfall'!$B$21:$J$21</c:f>
              <c:numCache>
                <c:formatCode>General</c:formatCode>
                <c:ptCount val="9"/>
                <c:pt idx="2" formatCode="0.0">
                  <c:v>122.04174122812</c:v>
                </c:pt>
                <c:pt idx="3" formatCode="0.0">
                  <c:v>122.04174122812</c:v>
                </c:pt>
              </c:numCache>
            </c:numRef>
          </c:val>
          <c:smooth val="0"/>
          <c:extLst>
            <c:ext xmlns:c16="http://schemas.microsoft.com/office/drawing/2014/chart" uri="{C3380CC4-5D6E-409C-BE32-E72D297353CC}">
              <c16:uniqueId val="{00000021-0064-4453-AFA9-06FA9DBF63F2}"/>
            </c:ext>
          </c:extLst>
        </c:ser>
        <c:ser>
          <c:idx val="14"/>
          <c:order val="14"/>
          <c:tx>
            <c:strRef>
              <c:f>'5. NFI waterfall'!$A$22</c:f>
              <c:strCache>
                <c:ptCount val="1"/>
                <c:pt idx="0">
                  <c:v>Bridge</c:v>
                </c:pt>
              </c:strCache>
            </c:strRef>
          </c:tx>
          <c:spPr>
            <a:ln w="28575"/>
          </c:spPr>
          <c:marker>
            <c:symbol val="none"/>
          </c:marker>
          <c:dPt>
            <c:idx val="4"/>
            <c:bubble3D val="0"/>
            <c:spPr>
              <a:ln w="28575">
                <a:solidFill>
                  <a:schemeClr val="tx1"/>
                </a:solidFill>
                <a:prstDash val="sysDash"/>
              </a:ln>
            </c:spPr>
            <c:extLst>
              <c:ext xmlns:c16="http://schemas.microsoft.com/office/drawing/2014/chart" uri="{C3380CC4-5D6E-409C-BE32-E72D297353CC}">
                <c16:uniqueId val="{00000023-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waterfall'!$B$22:$J$22</c:f>
              <c:numCache>
                <c:formatCode>General</c:formatCode>
                <c:ptCount val="9"/>
                <c:pt idx="3" formatCode="0.0">
                  <c:v>139.39211544942</c:v>
                </c:pt>
                <c:pt idx="4" formatCode="0.0">
                  <c:v>139.39211544942</c:v>
                </c:pt>
              </c:numCache>
            </c:numRef>
          </c:val>
          <c:smooth val="0"/>
          <c:extLst>
            <c:ext xmlns:c16="http://schemas.microsoft.com/office/drawing/2014/chart" uri="{C3380CC4-5D6E-409C-BE32-E72D297353CC}">
              <c16:uniqueId val="{00000024-0064-4453-AFA9-06FA9DBF63F2}"/>
            </c:ext>
          </c:extLst>
        </c:ser>
        <c:ser>
          <c:idx val="15"/>
          <c:order val="15"/>
          <c:tx>
            <c:strRef>
              <c:f>'5. NFI waterfall'!$A$23</c:f>
              <c:strCache>
                <c:ptCount val="1"/>
                <c:pt idx="0">
                  <c:v>Bridge</c:v>
                </c:pt>
              </c:strCache>
            </c:strRef>
          </c:tx>
          <c:spPr>
            <a:ln w="28575"/>
          </c:spPr>
          <c:marker>
            <c:symbol val="none"/>
          </c:marker>
          <c:dPt>
            <c:idx val="4"/>
            <c:bubble3D val="0"/>
            <c:extLst>
              <c:ext xmlns:c16="http://schemas.microsoft.com/office/drawing/2014/chart" uri="{C3380CC4-5D6E-409C-BE32-E72D297353CC}">
                <c16:uniqueId val="{00000025-0064-4453-AFA9-06FA9DBF63F2}"/>
              </c:ext>
            </c:extLst>
          </c:dPt>
          <c:dPt>
            <c:idx val="5"/>
            <c:bubble3D val="0"/>
            <c:spPr>
              <a:ln w="28575">
                <a:solidFill>
                  <a:schemeClr val="tx1"/>
                </a:solidFill>
                <a:prstDash val="sysDash"/>
              </a:ln>
            </c:spPr>
            <c:extLst>
              <c:ext xmlns:c16="http://schemas.microsoft.com/office/drawing/2014/chart" uri="{C3380CC4-5D6E-409C-BE32-E72D297353CC}">
                <c16:uniqueId val="{00000027-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waterfall'!$B$23:$J$23</c:f>
              <c:numCache>
                <c:formatCode>General</c:formatCode>
                <c:ptCount val="9"/>
                <c:pt idx="4" formatCode="0.0">
                  <c:v>141.42668278457</c:v>
                </c:pt>
                <c:pt idx="5" formatCode="0.0">
                  <c:v>141.42668278457</c:v>
                </c:pt>
              </c:numCache>
            </c:numRef>
          </c:val>
          <c:smooth val="0"/>
          <c:extLst>
            <c:ext xmlns:c16="http://schemas.microsoft.com/office/drawing/2014/chart" uri="{C3380CC4-5D6E-409C-BE32-E72D297353CC}">
              <c16:uniqueId val="{00000028-0064-4453-AFA9-06FA9DBF63F2}"/>
            </c:ext>
          </c:extLst>
        </c:ser>
        <c:ser>
          <c:idx val="16"/>
          <c:order val="16"/>
          <c:tx>
            <c:strRef>
              <c:f>'5. NFI waterfall'!$A$24</c:f>
              <c:strCache>
                <c:ptCount val="1"/>
                <c:pt idx="0">
                  <c:v>Bridge</c:v>
                </c:pt>
              </c:strCache>
            </c:strRef>
          </c:tx>
          <c:spPr>
            <a:ln w="28575"/>
          </c:spPr>
          <c:marker>
            <c:symbol val="none"/>
          </c:marker>
          <c:dPt>
            <c:idx val="6"/>
            <c:bubble3D val="0"/>
            <c:spPr>
              <a:ln w="28575">
                <a:solidFill>
                  <a:schemeClr val="tx1"/>
                </a:solidFill>
                <a:prstDash val="sysDash"/>
              </a:ln>
            </c:spPr>
            <c:extLst>
              <c:ext xmlns:c16="http://schemas.microsoft.com/office/drawing/2014/chart" uri="{C3380CC4-5D6E-409C-BE32-E72D297353CC}">
                <c16:uniqueId val="{0000002A-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waterfall'!$B$24:$J$24</c:f>
              <c:numCache>
                <c:formatCode>General</c:formatCode>
                <c:ptCount val="9"/>
                <c:pt idx="5" formatCode="0.0">
                  <c:v>121.32937596981998</c:v>
                </c:pt>
                <c:pt idx="6" formatCode="0.0">
                  <c:v>121.32937596981998</c:v>
                </c:pt>
              </c:numCache>
            </c:numRef>
          </c:val>
          <c:smooth val="0"/>
          <c:extLst>
            <c:ext xmlns:c16="http://schemas.microsoft.com/office/drawing/2014/chart" uri="{C3380CC4-5D6E-409C-BE32-E72D297353CC}">
              <c16:uniqueId val="{0000002B-0064-4453-AFA9-06FA9DBF63F2}"/>
            </c:ext>
          </c:extLst>
        </c:ser>
        <c:ser>
          <c:idx val="17"/>
          <c:order val="17"/>
          <c:tx>
            <c:strRef>
              <c:f>'5. NFI waterfall'!$A$25</c:f>
              <c:strCache>
                <c:ptCount val="1"/>
                <c:pt idx="0">
                  <c:v>Bridge</c:v>
                </c:pt>
              </c:strCache>
            </c:strRef>
          </c:tx>
          <c:spPr>
            <a:ln w="28575"/>
          </c:spPr>
          <c:marker>
            <c:symbol val="none"/>
          </c:marker>
          <c:dPt>
            <c:idx val="7"/>
            <c:bubble3D val="0"/>
            <c:spPr>
              <a:ln w="28575">
                <a:solidFill>
                  <a:schemeClr val="tx1"/>
                </a:solidFill>
                <a:prstDash val="sysDash"/>
              </a:ln>
            </c:spPr>
            <c:extLst>
              <c:ext xmlns:c16="http://schemas.microsoft.com/office/drawing/2014/chart" uri="{C3380CC4-5D6E-409C-BE32-E72D297353CC}">
                <c16:uniqueId val="{0000002D-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waterfall'!$B$25:$J$25</c:f>
              <c:numCache>
                <c:formatCode>General</c:formatCode>
                <c:ptCount val="9"/>
                <c:pt idx="6" formatCode="0.0">
                  <c:v>105.87270796981997</c:v>
                </c:pt>
                <c:pt idx="7" formatCode="0.0">
                  <c:v>105.87270796981997</c:v>
                </c:pt>
              </c:numCache>
            </c:numRef>
          </c:val>
          <c:smooth val="0"/>
          <c:extLst>
            <c:ext xmlns:c16="http://schemas.microsoft.com/office/drawing/2014/chart" uri="{C3380CC4-5D6E-409C-BE32-E72D297353CC}">
              <c16:uniqueId val="{0000002E-0064-4453-AFA9-06FA9DBF63F2}"/>
            </c:ext>
          </c:extLst>
        </c:ser>
        <c:ser>
          <c:idx val="18"/>
          <c:order val="18"/>
          <c:tx>
            <c:strRef>
              <c:f>'5. NFI waterfall'!$A$26</c:f>
              <c:strCache>
                <c:ptCount val="1"/>
                <c:pt idx="0">
                  <c:v>Bridge</c:v>
                </c:pt>
              </c:strCache>
            </c:strRef>
          </c:tx>
          <c:spPr>
            <a:ln w="28575"/>
          </c:spPr>
          <c:marker>
            <c:symbol val="none"/>
          </c:marker>
          <c:dPt>
            <c:idx val="8"/>
            <c:bubble3D val="0"/>
            <c:spPr>
              <a:ln w="28575">
                <a:solidFill>
                  <a:schemeClr val="tx1"/>
                </a:solidFill>
                <a:prstDash val="sysDash"/>
              </a:ln>
            </c:spPr>
            <c:extLst>
              <c:ext xmlns:c16="http://schemas.microsoft.com/office/drawing/2014/chart" uri="{C3380CC4-5D6E-409C-BE32-E72D297353CC}">
                <c16:uniqueId val="{00000030-0064-4453-AFA9-06FA9DBF63F2}"/>
              </c:ext>
            </c:extLst>
          </c:dPt>
          <c:cat>
            <c:strRef>
              <c:f>'5. NFI waterfall'!$B$7:$J$7</c:f>
              <c:strCache>
                <c:ptCount val="9"/>
                <c:pt idx="0">
                  <c:v>Net farm income 2021F</c:v>
                </c:pt>
                <c:pt idx="1">
                  <c:v>Crop receipts</c:v>
                </c:pt>
                <c:pt idx="2">
                  <c:v>Crop inventory adjustment</c:v>
                </c:pt>
                <c:pt idx="3">
                  <c:v>Livestock receipts</c:v>
                </c:pt>
                <c:pt idx="4">
                  <c:v>Livestock inventory adjustment</c:v>
                </c:pt>
                <c:pt idx="5">
                  <c:v>Production expenses</c:v>
                </c:pt>
                <c:pt idx="6">
                  <c:v>Government payments</c:v>
                </c:pt>
                <c:pt idx="7">
                  <c:v>All other changes</c:v>
                </c:pt>
                <c:pt idx="8">
                  <c:v>Net farm income 2022F</c:v>
                </c:pt>
              </c:strCache>
            </c:strRef>
          </c:cat>
          <c:val>
            <c:numRef>
              <c:f>'5. NFI waterfall'!$B$26:$J$26</c:f>
              <c:numCache>
                <c:formatCode>General</c:formatCode>
                <c:ptCount val="9"/>
                <c:pt idx="7" formatCode="0.0">
                  <c:v>113.70674822842003</c:v>
                </c:pt>
                <c:pt idx="8" formatCode="0.0">
                  <c:v>113.70674822842001</c:v>
                </c:pt>
              </c:numCache>
            </c:numRef>
          </c:val>
          <c:smooth val="0"/>
          <c:extLst>
            <c:ext xmlns:c16="http://schemas.microsoft.com/office/drawing/2014/chart" uri="{C3380CC4-5D6E-409C-BE32-E72D297353CC}">
              <c16:uniqueId val="{00000031-0064-4453-AFA9-06FA9DBF63F2}"/>
            </c:ext>
          </c:extLst>
        </c:ser>
        <c:dLbls>
          <c:showLegendKey val="0"/>
          <c:showVal val="0"/>
          <c:showCatName val="0"/>
          <c:showSerName val="0"/>
          <c:showPercent val="0"/>
          <c:showBubbleSize val="0"/>
        </c:dLbls>
        <c:marker val="1"/>
        <c:smooth val="0"/>
        <c:axId val="115832240"/>
        <c:axId val="115831696"/>
      </c:lineChart>
      <c:catAx>
        <c:axId val="115832240"/>
        <c:scaling>
          <c:orientation val="minMax"/>
        </c:scaling>
        <c:delete val="0"/>
        <c:axPos val="b"/>
        <c:numFmt formatCode="General" sourceLinked="0"/>
        <c:majorTickMark val="out"/>
        <c:minorTickMark val="none"/>
        <c:tickLblPos val="nextTo"/>
        <c:txPr>
          <a:bodyPr anchor="ctr" anchorCtr="1"/>
          <a:lstStyle/>
          <a:p>
            <a:pPr>
              <a:defRPr sz="1100"/>
            </a:pPr>
            <a:endParaRPr lang="en-US"/>
          </a:p>
        </c:txPr>
        <c:crossAx val="115831696"/>
        <c:crosses val="autoZero"/>
        <c:auto val="1"/>
        <c:lblAlgn val="ctr"/>
        <c:lblOffset val="100"/>
        <c:noMultiLvlLbl val="0"/>
      </c:catAx>
      <c:valAx>
        <c:axId val="115831696"/>
        <c:scaling>
          <c:orientation val="minMax"/>
          <c:max val="175"/>
          <c:min val="0"/>
        </c:scaling>
        <c:delete val="1"/>
        <c:axPos val="l"/>
        <c:numFmt formatCode="General" sourceLinked="1"/>
        <c:majorTickMark val="out"/>
        <c:minorTickMark val="none"/>
        <c:tickLblPos val="nextTo"/>
        <c:crossAx val="115832240"/>
        <c:crosses val="autoZero"/>
        <c:crossBetween val="between"/>
      </c:valAx>
    </c:plotArea>
    <c:plotVisOnly val="1"/>
    <c:dispBlanksAs val="gap"/>
    <c:showDLblsOverMax val="0"/>
  </c:chart>
  <c:spPr>
    <a:ln>
      <a:no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97357271604247"/>
          <c:y val="8.5640345650034658E-2"/>
          <c:w val="0.66822546886653922"/>
          <c:h val="0.71884566747180867"/>
        </c:manualLayout>
      </c:layout>
      <c:barChart>
        <c:barDir val="bar"/>
        <c:grouping val="clustered"/>
        <c:varyColors val="0"/>
        <c:ser>
          <c:idx val="0"/>
          <c:order val="0"/>
          <c:tx>
            <c:strRef>
              <c:f>'12. Selected expenses'!$H$20</c:f>
              <c:strCache>
                <c:ptCount val="1"/>
                <c:pt idx="0">
                  <c:v>2022F</c:v>
                </c:pt>
              </c:strCache>
            </c:strRef>
          </c:tx>
          <c:spPr>
            <a:solidFill>
              <a:schemeClr val="accent1"/>
            </a:solidFill>
            <a:ln>
              <a:noFill/>
            </a:ln>
            <a:effectLst/>
          </c:spPr>
          <c:invertIfNegative val="0"/>
          <c:cat>
            <c:strRef>
              <c:f>'12. Selected expenses'!$A$3:$A$12</c:f>
              <c:strCache>
                <c:ptCount val="10"/>
                <c:pt idx="0">
                  <c:v>Net rent</c:v>
                </c:pt>
                <c:pt idx="1">
                  <c:v>Seeds</c:v>
                </c:pt>
                <c:pt idx="2">
                  <c:v>Property taxes/fees</c:v>
                </c:pt>
                <c:pt idx="3">
                  <c:v>Pesticides</c:v>
                </c:pt>
                <c:pt idx="4">
                  <c:v>Fuels &amp; Oils</c:v>
                </c:pt>
                <c:pt idx="5">
                  <c:v>Labor</c:v>
                </c:pt>
                <c:pt idx="6">
                  <c:v>Feed</c:v>
                </c:pt>
                <c:pt idx="7">
                  <c:v>Livestock/poultry purchases</c:v>
                </c:pt>
                <c:pt idx="8">
                  <c:v>Interest</c:v>
                </c:pt>
                <c:pt idx="9">
                  <c:v>Fertilizer</c:v>
                </c:pt>
              </c:strCache>
            </c:strRef>
          </c:cat>
          <c:val>
            <c:numRef>
              <c:f>'12. Selected expenses'!$H$3:$H$12</c:f>
              <c:numCache>
                <c:formatCode>_(* #,##0.00_);_(* \(#,##0.00\);_(* "-"??_);_(@_)</c:formatCode>
                <c:ptCount val="10"/>
                <c:pt idx="0">
                  <c:v>17.62846590997</c:v>
                </c:pt>
                <c:pt idx="1">
                  <c:v>23.33327578155</c:v>
                </c:pt>
                <c:pt idx="2">
                  <c:v>16.229486859089999</c:v>
                </c:pt>
                <c:pt idx="3">
                  <c:v>17.215113881760001</c:v>
                </c:pt>
                <c:pt idx="4">
                  <c:v>16.210572733990002</c:v>
                </c:pt>
                <c:pt idx="5">
                  <c:v>40.313681805930003</c:v>
                </c:pt>
                <c:pt idx="6">
                  <c:v>68.865142132640003</c:v>
                </c:pt>
                <c:pt idx="7">
                  <c:v>36.045679023310001</c:v>
                </c:pt>
                <c:pt idx="8">
                  <c:v>22.95803076831</c:v>
                </c:pt>
                <c:pt idx="9">
                  <c:v>31.918345397689997</c:v>
                </c:pt>
              </c:numCache>
            </c:numRef>
          </c:val>
          <c:extLst>
            <c:ext xmlns:c16="http://schemas.microsoft.com/office/drawing/2014/chart" uri="{C3380CC4-5D6E-409C-BE32-E72D297353CC}">
              <c16:uniqueId val="{00000000-17DB-4706-A302-76D6C6027059}"/>
            </c:ext>
          </c:extLst>
        </c:ser>
        <c:ser>
          <c:idx val="1"/>
          <c:order val="1"/>
          <c:tx>
            <c:strRef>
              <c:f>'12. Selected expenses'!$G$20</c:f>
              <c:strCache>
                <c:ptCount val="1"/>
                <c:pt idx="0">
                  <c:v>2021F</c:v>
                </c:pt>
              </c:strCache>
            </c:strRef>
          </c:tx>
          <c:spPr>
            <a:solidFill>
              <a:schemeClr val="accent2"/>
            </a:solidFill>
            <a:ln>
              <a:noFill/>
            </a:ln>
            <a:effectLst/>
          </c:spPr>
          <c:invertIfNegative val="0"/>
          <c:cat>
            <c:strRef>
              <c:f>'12. Selected expenses'!$A$3:$A$12</c:f>
              <c:strCache>
                <c:ptCount val="10"/>
                <c:pt idx="0">
                  <c:v>Net rent</c:v>
                </c:pt>
                <c:pt idx="1">
                  <c:v>Seeds</c:v>
                </c:pt>
                <c:pt idx="2">
                  <c:v>Property taxes/fees</c:v>
                </c:pt>
                <c:pt idx="3">
                  <c:v>Pesticides</c:v>
                </c:pt>
                <c:pt idx="4">
                  <c:v>Fuels &amp; Oils</c:v>
                </c:pt>
                <c:pt idx="5">
                  <c:v>Labor</c:v>
                </c:pt>
                <c:pt idx="6">
                  <c:v>Feed</c:v>
                </c:pt>
                <c:pt idx="7">
                  <c:v>Livestock/poultry purchases</c:v>
                </c:pt>
                <c:pt idx="8">
                  <c:v>Interest</c:v>
                </c:pt>
                <c:pt idx="9">
                  <c:v>Fertilizer</c:v>
                </c:pt>
              </c:strCache>
            </c:strRef>
          </c:cat>
          <c:val>
            <c:numRef>
              <c:f>'12. Selected expenses'!$G$3:$G$12</c:f>
              <c:numCache>
                <c:formatCode>_(* #,##0.00_);_(* \(#,##0.00\);_(* "-"??_);_(@_)</c:formatCode>
                <c:ptCount val="10"/>
                <c:pt idx="0">
                  <c:v>18.869111448150001</c:v>
                </c:pt>
                <c:pt idx="1">
                  <c:v>23.413199126800002</c:v>
                </c:pt>
                <c:pt idx="2">
                  <c:v>16.008827382930001</c:v>
                </c:pt>
                <c:pt idx="3">
                  <c:v>16.907001590309999</c:v>
                </c:pt>
                <c:pt idx="4">
                  <c:v>15.88096645013</c:v>
                </c:pt>
                <c:pt idx="5">
                  <c:v>38.079583359259999</c:v>
                </c:pt>
                <c:pt idx="6">
                  <c:v>64.920455107910001</c:v>
                </c:pt>
                <c:pt idx="7">
                  <c:v>33.759928327179999</c:v>
                </c:pt>
                <c:pt idx="8">
                  <c:v>20.787194098019999</c:v>
                </c:pt>
                <c:pt idx="9">
                  <c:v>28.488593486180001</c:v>
                </c:pt>
              </c:numCache>
            </c:numRef>
          </c:val>
          <c:extLst>
            <c:ext xmlns:c16="http://schemas.microsoft.com/office/drawing/2014/chart" uri="{C3380CC4-5D6E-409C-BE32-E72D297353CC}">
              <c16:uniqueId val="{00000001-17DB-4706-A302-76D6C6027059}"/>
            </c:ext>
          </c:extLst>
        </c:ser>
        <c:ser>
          <c:idx val="3"/>
          <c:order val="2"/>
          <c:tx>
            <c:strRef>
              <c:f>'12. Selected expenses'!$F$20</c:f>
              <c:strCache>
                <c:ptCount val="1"/>
                <c:pt idx="0">
                  <c:v>2020</c:v>
                </c:pt>
              </c:strCache>
            </c:strRef>
          </c:tx>
          <c:spPr>
            <a:solidFill>
              <a:schemeClr val="accent4"/>
            </a:solidFill>
            <a:ln>
              <a:noFill/>
            </a:ln>
            <a:effectLst/>
          </c:spPr>
          <c:invertIfNegative val="0"/>
          <c:cat>
            <c:strRef>
              <c:f>'12. Selected expenses'!$A$3:$A$12</c:f>
              <c:strCache>
                <c:ptCount val="10"/>
                <c:pt idx="0">
                  <c:v>Net rent</c:v>
                </c:pt>
                <c:pt idx="1">
                  <c:v>Seeds</c:v>
                </c:pt>
                <c:pt idx="2">
                  <c:v>Property taxes/fees</c:v>
                </c:pt>
                <c:pt idx="3">
                  <c:v>Pesticides</c:v>
                </c:pt>
                <c:pt idx="4">
                  <c:v>Fuels &amp; Oils</c:v>
                </c:pt>
                <c:pt idx="5">
                  <c:v>Labor</c:v>
                </c:pt>
                <c:pt idx="6">
                  <c:v>Feed</c:v>
                </c:pt>
                <c:pt idx="7">
                  <c:v>Livestock/poultry purchases</c:v>
                </c:pt>
                <c:pt idx="8">
                  <c:v>Interest</c:v>
                </c:pt>
                <c:pt idx="9">
                  <c:v>Fertilizer</c:v>
                </c:pt>
              </c:strCache>
            </c:strRef>
          </c:cat>
          <c:val>
            <c:numRef>
              <c:f>'12. Selected expenses'!$F$3:$F$12</c:f>
              <c:numCache>
                <c:formatCode>_(* #,##0.00_);_(* \(#,##0.00\);_(* "-"??_);_(@_)</c:formatCode>
                <c:ptCount val="10"/>
                <c:pt idx="0">
                  <c:v>17.976242936999999</c:v>
                </c:pt>
                <c:pt idx="1">
                  <c:v>23.015963256000003</c:v>
                </c:pt>
                <c:pt idx="2">
                  <c:v>14.907110128000001</c:v>
                </c:pt>
                <c:pt idx="3">
                  <c:v>16.516911245999999</c:v>
                </c:pt>
                <c:pt idx="4">
                  <c:v>11.983917272999999</c:v>
                </c:pt>
                <c:pt idx="5">
                  <c:v>36.969340752000001</c:v>
                </c:pt>
                <c:pt idx="6">
                  <c:v>56.839692799000005</c:v>
                </c:pt>
                <c:pt idx="7">
                  <c:v>28.994998603999999</c:v>
                </c:pt>
                <c:pt idx="8">
                  <c:v>19.351781775999999</c:v>
                </c:pt>
                <c:pt idx="9">
                  <c:v>24.436286206999998</c:v>
                </c:pt>
              </c:numCache>
            </c:numRef>
          </c:val>
          <c:extLst>
            <c:ext xmlns:c16="http://schemas.microsoft.com/office/drawing/2014/chart" uri="{C3380CC4-5D6E-409C-BE32-E72D297353CC}">
              <c16:uniqueId val="{00000002-17DB-4706-A302-76D6C6027059}"/>
            </c:ext>
          </c:extLst>
        </c:ser>
        <c:dLbls>
          <c:showLegendKey val="0"/>
          <c:showVal val="0"/>
          <c:showCatName val="0"/>
          <c:showSerName val="0"/>
          <c:showPercent val="0"/>
          <c:showBubbleSize val="0"/>
        </c:dLbls>
        <c:gapWidth val="182"/>
        <c:axId val="200873040"/>
        <c:axId val="200870320"/>
      </c:barChart>
      <c:catAx>
        <c:axId val="200873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870320"/>
        <c:crosses val="autoZero"/>
        <c:auto val="1"/>
        <c:lblAlgn val="ctr"/>
        <c:lblOffset val="100"/>
        <c:noMultiLvlLbl val="0"/>
      </c:catAx>
      <c:valAx>
        <c:axId val="2008703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 billion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873040"/>
        <c:crosses val="autoZero"/>
        <c:crossBetween val="between"/>
      </c:valAx>
      <c:spPr>
        <a:solidFill>
          <a:sysClr val="window" lastClr="FFFFFF"/>
        </a:solidFill>
        <a:ln>
          <a:noFill/>
        </a:ln>
        <a:effectLst/>
      </c:spPr>
    </c:plotArea>
    <c:legend>
      <c:legendPos val="r"/>
      <c:layout>
        <c:manualLayout>
          <c:xMode val="edge"/>
          <c:yMode val="edge"/>
          <c:x val="0.85818332148451437"/>
          <c:y val="3.965784847606315E-2"/>
          <c:w val="0.1089631306874012"/>
          <c:h val="0.2220749976442061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a:t>Beet Sugar Production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362135925017577"/>
          <c:y val="8.4911949172836607E-2"/>
          <c:w val="0.7727572814996484"/>
          <c:h val="0.80472613039254803"/>
        </c:manualLayout>
      </c:layout>
      <c:lineChart>
        <c:grouping val="standard"/>
        <c:varyColors val="0"/>
        <c:ser>
          <c:idx val="1"/>
          <c:order val="1"/>
          <c:tx>
            <c:strRef>
              <c:f>'psd (1)'!$C$3</c:f>
              <c:strCache>
                <c:ptCount val="1"/>
                <c:pt idx="0">
                  <c:v>Ukraine</c:v>
                </c:pt>
              </c:strCache>
            </c:strRef>
          </c:tx>
          <c:spPr>
            <a:ln w="28575" cap="rnd">
              <a:solidFill>
                <a:schemeClr val="accent2"/>
              </a:solidFill>
              <a:round/>
            </a:ln>
            <a:effectLst/>
          </c:spPr>
          <c:marker>
            <c:symbol val="none"/>
          </c:marker>
          <c:cat>
            <c:numRef>
              <c:f>'psd (1)'!$D$1:$Z$1</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'psd (1)'!$D$3:$Z$3</c:f>
              <c:numCache>
                <c:formatCode>#,##0</c:formatCode>
                <c:ptCount val="23"/>
                <c:pt idx="0">
                  <c:v>1720</c:v>
                </c:pt>
                <c:pt idx="1">
                  <c:v>1687</c:v>
                </c:pt>
                <c:pt idx="2">
                  <c:v>1790</c:v>
                </c:pt>
                <c:pt idx="3">
                  <c:v>1550</c:v>
                </c:pt>
                <c:pt idx="4">
                  <c:v>1580</c:v>
                </c:pt>
                <c:pt idx="5">
                  <c:v>2054</c:v>
                </c:pt>
                <c:pt idx="6">
                  <c:v>2054</c:v>
                </c:pt>
                <c:pt idx="7">
                  <c:v>2850</c:v>
                </c:pt>
                <c:pt idx="8">
                  <c:v>2020</c:v>
                </c:pt>
                <c:pt idx="9">
                  <c:v>1710</c:v>
                </c:pt>
                <c:pt idx="10">
                  <c:v>1382</c:v>
                </c:pt>
                <c:pt idx="11">
                  <c:v>1540</c:v>
                </c:pt>
                <c:pt idx="12">
                  <c:v>2300</c:v>
                </c:pt>
                <c:pt idx="13">
                  <c:v>2400</c:v>
                </c:pt>
                <c:pt idx="14">
                  <c:v>1196</c:v>
                </c:pt>
                <c:pt idx="15">
                  <c:v>1728</c:v>
                </c:pt>
                <c:pt idx="16">
                  <c:v>1638</c:v>
                </c:pt>
                <c:pt idx="17">
                  <c:v>2156</c:v>
                </c:pt>
                <c:pt idx="18">
                  <c:v>2180</c:v>
                </c:pt>
                <c:pt idx="19">
                  <c:v>1753</c:v>
                </c:pt>
                <c:pt idx="20">
                  <c:v>1638</c:v>
                </c:pt>
                <c:pt idx="21">
                  <c:v>1134</c:v>
                </c:pt>
                <c:pt idx="22">
                  <c:v>1399</c:v>
                </c:pt>
              </c:numCache>
            </c:numRef>
          </c:val>
          <c:smooth val="0"/>
          <c:extLst>
            <c:ext xmlns:c16="http://schemas.microsoft.com/office/drawing/2014/chart" uri="{C3380CC4-5D6E-409C-BE32-E72D297353CC}">
              <c16:uniqueId val="{00000000-071A-49B7-86C7-79A83D20260B}"/>
            </c:ext>
          </c:extLst>
        </c:ser>
        <c:ser>
          <c:idx val="2"/>
          <c:order val="2"/>
          <c:tx>
            <c:strRef>
              <c:f>'psd (1)'!$C$4</c:f>
              <c:strCache>
                <c:ptCount val="1"/>
                <c:pt idx="0">
                  <c:v>United States</c:v>
                </c:pt>
              </c:strCache>
            </c:strRef>
          </c:tx>
          <c:spPr>
            <a:ln w="28575" cap="rnd">
              <a:solidFill>
                <a:schemeClr val="accent3"/>
              </a:solidFill>
              <a:round/>
            </a:ln>
            <a:effectLst/>
          </c:spPr>
          <c:marker>
            <c:symbol val="none"/>
          </c:marker>
          <c:cat>
            <c:numRef>
              <c:f>'psd (1)'!$D$1:$Z$1</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'psd (1)'!$D$4:$Z$4</c:f>
              <c:numCache>
                <c:formatCode>#,##0</c:formatCode>
                <c:ptCount val="23"/>
                <c:pt idx="0">
                  <c:v>4496</c:v>
                </c:pt>
                <c:pt idx="1">
                  <c:v>4246</c:v>
                </c:pt>
                <c:pt idx="2">
                  <c:v>3552</c:v>
                </c:pt>
                <c:pt idx="3">
                  <c:v>4048</c:v>
                </c:pt>
                <c:pt idx="4">
                  <c:v>4257</c:v>
                </c:pt>
                <c:pt idx="5">
                  <c:v>4183</c:v>
                </c:pt>
                <c:pt idx="6">
                  <c:v>4032</c:v>
                </c:pt>
                <c:pt idx="7">
                  <c:v>4543</c:v>
                </c:pt>
                <c:pt idx="8">
                  <c:v>4283</c:v>
                </c:pt>
                <c:pt idx="9">
                  <c:v>3823</c:v>
                </c:pt>
                <c:pt idx="10">
                  <c:v>4150</c:v>
                </c:pt>
                <c:pt idx="11">
                  <c:v>4226</c:v>
                </c:pt>
                <c:pt idx="12">
                  <c:v>4446</c:v>
                </c:pt>
                <c:pt idx="13">
                  <c:v>4605</c:v>
                </c:pt>
                <c:pt idx="14">
                  <c:v>4349</c:v>
                </c:pt>
                <c:pt idx="15">
                  <c:v>4439</c:v>
                </c:pt>
                <c:pt idx="16">
                  <c:v>4644</c:v>
                </c:pt>
                <c:pt idx="17">
                  <c:v>4630</c:v>
                </c:pt>
                <c:pt idx="18">
                  <c:v>4789</c:v>
                </c:pt>
                <c:pt idx="19">
                  <c:v>4481</c:v>
                </c:pt>
                <c:pt idx="20">
                  <c:v>3946</c:v>
                </c:pt>
                <c:pt idx="21">
                  <c:v>4619</c:v>
                </c:pt>
                <c:pt idx="22">
                  <c:v>4911</c:v>
                </c:pt>
              </c:numCache>
            </c:numRef>
          </c:val>
          <c:smooth val="0"/>
          <c:extLst>
            <c:ext xmlns:c16="http://schemas.microsoft.com/office/drawing/2014/chart" uri="{C3380CC4-5D6E-409C-BE32-E72D297353CC}">
              <c16:uniqueId val="{00000001-071A-49B7-86C7-79A83D20260B}"/>
            </c:ext>
          </c:extLst>
        </c:ser>
        <c:dLbls>
          <c:showLegendKey val="0"/>
          <c:showVal val="0"/>
          <c:showCatName val="0"/>
          <c:showSerName val="0"/>
          <c:showPercent val="0"/>
          <c:showBubbleSize val="0"/>
        </c:dLbls>
        <c:marker val="1"/>
        <c:smooth val="0"/>
        <c:axId val="1097542447"/>
        <c:axId val="1097541615"/>
      </c:lineChart>
      <c:lineChart>
        <c:grouping val="standard"/>
        <c:varyColors val="0"/>
        <c:ser>
          <c:idx val="0"/>
          <c:order val="0"/>
          <c:tx>
            <c:strRef>
              <c:f>'psd (1)'!$C$2</c:f>
              <c:strCache>
                <c:ptCount val="1"/>
                <c:pt idx="0">
                  <c:v>Russia</c:v>
                </c:pt>
              </c:strCache>
            </c:strRef>
          </c:tx>
          <c:spPr>
            <a:ln w="28575" cap="rnd">
              <a:solidFill>
                <a:schemeClr val="accent1"/>
              </a:solidFill>
              <a:round/>
            </a:ln>
            <a:effectLst/>
          </c:spPr>
          <c:marker>
            <c:symbol val="none"/>
          </c:marker>
          <c:cat>
            <c:numRef>
              <c:f>'psd (1)'!$D$1:$Z$1</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'psd (1)'!$D$2:$Z$2</c:f>
              <c:numCache>
                <c:formatCode>#,##0</c:formatCode>
                <c:ptCount val="23"/>
                <c:pt idx="0">
                  <c:v>1500</c:v>
                </c:pt>
                <c:pt idx="1">
                  <c:v>1550</c:v>
                </c:pt>
                <c:pt idx="2">
                  <c:v>1630</c:v>
                </c:pt>
                <c:pt idx="3">
                  <c:v>1580</c:v>
                </c:pt>
                <c:pt idx="4">
                  <c:v>1930</c:v>
                </c:pt>
                <c:pt idx="5">
                  <c:v>2250</c:v>
                </c:pt>
                <c:pt idx="6">
                  <c:v>2500</c:v>
                </c:pt>
                <c:pt idx="7">
                  <c:v>3150</c:v>
                </c:pt>
                <c:pt idx="8">
                  <c:v>3200</c:v>
                </c:pt>
                <c:pt idx="9">
                  <c:v>3481</c:v>
                </c:pt>
                <c:pt idx="10">
                  <c:v>3444</c:v>
                </c:pt>
                <c:pt idx="11">
                  <c:v>2996</c:v>
                </c:pt>
                <c:pt idx="12">
                  <c:v>5545</c:v>
                </c:pt>
                <c:pt idx="13">
                  <c:v>5000</c:v>
                </c:pt>
                <c:pt idx="14">
                  <c:v>4400</c:v>
                </c:pt>
                <c:pt idx="15">
                  <c:v>4350</c:v>
                </c:pt>
                <c:pt idx="16">
                  <c:v>5200</c:v>
                </c:pt>
                <c:pt idx="17">
                  <c:v>6200</c:v>
                </c:pt>
                <c:pt idx="18">
                  <c:v>6560</c:v>
                </c:pt>
                <c:pt idx="19">
                  <c:v>6080</c:v>
                </c:pt>
                <c:pt idx="20">
                  <c:v>7800</c:v>
                </c:pt>
                <c:pt idx="21">
                  <c:v>5625</c:v>
                </c:pt>
                <c:pt idx="22">
                  <c:v>6550</c:v>
                </c:pt>
              </c:numCache>
            </c:numRef>
          </c:val>
          <c:smooth val="0"/>
          <c:extLst>
            <c:ext xmlns:c16="http://schemas.microsoft.com/office/drawing/2014/chart" uri="{C3380CC4-5D6E-409C-BE32-E72D297353CC}">
              <c16:uniqueId val="{00000002-071A-49B7-86C7-79A83D20260B}"/>
            </c:ext>
          </c:extLst>
        </c:ser>
        <c:dLbls>
          <c:showLegendKey val="0"/>
          <c:showVal val="0"/>
          <c:showCatName val="0"/>
          <c:showSerName val="0"/>
          <c:showPercent val="0"/>
          <c:showBubbleSize val="0"/>
        </c:dLbls>
        <c:marker val="1"/>
        <c:smooth val="0"/>
        <c:axId val="1108829871"/>
        <c:axId val="1108830703"/>
      </c:lineChart>
      <c:catAx>
        <c:axId val="109754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97541615"/>
        <c:crosses val="autoZero"/>
        <c:auto val="1"/>
        <c:lblAlgn val="ctr"/>
        <c:lblOffset val="100"/>
        <c:noMultiLvlLbl val="0"/>
      </c:catAx>
      <c:valAx>
        <c:axId val="1097541615"/>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1000 Metric Tons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97542447"/>
        <c:crosses val="autoZero"/>
        <c:crossBetween val="between"/>
      </c:valAx>
      <c:valAx>
        <c:axId val="1108830703"/>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1000 Metric Tons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08829871"/>
        <c:crosses val="max"/>
        <c:crossBetween val="between"/>
      </c:valAx>
      <c:catAx>
        <c:axId val="1108829871"/>
        <c:scaling>
          <c:orientation val="minMax"/>
        </c:scaling>
        <c:delete val="1"/>
        <c:axPos val="b"/>
        <c:numFmt formatCode="General" sourceLinked="1"/>
        <c:majorTickMark val="out"/>
        <c:minorTickMark val="none"/>
        <c:tickLblPos val="nextTo"/>
        <c:crossAx val="1108830703"/>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a:t>US Gas and Diesel Prices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82242792316479"/>
          <c:y val="8.9896683830146221E-2"/>
          <c:w val="0.79489035536929287"/>
          <c:h val="0.75544337823551289"/>
        </c:manualLayout>
      </c:layout>
      <c:lineChart>
        <c:grouping val="standard"/>
        <c:varyColors val="0"/>
        <c:ser>
          <c:idx val="1"/>
          <c:order val="1"/>
          <c:tx>
            <c:strRef>
              <c:f>'FRED Graph'!$C$15</c:f>
              <c:strCache>
                <c:ptCount val="1"/>
                <c:pt idx="0">
                  <c:v>Gas ($/gal)</c:v>
                </c:pt>
              </c:strCache>
            </c:strRef>
          </c:tx>
          <c:spPr>
            <a:ln w="28575" cap="rnd">
              <a:solidFill>
                <a:schemeClr val="accent2"/>
              </a:solidFill>
              <a:round/>
            </a:ln>
            <a:effectLst/>
          </c:spPr>
          <c:marker>
            <c:symbol val="none"/>
          </c:marker>
          <c:cat>
            <c:numRef>
              <c:f>'FRED Graph'!$A$16:$A$1170</c:f>
              <c:numCache>
                <c:formatCode>yyyy\-mm\-dd</c:formatCode>
                <c:ptCount val="1155"/>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42912</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numCache>
            </c:numRef>
          </c:cat>
          <c:val>
            <c:numRef>
              <c:f>'FRED Graph'!$C$16:$C$1170</c:f>
              <c:numCache>
                <c:formatCode>0.000</c:formatCode>
                <c:ptCount val="1155"/>
                <c:pt idx="0">
                  <c:v>1.26</c:v>
                </c:pt>
                <c:pt idx="1">
                  <c:v>1.252</c:v>
                </c:pt>
                <c:pt idx="2">
                  <c:v>1.268</c:v>
                </c:pt>
                <c:pt idx="3">
                  <c:v>1.3069999999999999</c:v>
                </c:pt>
                <c:pt idx="4">
                  <c:v>1.3069999999999999</c:v>
                </c:pt>
                <c:pt idx="5">
                  <c:v>1.319</c:v>
                </c:pt>
                <c:pt idx="6">
                  <c:v>1.35</c:v>
                </c:pt>
                <c:pt idx="7">
                  <c:v>1.4</c:v>
                </c:pt>
                <c:pt idx="8">
                  <c:v>1.413</c:v>
                </c:pt>
                <c:pt idx="9">
                  <c:v>1.49</c:v>
                </c:pt>
                <c:pt idx="10">
                  <c:v>1.5109999999999999</c:v>
                </c:pt>
                <c:pt idx="11">
                  <c:v>1.508</c:v>
                </c:pt>
                <c:pt idx="12">
                  <c:v>1.484</c:v>
                </c:pt>
                <c:pt idx="13">
                  <c:v>1.478</c:v>
                </c:pt>
                <c:pt idx="14">
                  <c:v>1.4470000000000001</c:v>
                </c:pt>
                <c:pt idx="15">
                  <c:v>1.415</c:v>
                </c:pt>
                <c:pt idx="16">
                  <c:v>1.4059999999999999</c:v>
                </c:pt>
                <c:pt idx="17">
                  <c:v>1.3859999999999999</c:v>
                </c:pt>
                <c:pt idx="18">
                  <c:v>1.427</c:v>
                </c:pt>
                <c:pt idx="19">
                  <c:v>1.466</c:v>
                </c:pt>
                <c:pt idx="20">
                  <c:v>1.494</c:v>
                </c:pt>
                <c:pt idx="21">
                  <c:v>1.5089999999999999</c:v>
                </c:pt>
                <c:pt idx="22">
                  <c:v>1.5349999999999999</c:v>
                </c:pt>
                <c:pt idx="23">
                  <c:v>1.607</c:v>
                </c:pt>
                <c:pt idx="24">
                  <c:v>1.6639999999999999</c:v>
                </c:pt>
                <c:pt idx="25">
                  <c:v>1.641</c:v>
                </c:pt>
                <c:pt idx="26">
                  <c:v>1.6060000000000001</c:v>
                </c:pt>
                <c:pt idx="27">
                  <c:v>1.571</c:v>
                </c:pt>
                <c:pt idx="28">
                  <c:v>1.5209999999999999</c:v>
                </c:pt>
                <c:pt idx="29">
                  <c:v>1.4990000000000001</c:v>
                </c:pt>
                <c:pt idx="30">
                  <c:v>1.4470000000000001</c:v>
                </c:pt>
                <c:pt idx="31">
                  <c:v>1.4370000000000001</c:v>
                </c:pt>
                <c:pt idx="32">
                  <c:v>1.42</c:v>
                </c:pt>
                <c:pt idx="33">
                  <c:v>1.444</c:v>
                </c:pt>
                <c:pt idx="34">
                  <c:v>1.456</c:v>
                </c:pt>
                <c:pt idx="35">
                  <c:v>1.502</c:v>
                </c:pt>
                <c:pt idx="36">
                  <c:v>1.5349999999999999</c:v>
                </c:pt>
                <c:pt idx="37">
                  <c:v>1.5389999999999999</c:v>
                </c:pt>
                <c:pt idx="38">
                  <c:v>1.5249999999999999</c:v>
                </c:pt>
                <c:pt idx="39">
                  <c:v>1.498</c:v>
                </c:pt>
                <c:pt idx="40">
                  <c:v>1.4730000000000001</c:v>
                </c:pt>
                <c:pt idx="41">
                  <c:v>1.516</c:v>
                </c:pt>
                <c:pt idx="42">
                  <c:v>1.532</c:v>
                </c:pt>
                <c:pt idx="43">
                  <c:v>1.5229999999999999</c:v>
                </c:pt>
                <c:pt idx="44">
                  <c:v>1.502</c:v>
                </c:pt>
                <c:pt idx="45">
                  <c:v>1.5009999999999999</c:v>
                </c:pt>
                <c:pt idx="46">
                  <c:v>1.4870000000000001</c:v>
                </c:pt>
                <c:pt idx="47">
                  <c:v>1.4890000000000001</c:v>
                </c:pt>
                <c:pt idx="48">
                  <c:v>1.464</c:v>
                </c:pt>
                <c:pt idx="49">
                  <c:v>1.425</c:v>
                </c:pt>
                <c:pt idx="50">
                  <c:v>1.3959999999999999</c:v>
                </c:pt>
                <c:pt idx="51">
                  <c:v>1.3879999999999999</c:v>
                </c:pt>
                <c:pt idx="52">
                  <c:v>1.377</c:v>
                </c:pt>
                <c:pt idx="53">
                  <c:v>1.4</c:v>
                </c:pt>
                <c:pt idx="54">
                  <c:v>1.458</c:v>
                </c:pt>
                <c:pt idx="55">
                  <c:v>1.456</c:v>
                </c:pt>
                <c:pt idx="56">
                  <c:v>1.446</c:v>
                </c:pt>
                <c:pt idx="57">
                  <c:v>1.4259999999999999</c:v>
                </c:pt>
                <c:pt idx="58">
                  <c:v>1.46</c:v>
                </c:pt>
                <c:pt idx="59">
                  <c:v>1.429</c:v>
                </c:pt>
                <c:pt idx="60">
                  <c:v>1.41</c:v>
                </c:pt>
                <c:pt idx="61">
                  <c:v>1.393</c:v>
                </c:pt>
                <c:pt idx="62">
                  <c:v>1.387</c:v>
                </c:pt>
                <c:pt idx="63">
                  <c:v>1.377</c:v>
                </c:pt>
                <c:pt idx="64">
                  <c:v>1.379</c:v>
                </c:pt>
                <c:pt idx="65">
                  <c:v>1.411</c:v>
                </c:pt>
                <c:pt idx="66">
                  <c:v>1.4690000000000001</c:v>
                </c:pt>
                <c:pt idx="67">
                  <c:v>1.5349999999999999</c:v>
                </c:pt>
                <c:pt idx="68">
                  <c:v>1.5860000000000001</c:v>
                </c:pt>
                <c:pt idx="69">
                  <c:v>1.585</c:v>
                </c:pt>
                <c:pt idx="70">
                  <c:v>1.659</c:v>
                </c:pt>
                <c:pt idx="71">
                  <c:v>1.663</c:v>
                </c:pt>
                <c:pt idx="72">
                  <c:v>1.637</c:v>
                </c:pt>
                <c:pt idx="73">
                  <c:v>1.6559999999999999</c:v>
                </c:pt>
                <c:pt idx="74">
                  <c:v>1.63</c:v>
                </c:pt>
                <c:pt idx="75">
                  <c:v>1.58</c:v>
                </c:pt>
                <c:pt idx="76">
                  <c:v>1.526</c:v>
                </c:pt>
                <c:pt idx="77">
                  <c:v>1.454</c:v>
                </c:pt>
                <c:pt idx="78">
                  <c:v>1.3839999999999999</c:v>
                </c:pt>
                <c:pt idx="79">
                  <c:v>1.35</c:v>
                </c:pt>
                <c:pt idx="80">
                  <c:v>1.33</c:v>
                </c:pt>
                <c:pt idx="81">
                  <c:v>1.3180000000000001</c:v>
                </c:pt>
                <c:pt idx="82">
                  <c:v>1.319</c:v>
                </c:pt>
                <c:pt idx="83">
                  <c:v>1.319</c:v>
                </c:pt>
                <c:pt idx="84">
                  <c:v>1.347</c:v>
                </c:pt>
                <c:pt idx="85">
                  <c:v>1.399</c:v>
                </c:pt>
                <c:pt idx="86">
                  <c:v>1.48</c:v>
                </c:pt>
                <c:pt idx="87">
                  <c:v>1.538</c:v>
                </c:pt>
                <c:pt idx="88">
                  <c:v>1.5109999999999999</c:v>
                </c:pt>
                <c:pt idx="89">
                  <c:v>1.516</c:v>
                </c:pt>
                <c:pt idx="90">
                  <c:v>1.46</c:v>
                </c:pt>
                <c:pt idx="91">
                  <c:v>1.381</c:v>
                </c:pt>
                <c:pt idx="92">
                  <c:v>1.31</c:v>
                </c:pt>
                <c:pt idx="93">
                  <c:v>1.264</c:v>
                </c:pt>
                <c:pt idx="94">
                  <c:v>1.2210000000000001</c:v>
                </c:pt>
                <c:pt idx="95">
                  <c:v>1.1930000000000001</c:v>
                </c:pt>
                <c:pt idx="96">
                  <c:v>1.17</c:v>
                </c:pt>
                <c:pt idx="97">
                  <c:v>1.147</c:v>
                </c:pt>
                <c:pt idx="98">
                  <c:v>1.1399999999999999</c:v>
                </c:pt>
                <c:pt idx="99">
                  <c:v>1.097</c:v>
                </c:pt>
                <c:pt idx="100">
                  <c:v>1.0840000000000001</c:v>
                </c:pt>
                <c:pt idx="101">
                  <c:v>1.075</c:v>
                </c:pt>
                <c:pt idx="102">
                  <c:v>1.042</c:v>
                </c:pt>
                <c:pt idx="103">
                  <c:v>1.0629999999999999</c:v>
                </c:pt>
                <c:pt idx="104">
                  <c:v>1.0960000000000001</c:v>
                </c:pt>
                <c:pt idx="105">
                  <c:v>1.109</c:v>
                </c:pt>
                <c:pt idx="106">
                  <c:v>1.099</c:v>
                </c:pt>
                <c:pt idx="107">
                  <c:v>1.087</c:v>
                </c:pt>
                <c:pt idx="108">
                  <c:v>1.081</c:v>
                </c:pt>
                <c:pt idx="109">
                  <c:v>1.0980000000000001</c:v>
                </c:pt>
                <c:pt idx="110">
                  <c:v>1.085</c:v>
                </c:pt>
                <c:pt idx="111">
                  <c:v>1.089</c:v>
                </c:pt>
                <c:pt idx="112">
                  <c:v>1.087</c:v>
                </c:pt>
                <c:pt idx="113">
                  <c:v>1.1180000000000001</c:v>
                </c:pt>
                <c:pt idx="114">
                  <c:v>1.194</c:v>
                </c:pt>
                <c:pt idx="115">
                  <c:v>1.262</c:v>
                </c:pt>
                <c:pt idx="116">
                  <c:v>1.3080000000000001</c:v>
                </c:pt>
                <c:pt idx="117">
                  <c:v>1.339</c:v>
                </c:pt>
                <c:pt idx="118">
                  <c:v>1.3819999999999999</c:v>
                </c:pt>
                <c:pt idx="119">
                  <c:v>1.3680000000000001</c:v>
                </c:pt>
                <c:pt idx="120">
                  <c:v>1.367</c:v>
                </c:pt>
                <c:pt idx="121">
                  <c:v>1.353</c:v>
                </c:pt>
                <c:pt idx="122">
                  <c:v>1.3560000000000001</c:v>
                </c:pt>
                <c:pt idx="123">
                  <c:v>1.349</c:v>
                </c:pt>
                <c:pt idx="124">
                  <c:v>1.36</c:v>
                </c:pt>
                <c:pt idx="125">
                  <c:v>1.3480000000000001</c:v>
                </c:pt>
                <c:pt idx="126">
                  <c:v>1.353</c:v>
                </c:pt>
                <c:pt idx="127">
                  <c:v>1.3320000000000001</c:v>
                </c:pt>
                <c:pt idx="128">
                  <c:v>1.335</c:v>
                </c:pt>
                <c:pt idx="129">
                  <c:v>1.3420000000000001</c:v>
                </c:pt>
                <c:pt idx="130">
                  <c:v>1.357</c:v>
                </c:pt>
                <c:pt idx="131">
                  <c:v>1.345</c:v>
                </c:pt>
                <c:pt idx="132">
                  <c:v>1.361</c:v>
                </c:pt>
                <c:pt idx="133">
                  <c:v>1.381</c:v>
                </c:pt>
                <c:pt idx="134">
                  <c:v>1.3759999999999999</c:v>
                </c:pt>
                <c:pt idx="135">
                  <c:v>1.355</c:v>
                </c:pt>
                <c:pt idx="136">
                  <c:v>1.355</c:v>
                </c:pt>
                <c:pt idx="137">
                  <c:v>1.357</c:v>
                </c:pt>
                <c:pt idx="138">
                  <c:v>1.365</c:v>
                </c:pt>
                <c:pt idx="139">
                  <c:v>1.353</c:v>
                </c:pt>
                <c:pt idx="140">
                  <c:v>1.355</c:v>
                </c:pt>
                <c:pt idx="141">
                  <c:v>1.367</c:v>
                </c:pt>
                <c:pt idx="142">
                  <c:v>1.357</c:v>
                </c:pt>
                <c:pt idx="143">
                  <c:v>1.385</c:v>
                </c:pt>
                <c:pt idx="144">
                  <c:v>1.4159999999999999</c:v>
                </c:pt>
                <c:pt idx="145">
                  <c:v>1.4219999999999999</c:v>
                </c:pt>
                <c:pt idx="146">
                  <c:v>1.4430000000000001</c:v>
                </c:pt>
                <c:pt idx="147">
                  <c:v>1.427</c:v>
                </c:pt>
                <c:pt idx="148">
                  <c:v>1.427</c:v>
                </c:pt>
                <c:pt idx="149">
                  <c:v>1.4059999999999999</c:v>
                </c:pt>
                <c:pt idx="150">
                  <c:v>1.37</c:v>
                </c:pt>
                <c:pt idx="151">
                  <c:v>1.3360000000000001</c:v>
                </c:pt>
                <c:pt idx="152">
                  <c:v>1.3160000000000001</c:v>
                </c:pt>
                <c:pt idx="153">
                  <c:v>1.3160000000000001</c:v>
                </c:pt>
                <c:pt idx="154">
                  <c:v>1.3220000000000001</c:v>
                </c:pt>
                <c:pt idx="155">
                  <c:v>1.371</c:v>
                </c:pt>
                <c:pt idx="156">
                  <c:v>1.417</c:v>
                </c:pt>
                <c:pt idx="157">
                  <c:v>1.4119999999999999</c:v>
                </c:pt>
                <c:pt idx="158">
                  <c:v>1.423</c:v>
                </c:pt>
                <c:pt idx="159">
                  <c:v>1.4219999999999999</c:v>
                </c:pt>
                <c:pt idx="160">
                  <c:v>1.4370000000000001</c:v>
                </c:pt>
                <c:pt idx="161">
                  <c:v>1.4990000000000001</c:v>
                </c:pt>
                <c:pt idx="162">
                  <c:v>1.5820000000000001</c:v>
                </c:pt>
                <c:pt idx="163">
                  <c:v>1.63</c:v>
                </c:pt>
                <c:pt idx="164">
                  <c:v>1.617</c:v>
                </c:pt>
                <c:pt idx="165">
                  <c:v>1.641</c:v>
                </c:pt>
                <c:pt idx="166">
                  <c:v>1.663</c:v>
                </c:pt>
                <c:pt idx="167">
                  <c:v>1.673</c:v>
                </c:pt>
                <c:pt idx="168">
                  <c:v>1.6259999999999999</c:v>
                </c:pt>
                <c:pt idx="169">
                  <c:v>1.577</c:v>
                </c:pt>
                <c:pt idx="170">
                  <c:v>1.5569999999999999</c:v>
                </c:pt>
                <c:pt idx="171">
                  <c:v>1.5209999999999999</c:v>
                </c:pt>
                <c:pt idx="172">
                  <c:v>1.504</c:v>
                </c:pt>
                <c:pt idx="173">
                  <c:v>1.486</c:v>
                </c:pt>
                <c:pt idx="174">
                  <c:v>1.4410000000000001</c:v>
                </c:pt>
                <c:pt idx="175">
                  <c:v>1.427</c:v>
                </c:pt>
                <c:pt idx="176">
                  <c:v>1.444</c:v>
                </c:pt>
                <c:pt idx="177">
                  <c:v>1.4390000000000001</c:v>
                </c:pt>
                <c:pt idx="178">
                  <c:v>1.4279999999999999</c:v>
                </c:pt>
                <c:pt idx="179">
                  <c:v>1.456</c:v>
                </c:pt>
                <c:pt idx="180">
                  <c:v>1.48</c:v>
                </c:pt>
                <c:pt idx="181">
                  <c:v>1.4510000000000001</c:v>
                </c:pt>
                <c:pt idx="182">
                  <c:v>1.4430000000000001</c:v>
                </c:pt>
                <c:pt idx="183">
                  <c:v>1.448</c:v>
                </c:pt>
                <c:pt idx="184">
                  <c:v>1.4890000000000001</c:v>
                </c:pt>
                <c:pt idx="185">
                  <c:v>1.496</c:v>
                </c:pt>
                <c:pt idx="186">
                  <c:v>1.488</c:v>
                </c:pt>
                <c:pt idx="187">
                  <c:v>1.516</c:v>
                </c:pt>
                <c:pt idx="188">
                  <c:v>1.55</c:v>
                </c:pt>
                <c:pt idx="189">
                  <c:v>1.5940000000000001</c:v>
                </c:pt>
                <c:pt idx="190">
                  <c:v>1.6930000000000001</c:v>
                </c:pt>
                <c:pt idx="191">
                  <c:v>1.6879999999999999</c:v>
                </c:pt>
                <c:pt idx="192">
                  <c:v>1.653</c:v>
                </c:pt>
                <c:pt idx="193">
                  <c:v>1.6359999999999999</c:v>
                </c:pt>
                <c:pt idx="194">
                  <c:v>1.58</c:v>
                </c:pt>
                <c:pt idx="195">
                  <c:v>1.524</c:v>
                </c:pt>
                <c:pt idx="196">
                  <c:v>1.5109999999999999</c:v>
                </c:pt>
                <c:pt idx="197">
                  <c:v>1.5149999999999999</c:v>
                </c:pt>
                <c:pt idx="198">
                  <c:v>1.5269999999999999</c:v>
                </c:pt>
                <c:pt idx="199">
                  <c:v>1.4990000000000001</c:v>
                </c:pt>
                <c:pt idx="200">
                  <c:v>1.494</c:v>
                </c:pt>
                <c:pt idx="201">
                  <c:v>1.464</c:v>
                </c:pt>
                <c:pt idx="202">
                  <c:v>1.4590000000000001</c:v>
                </c:pt>
                <c:pt idx="203">
                  <c:v>1.478</c:v>
                </c:pt>
                <c:pt idx="204">
                  <c:v>1.454</c:v>
                </c:pt>
                <c:pt idx="205">
                  <c:v>1.4410000000000001</c:v>
                </c:pt>
                <c:pt idx="206">
                  <c:v>1.4330000000000001</c:v>
                </c:pt>
                <c:pt idx="207">
                  <c:v>1.4590000000000001</c:v>
                </c:pt>
                <c:pt idx="208">
                  <c:v>1.454</c:v>
                </c:pt>
                <c:pt idx="209">
                  <c:v>1.492</c:v>
                </c:pt>
                <c:pt idx="210">
                  <c:v>1.544</c:v>
                </c:pt>
                <c:pt idx="211">
                  <c:v>1.579</c:v>
                </c:pt>
                <c:pt idx="212">
                  <c:v>1.6040000000000001</c:v>
                </c:pt>
                <c:pt idx="213">
                  <c:v>1.591</c:v>
                </c:pt>
                <c:pt idx="214">
                  <c:v>1.609</c:v>
                </c:pt>
                <c:pt idx="215">
                  <c:v>1.617</c:v>
                </c:pt>
                <c:pt idx="216">
                  <c:v>1.641</c:v>
                </c:pt>
                <c:pt idx="217">
                  <c:v>1.6639999999999999</c:v>
                </c:pt>
                <c:pt idx="218">
                  <c:v>1.69</c:v>
                </c:pt>
                <c:pt idx="219">
                  <c:v>1.675</c:v>
                </c:pt>
                <c:pt idx="220">
                  <c:v>1.698</c:v>
                </c:pt>
                <c:pt idx="221">
                  <c:v>1.716</c:v>
                </c:pt>
                <c:pt idx="222">
                  <c:v>1.7370000000000001</c:v>
                </c:pt>
                <c:pt idx="223">
                  <c:v>1.74</c:v>
                </c:pt>
                <c:pt idx="224">
                  <c:v>1.7729999999999999</c:v>
                </c:pt>
                <c:pt idx="225">
                  <c:v>1.774</c:v>
                </c:pt>
                <c:pt idx="226">
                  <c:v>1.8109999999999999</c:v>
                </c:pt>
                <c:pt idx="227">
                  <c:v>1.9039999999999999</c:v>
                </c:pt>
                <c:pt idx="228">
                  <c:v>1.9790000000000001</c:v>
                </c:pt>
                <c:pt idx="229">
                  <c:v>2.0259999999999998</c:v>
                </c:pt>
                <c:pt idx="230">
                  <c:v>2.004</c:v>
                </c:pt>
                <c:pt idx="231">
                  <c:v>1.9830000000000001</c:v>
                </c:pt>
                <c:pt idx="232">
                  <c:v>1.9259999999999999</c:v>
                </c:pt>
                <c:pt idx="233">
                  <c:v>1.873</c:v>
                </c:pt>
                <c:pt idx="234">
                  <c:v>1.859</c:v>
                </c:pt>
                <c:pt idx="235">
                  <c:v>1.835</c:v>
                </c:pt>
                <c:pt idx="236">
                  <c:v>1.869</c:v>
                </c:pt>
                <c:pt idx="237">
                  <c:v>1.8879999999999999</c:v>
                </c:pt>
                <c:pt idx="238">
                  <c:v>1.861</c:v>
                </c:pt>
                <c:pt idx="239">
                  <c:v>1.8460000000000001</c:v>
                </c:pt>
                <c:pt idx="240">
                  <c:v>1.839</c:v>
                </c:pt>
                <c:pt idx="241">
                  <c:v>1.8420000000000001</c:v>
                </c:pt>
                <c:pt idx="242">
                  <c:v>1.8540000000000001</c:v>
                </c:pt>
                <c:pt idx="243">
                  <c:v>1.827</c:v>
                </c:pt>
                <c:pt idx="244">
                  <c:v>1.8149999999999999</c:v>
                </c:pt>
                <c:pt idx="245">
                  <c:v>1.8129999999999999</c:v>
                </c:pt>
                <c:pt idx="246">
                  <c:v>1.839</c:v>
                </c:pt>
                <c:pt idx="247">
                  <c:v>1.895</c:v>
                </c:pt>
                <c:pt idx="248">
                  <c:v>1.9019999999999999</c:v>
                </c:pt>
                <c:pt idx="249">
                  <c:v>1.9490000000000001</c:v>
                </c:pt>
                <c:pt idx="250">
                  <c:v>1.984</c:v>
                </c:pt>
                <c:pt idx="251">
                  <c:v>1.98</c:v>
                </c:pt>
                <c:pt idx="252">
                  <c:v>1.986</c:v>
                </c:pt>
                <c:pt idx="253">
                  <c:v>1.9510000000000001</c:v>
                </c:pt>
                <c:pt idx="254">
                  <c:v>1.9179999999999999</c:v>
                </c:pt>
                <c:pt idx="255">
                  <c:v>1.901</c:v>
                </c:pt>
                <c:pt idx="256">
                  <c:v>1.903</c:v>
                </c:pt>
                <c:pt idx="257">
                  <c:v>1.8680000000000001</c:v>
                </c:pt>
                <c:pt idx="258">
                  <c:v>1.7989999999999999</c:v>
                </c:pt>
                <c:pt idx="259">
                  <c:v>1.7769999999999999</c:v>
                </c:pt>
                <c:pt idx="260">
                  <c:v>1.754</c:v>
                </c:pt>
                <c:pt idx="261">
                  <c:v>1.7450000000000001</c:v>
                </c:pt>
                <c:pt idx="262">
                  <c:v>1.7709999999999999</c:v>
                </c:pt>
                <c:pt idx="263">
                  <c:v>1.802</c:v>
                </c:pt>
                <c:pt idx="264">
                  <c:v>1.839</c:v>
                </c:pt>
                <c:pt idx="265">
                  <c:v>1.8959999999999999</c:v>
                </c:pt>
                <c:pt idx="266">
                  <c:v>1.89</c:v>
                </c:pt>
                <c:pt idx="267">
                  <c:v>1.873</c:v>
                </c:pt>
                <c:pt idx="268">
                  <c:v>1.8779999999999999</c:v>
                </c:pt>
                <c:pt idx="269">
                  <c:v>1.9039999999999999</c:v>
                </c:pt>
                <c:pt idx="270">
                  <c:v>1.9790000000000001</c:v>
                </c:pt>
                <c:pt idx="271">
                  <c:v>2.0390000000000001</c:v>
                </c:pt>
                <c:pt idx="272">
                  <c:v>2.0950000000000002</c:v>
                </c:pt>
                <c:pt idx="273">
                  <c:v>2.137</c:v>
                </c:pt>
                <c:pt idx="274">
                  <c:v>2.1960000000000002</c:v>
                </c:pt>
                <c:pt idx="275">
                  <c:v>2.2509999999999999</c:v>
                </c:pt>
                <c:pt idx="276">
                  <c:v>2.198</c:v>
                </c:pt>
                <c:pt idx="277">
                  <c:v>2.1970000000000001</c:v>
                </c:pt>
                <c:pt idx="278">
                  <c:v>2.1909999999999998</c:v>
                </c:pt>
                <c:pt idx="279">
                  <c:v>2.137</c:v>
                </c:pt>
                <c:pt idx="280">
                  <c:v>2.1160000000000001</c:v>
                </c:pt>
                <c:pt idx="281">
                  <c:v>2.077</c:v>
                </c:pt>
                <c:pt idx="282">
                  <c:v>2.0510000000000002</c:v>
                </c:pt>
                <c:pt idx="283">
                  <c:v>2.0779999999999998</c:v>
                </c:pt>
                <c:pt idx="284">
                  <c:v>2.0990000000000002</c:v>
                </c:pt>
                <c:pt idx="285">
                  <c:v>2.1280000000000001</c:v>
                </c:pt>
                <c:pt idx="286">
                  <c:v>2.1859999999999999</c:v>
                </c:pt>
                <c:pt idx="287">
                  <c:v>2.1890000000000001</c:v>
                </c:pt>
                <c:pt idx="288">
                  <c:v>2.2919999999999998</c:v>
                </c:pt>
                <c:pt idx="289">
                  <c:v>2.2719999999999998</c:v>
                </c:pt>
                <c:pt idx="290">
                  <c:v>2.2349999999999999</c:v>
                </c:pt>
                <c:pt idx="291">
                  <c:v>2.2389999999999999</c:v>
                </c:pt>
                <c:pt idx="292">
                  <c:v>2.323</c:v>
                </c:pt>
                <c:pt idx="293">
                  <c:v>2.5190000000000001</c:v>
                </c:pt>
                <c:pt idx="294">
                  <c:v>2.5830000000000002</c:v>
                </c:pt>
                <c:pt idx="295">
                  <c:v>2.581</c:v>
                </c:pt>
                <c:pt idx="296">
                  <c:v>3.0369999999999999</c:v>
                </c:pt>
                <c:pt idx="297">
                  <c:v>2.9119999999999999</c:v>
                </c:pt>
                <c:pt idx="298">
                  <c:v>2.73</c:v>
                </c:pt>
                <c:pt idx="299">
                  <c:v>2.7669999999999999</c:v>
                </c:pt>
                <c:pt idx="300">
                  <c:v>2.9220000000000002</c:v>
                </c:pt>
                <c:pt idx="301">
                  <c:v>2.8279999999999998</c:v>
                </c:pt>
                <c:pt idx="302">
                  <c:v>2.6930000000000001</c:v>
                </c:pt>
                <c:pt idx="303">
                  <c:v>2.5640000000000001</c:v>
                </c:pt>
                <c:pt idx="304">
                  <c:v>2.4380000000000002</c:v>
                </c:pt>
                <c:pt idx="305">
                  <c:v>2.3359999999999999</c:v>
                </c:pt>
                <c:pt idx="306">
                  <c:v>2.258</c:v>
                </c:pt>
                <c:pt idx="307">
                  <c:v>2.1680000000000001</c:v>
                </c:pt>
                <c:pt idx="308">
                  <c:v>2.1240000000000001</c:v>
                </c:pt>
                <c:pt idx="309">
                  <c:v>2.1269999999999998</c:v>
                </c:pt>
                <c:pt idx="310">
                  <c:v>2.1749999999999998</c:v>
                </c:pt>
                <c:pt idx="311">
                  <c:v>2.2050000000000001</c:v>
                </c:pt>
                <c:pt idx="312">
                  <c:v>2.1880000000000002</c:v>
                </c:pt>
                <c:pt idx="313">
                  <c:v>2.2360000000000002</c:v>
                </c:pt>
                <c:pt idx="314">
                  <c:v>2.3210000000000002</c:v>
                </c:pt>
                <c:pt idx="315">
                  <c:v>2.2970000000000002</c:v>
                </c:pt>
                <c:pt idx="316">
                  <c:v>2.3140000000000001</c:v>
                </c:pt>
                <c:pt idx="317">
                  <c:v>2.3319999999999999</c:v>
                </c:pt>
                <c:pt idx="318">
                  <c:v>2.31</c:v>
                </c:pt>
                <c:pt idx="319">
                  <c:v>2.246</c:v>
                </c:pt>
                <c:pt idx="320">
                  <c:v>2.2050000000000001</c:v>
                </c:pt>
                <c:pt idx="321">
                  <c:v>2.2360000000000002</c:v>
                </c:pt>
                <c:pt idx="322">
                  <c:v>2.3210000000000002</c:v>
                </c:pt>
                <c:pt idx="323">
                  <c:v>2.355</c:v>
                </c:pt>
                <c:pt idx="324">
                  <c:v>2.4950000000000001</c:v>
                </c:pt>
                <c:pt idx="325">
                  <c:v>2.4790000000000001</c:v>
                </c:pt>
                <c:pt idx="326">
                  <c:v>2.5670000000000002</c:v>
                </c:pt>
                <c:pt idx="327">
                  <c:v>2.6629999999999998</c:v>
                </c:pt>
                <c:pt idx="328">
                  <c:v>2.7639999999999998</c:v>
                </c:pt>
                <c:pt idx="329">
                  <c:v>2.8809999999999998</c:v>
                </c:pt>
                <c:pt idx="330">
                  <c:v>2.8660000000000001</c:v>
                </c:pt>
                <c:pt idx="331">
                  <c:v>2.8340000000000001</c:v>
                </c:pt>
                <c:pt idx="332">
                  <c:v>2.871</c:v>
                </c:pt>
                <c:pt idx="333">
                  <c:v>2.8010000000000002</c:v>
                </c:pt>
                <c:pt idx="334">
                  <c:v>2.7839999999999998</c:v>
                </c:pt>
                <c:pt idx="335">
                  <c:v>2.8109999999999999</c:v>
                </c:pt>
                <c:pt idx="336">
                  <c:v>2.8330000000000002</c:v>
                </c:pt>
                <c:pt idx="337">
                  <c:v>2.7930000000000001</c:v>
                </c:pt>
                <c:pt idx="338">
                  <c:v>2.7959999999999998</c:v>
                </c:pt>
                <c:pt idx="339">
                  <c:v>2.8730000000000002</c:v>
                </c:pt>
                <c:pt idx="340">
                  <c:v>2.91</c:v>
                </c:pt>
                <c:pt idx="341">
                  <c:v>2.9279999999999999</c:v>
                </c:pt>
                <c:pt idx="342">
                  <c:v>2.95</c:v>
                </c:pt>
                <c:pt idx="343">
                  <c:v>2.9550000000000001</c:v>
                </c:pt>
                <c:pt idx="344">
                  <c:v>3.004</c:v>
                </c:pt>
                <c:pt idx="345">
                  <c:v>2.9580000000000002</c:v>
                </c:pt>
                <c:pt idx="346">
                  <c:v>2.8769999999999998</c:v>
                </c:pt>
                <c:pt idx="347">
                  <c:v>2.8</c:v>
                </c:pt>
                <c:pt idx="348">
                  <c:v>2.68</c:v>
                </c:pt>
                <c:pt idx="349">
                  <c:v>2.5630000000000002</c:v>
                </c:pt>
                <c:pt idx="350">
                  <c:v>2.4409999999999998</c:v>
                </c:pt>
                <c:pt idx="351">
                  <c:v>2.3199999999999998</c:v>
                </c:pt>
                <c:pt idx="352">
                  <c:v>2.2629999999999999</c:v>
                </c:pt>
                <c:pt idx="353">
                  <c:v>2.222</c:v>
                </c:pt>
                <c:pt idx="354">
                  <c:v>2.1949999999999998</c:v>
                </c:pt>
                <c:pt idx="355">
                  <c:v>2.1859999999999999</c:v>
                </c:pt>
                <c:pt idx="356">
                  <c:v>2.2040000000000002</c:v>
                </c:pt>
                <c:pt idx="357">
                  <c:v>2.1890000000000001</c:v>
                </c:pt>
                <c:pt idx="358">
                  <c:v>2.2160000000000002</c:v>
                </c:pt>
                <c:pt idx="359">
                  <c:v>2.218</c:v>
                </c:pt>
                <c:pt idx="360">
                  <c:v>2.2210000000000001</c:v>
                </c:pt>
                <c:pt idx="361">
                  <c:v>2.2770000000000001</c:v>
                </c:pt>
                <c:pt idx="362">
                  <c:v>2.2669999999999999</c:v>
                </c:pt>
                <c:pt idx="363">
                  <c:v>2.29</c:v>
                </c:pt>
                <c:pt idx="364">
                  <c:v>2.3029999999999999</c:v>
                </c:pt>
                <c:pt idx="365">
                  <c:v>2.2959999999999998</c:v>
                </c:pt>
                <c:pt idx="366">
                  <c:v>2.258</c:v>
                </c:pt>
                <c:pt idx="367">
                  <c:v>2.173</c:v>
                </c:pt>
                <c:pt idx="368">
                  <c:v>2.1070000000000002</c:v>
                </c:pt>
                <c:pt idx="369">
                  <c:v>2.1190000000000002</c:v>
                </c:pt>
                <c:pt idx="370">
                  <c:v>2.1509999999999998</c:v>
                </c:pt>
                <c:pt idx="371">
                  <c:v>2.198</c:v>
                </c:pt>
                <c:pt idx="372">
                  <c:v>2.2509999999999999</c:v>
                </c:pt>
                <c:pt idx="373">
                  <c:v>2.3380000000000001</c:v>
                </c:pt>
                <c:pt idx="374">
                  <c:v>2.46</c:v>
                </c:pt>
                <c:pt idx="375">
                  <c:v>2.4990000000000001</c:v>
                </c:pt>
                <c:pt idx="376">
                  <c:v>2.5110000000000001</c:v>
                </c:pt>
                <c:pt idx="377">
                  <c:v>2.54</c:v>
                </c:pt>
                <c:pt idx="378">
                  <c:v>2.6360000000000001</c:v>
                </c:pt>
                <c:pt idx="379">
                  <c:v>2.746</c:v>
                </c:pt>
                <c:pt idx="380">
                  <c:v>2.8220000000000001</c:v>
                </c:pt>
                <c:pt idx="381">
                  <c:v>2.8109999999999999</c:v>
                </c:pt>
                <c:pt idx="382">
                  <c:v>2.9220000000000002</c:v>
                </c:pt>
                <c:pt idx="383">
                  <c:v>3.0019999999999998</c:v>
                </c:pt>
                <c:pt idx="384">
                  <c:v>3.069</c:v>
                </c:pt>
                <c:pt idx="385">
                  <c:v>3.2109999999999999</c:v>
                </c:pt>
                <c:pt idx="386">
                  <c:v>3.1949999999999998</c:v>
                </c:pt>
                <c:pt idx="387">
                  <c:v>3.1320000000000001</c:v>
                </c:pt>
                <c:pt idx="388">
                  <c:v>3.04</c:v>
                </c:pt>
                <c:pt idx="389">
                  <c:v>2.9740000000000002</c:v>
                </c:pt>
                <c:pt idx="390">
                  <c:v>2.9510000000000001</c:v>
                </c:pt>
                <c:pt idx="391">
                  <c:v>2.9329999999999998</c:v>
                </c:pt>
                <c:pt idx="392">
                  <c:v>2.9710000000000001</c:v>
                </c:pt>
                <c:pt idx="393">
                  <c:v>3.0459999999999998</c:v>
                </c:pt>
                <c:pt idx="394">
                  <c:v>2.9380000000000002</c:v>
                </c:pt>
                <c:pt idx="395">
                  <c:v>2.8490000000000002</c:v>
                </c:pt>
                <c:pt idx="396">
                  <c:v>2.8159999999999998</c:v>
                </c:pt>
                <c:pt idx="397">
                  <c:v>2.7519999999999998</c:v>
                </c:pt>
                <c:pt idx="398">
                  <c:v>2.7829999999999999</c:v>
                </c:pt>
                <c:pt idx="399">
                  <c:v>2.7559999999999998</c:v>
                </c:pt>
                <c:pt idx="400">
                  <c:v>2.8180000000000001</c:v>
                </c:pt>
                <c:pt idx="401">
                  <c:v>2.84</c:v>
                </c:pt>
                <c:pt idx="402">
                  <c:v>2.7919999999999998</c:v>
                </c:pt>
                <c:pt idx="403">
                  <c:v>2.8159999999999998</c:v>
                </c:pt>
                <c:pt idx="404">
                  <c:v>2.7839999999999998</c:v>
                </c:pt>
                <c:pt idx="405">
                  <c:v>2.7610000000000001</c:v>
                </c:pt>
                <c:pt idx="406">
                  <c:v>2.746</c:v>
                </c:pt>
                <c:pt idx="407">
                  <c:v>2.806</c:v>
                </c:pt>
                <c:pt idx="408">
                  <c:v>2.859</c:v>
                </c:pt>
                <c:pt idx="409">
                  <c:v>3.0070000000000001</c:v>
                </c:pt>
                <c:pt idx="410">
                  <c:v>3.101</c:v>
                </c:pt>
                <c:pt idx="411">
                  <c:v>3.077</c:v>
                </c:pt>
                <c:pt idx="412">
                  <c:v>3.0720000000000001</c:v>
                </c:pt>
                <c:pt idx="413">
                  <c:v>3.0289999999999999</c:v>
                </c:pt>
                <c:pt idx="414">
                  <c:v>2.9569999999999999</c:v>
                </c:pt>
                <c:pt idx="415">
                  <c:v>2.9620000000000002</c:v>
                </c:pt>
                <c:pt idx="416">
                  <c:v>2.9430000000000001</c:v>
                </c:pt>
                <c:pt idx="417">
                  <c:v>3.028</c:v>
                </c:pt>
                <c:pt idx="418">
                  <c:v>3.0880000000000001</c:v>
                </c:pt>
                <c:pt idx="419">
                  <c:v>3.0409999999999999</c:v>
                </c:pt>
                <c:pt idx="420">
                  <c:v>2.9910000000000001</c:v>
                </c:pt>
                <c:pt idx="421">
                  <c:v>2.9529999999999998</c:v>
                </c:pt>
                <c:pt idx="422">
                  <c:v>2.9660000000000002</c:v>
                </c:pt>
                <c:pt idx="423">
                  <c:v>2.9470000000000001</c:v>
                </c:pt>
                <c:pt idx="424">
                  <c:v>3.0350000000000001</c:v>
                </c:pt>
                <c:pt idx="425">
                  <c:v>3.1150000000000002</c:v>
                </c:pt>
                <c:pt idx="426">
                  <c:v>3.137</c:v>
                </c:pt>
                <c:pt idx="427">
                  <c:v>3.2</c:v>
                </c:pt>
                <c:pt idx="428">
                  <c:v>3.2570000000000001</c:v>
                </c:pt>
                <c:pt idx="429">
                  <c:v>3.2240000000000002</c:v>
                </c:pt>
                <c:pt idx="430">
                  <c:v>3.2589999999999999</c:v>
                </c:pt>
                <c:pt idx="431">
                  <c:v>3.2989999999999999</c:v>
                </c:pt>
                <c:pt idx="432">
                  <c:v>3.35</c:v>
                </c:pt>
                <c:pt idx="433">
                  <c:v>3.4670000000000001</c:v>
                </c:pt>
                <c:pt idx="434">
                  <c:v>3.5659999999999998</c:v>
                </c:pt>
                <c:pt idx="435">
                  <c:v>3.5710000000000002</c:v>
                </c:pt>
                <c:pt idx="436">
                  <c:v>3.694</c:v>
                </c:pt>
                <c:pt idx="437">
                  <c:v>3.762</c:v>
                </c:pt>
                <c:pt idx="438">
                  <c:v>3.9129999999999998</c:v>
                </c:pt>
                <c:pt idx="439">
                  <c:v>3.9319999999999999</c:v>
                </c:pt>
                <c:pt idx="440">
                  <c:v>3.9790000000000001</c:v>
                </c:pt>
                <c:pt idx="441">
                  <c:v>4.0069999999999997</c:v>
                </c:pt>
                <c:pt idx="442">
                  <c:v>4.0019999999999998</c:v>
                </c:pt>
                <c:pt idx="443">
                  <c:v>4.0270000000000001</c:v>
                </c:pt>
                <c:pt idx="444">
                  <c:v>4.0510000000000002</c:v>
                </c:pt>
                <c:pt idx="445">
                  <c:v>4.0540000000000003</c:v>
                </c:pt>
                <c:pt idx="446">
                  <c:v>4.0049999999999999</c:v>
                </c:pt>
                <c:pt idx="447">
                  <c:v>3.8959999999999999</c:v>
                </c:pt>
                <c:pt idx="448">
                  <c:v>3.8279999999999998</c:v>
                </c:pt>
                <c:pt idx="449">
                  <c:v>3.7639999999999998</c:v>
                </c:pt>
                <c:pt idx="450">
                  <c:v>3.706</c:v>
                </c:pt>
                <c:pt idx="451">
                  <c:v>3.66</c:v>
                </c:pt>
                <c:pt idx="452">
                  <c:v>3.6669999999999998</c:v>
                </c:pt>
                <c:pt idx="453">
                  <c:v>3.637</c:v>
                </c:pt>
                <c:pt idx="454">
                  <c:v>3.867</c:v>
                </c:pt>
                <c:pt idx="455">
                  <c:v>3.7320000000000002</c:v>
                </c:pt>
                <c:pt idx="456">
                  <c:v>3.6440000000000001</c:v>
                </c:pt>
                <c:pt idx="457">
                  <c:v>3.4849999999999999</c:v>
                </c:pt>
                <c:pt idx="458">
                  <c:v>3.109</c:v>
                </c:pt>
                <c:pt idx="459">
                  <c:v>2.855</c:v>
                </c:pt>
                <c:pt idx="460">
                  <c:v>2.589</c:v>
                </c:pt>
                <c:pt idx="461">
                  <c:v>2.34</c:v>
                </c:pt>
                <c:pt idx="462">
                  <c:v>2.17</c:v>
                </c:pt>
                <c:pt idx="463">
                  <c:v>2.0270000000000001</c:v>
                </c:pt>
                <c:pt idx="464">
                  <c:v>1.857</c:v>
                </c:pt>
                <c:pt idx="465">
                  <c:v>1.79</c:v>
                </c:pt>
                <c:pt idx="466">
                  <c:v>1.681</c:v>
                </c:pt>
                <c:pt idx="467">
                  <c:v>1.6479999999999999</c:v>
                </c:pt>
                <c:pt idx="468">
                  <c:v>1.635</c:v>
                </c:pt>
                <c:pt idx="469">
                  <c:v>1.59</c:v>
                </c:pt>
                <c:pt idx="470">
                  <c:v>1.6719999999999999</c:v>
                </c:pt>
                <c:pt idx="471">
                  <c:v>1.772</c:v>
                </c:pt>
                <c:pt idx="472">
                  <c:v>1.8320000000000001</c:v>
                </c:pt>
                <c:pt idx="473">
                  <c:v>1.8129999999999999</c:v>
                </c:pt>
                <c:pt idx="474">
                  <c:v>1.871</c:v>
                </c:pt>
                <c:pt idx="475">
                  <c:v>1.897</c:v>
                </c:pt>
                <c:pt idx="476">
                  <c:v>1.931</c:v>
                </c:pt>
                <c:pt idx="477">
                  <c:v>1.8680000000000001</c:v>
                </c:pt>
                <c:pt idx="478">
                  <c:v>1.91</c:v>
                </c:pt>
                <c:pt idx="479">
                  <c:v>1.9179999999999999</c:v>
                </c:pt>
                <c:pt idx="480">
                  <c:v>1.885</c:v>
                </c:pt>
                <c:pt idx="481">
                  <c:v>1.944</c:v>
                </c:pt>
                <c:pt idx="482">
                  <c:v>2.0299999999999998</c:v>
                </c:pt>
                <c:pt idx="483">
                  <c:v>2.0110000000000001</c:v>
                </c:pt>
                <c:pt idx="484">
                  <c:v>2.0249999999999999</c:v>
                </c:pt>
                <c:pt idx="485">
                  <c:v>2.0310000000000001</c:v>
                </c:pt>
                <c:pt idx="486">
                  <c:v>2.016</c:v>
                </c:pt>
                <c:pt idx="487">
                  <c:v>2.0449999999999999</c:v>
                </c:pt>
                <c:pt idx="488">
                  <c:v>2.218</c:v>
                </c:pt>
                <c:pt idx="489">
                  <c:v>2.2810000000000001</c:v>
                </c:pt>
                <c:pt idx="490">
                  <c:v>2.4140000000000001</c:v>
                </c:pt>
                <c:pt idx="491">
                  <c:v>2.5019999999999998</c:v>
                </c:pt>
                <c:pt idx="492">
                  <c:v>2.6</c:v>
                </c:pt>
                <c:pt idx="493">
                  <c:v>2.6389999999999998</c:v>
                </c:pt>
                <c:pt idx="494">
                  <c:v>2.65</c:v>
                </c:pt>
                <c:pt idx="495">
                  <c:v>2.593</c:v>
                </c:pt>
                <c:pt idx="496">
                  <c:v>2.5630000000000002</c:v>
                </c:pt>
                <c:pt idx="497">
                  <c:v>2.4790000000000001</c:v>
                </c:pt>
                <c:pt idx="498">
                  <c:v>2.411</c:v>
                </c:pt>
                <c:pt idx="499">
                  <c:v>2.46</c:v>
                </c:pt>
                <c:pt idx="500">
                  <c:v>2.5110000000000001</c:v>
                </c:pt>
                <c:pt idx="501">
                  <c:v>2.5960000000000001</c:v>
                </c:pt>
                <c:pt idx="502">
                  <c:v>2.58</c:v>
                </c:pt>
                <c:pt idx="503">
                  <c:v>2.5720000000000001</c:v>
                </c:pt>
                <c:pt idx="504">
                  <c:v>2.5529999999999999</c:v>
                </c:pt>
                <c:pt idx="505">
                  <c:v>2.5190000000000001</c:v>
                </c:pt>
                <c:pt idx="506">
                  <c:v>2.4990000000000001</c:v>
                </c:pt>
                <c:pt idx="507">
                  <c:v>2.4769999999999999</c:v>
                </c:pt>
                <c:pt idx="508">
                  <c:v>2.4249999999999998</c:v>
                </c:pt>
                <c:pt idx="509">
                  <c:v>2.3959999999999999</c:v>
                </c:pt>
                <c:pt idx="510">
                  <c:v>2.4319999999999999</c:v>
                </c:pt>
                <c:pt idx="511">
                  <c:v>2.532</c:v>
                </c:pt>
                <c:pt idx="512">
                  <c:v>2.641</c:v>
                </c:pt>
                <c:pt idx="513">
                  <c:v>2.66</c:v>
                </c:pt>
                <c:pt idx="514">
                  <c:v>2.6269999999999998</c:v>
                </c:pt>
                <c:pt idx="515">
                  <c:v>2.585</c:v>
                </c:pt>
                <c:pt idx="516">
                  <c:v>2.6030000000000002</c:v>
                </c:pt>
                <c:pt idx="517">
                  <c:v>2.5939999999999999</c:v>
                </c:pt>
                <c:pt idx="518">
                  <c:v>2.601</c:v>
                </c:pt>
                <c:pt idx="519">
                  <c:v>2.56</c:v>
                </c:pt>
                <c:pt idx="520">
                  <c:v>2.5459999999999998</c:v>
                </c:pt>
                <c:pt idx="521">
                  <c:v>2.5640000000000001</c:v>
                </c:pt>
                <c:pt idx="522">
                  <c:v>2.6269999999999998</c:v>
                </c:pt>
                <c:pt idx="523">
                  <c:v>2.7170000000000001</c:v>
                </c:pt>
                <c:pt idx="524">
                  <c:v>2.7029999999999998</c:v>
                </c:pt>
                <c:pt idx="525">
                  <c:v>2.6659999999999999</c:v>
                </c:pt>
                <c:pt idx="526">
                  <c:v>2.6179999999999999</c:v>
                </c:pt>
                <c:pt idx="527">
                  <c:v>2.6110000000000002</c:v>
                </c:pt>
                <c:pt idx="528">
                  <c:v>2.5630000000000002</c:v>
                </c:pt>
                <c:pt idx="529">
                  <c:v>2.621</c:v>
                </c:pt>
                <c:pt idx="530">
                  <c:v>2.6709999999999998</c:v>
                </c:pt>
                <c:pt idx="531">
                  <c:v>2.7210000000000001</c:v>
                </c:pt>
                <c:pt idx="532">
                  <c:v>2.76</c:v>
                </c:pt>
                <c:pt idx="533">
                  <c:v>2.7919999999999998</c:v>
                </c:pt>
                <c:pt idx="534">
                  <c:v>2.7650000000000001</c:v>
                </c:pt>
                <c:pt idx="535">
                  <c:v>2.7949999999999999</c:v>
                </c:pt>
                <c:pt idx="536">
                  <c:v>2.8290000000000002</c:v>
                </c:pt>
                <c:pt idx="537">
                  <c:v>2.831</c:v>
                </c:pt>
                <c:pt idx="538">
                  <c:v>2.8149999999999999</c:v>
                </c:pt>
                <c:pt idx="539">
                  <c:v>2.8639999999999999</c:v>
                </c:pt>
                <c:pt idx="540">
                  <c:v>2.87</c:v>
                </c:pt>
                <c:pt idx="541">
                  <c:v>2.823</c:v>
                </c:pt>
                <c:pt idx="542">
                  <c:v>2.7410000000000001</c:v>
                </c:pt>
                <c:pt idx="543">
                  <c:v>2.6789999999999998</c:v>
                </c:pt>
                <c:pt idx="544">
                  <c:v>2.6739999999999999</c:v>
                </c:pt>
                <c:pt idx="545">
                  <c:v>2.6520000000000001</c:v>
                </c:pt>
                <c:pt idx="546">
                  <c:v>2.6960000000000002</c:v>
                </c:pt>
                <c:pt idx="547">
                  <c:v>2.7120000000000002</c:v>
                </c:pt>
                <c:pt idx="548">
                  <c:v>2.6760000000000002</c:v>
                </c:pt>
                <c:pt idx="549">
                  <c:v>2.6659999999999999</c:v>
                </c:pt>
                <c:pt idx="550">
                  <c:v>2.6720000000000002</c:v>
                </c:pt>
                <c:pt idx="551">
                  <c:v>2.7029999999999998</c:v>
                </c:pt>
                <c:pt idx="552">
                  <c:v>2.6869999999999998</c:v>
                </c:pt>
                <c:pt idx="553">
                  <c:v>2.74</c:v>
                </c:pt>
                <c:pt idx="554">
                  <c:v>2.6960000000000002</c:v>
                </c:pt>
                <c:pt idx="555">
                  <c:v>2.653</c:v>
                </c:pt>
                <c:pt idx="556">
                  <c:v>2.64</c:v>
                </c:pt>
                <c:pt idx="557">
                  <c:v>2.6469999999999998</c:v>
                </c:pt>
                <c:pt idx="558">
                  <c:v>2.6949999999999998</c:v>
                </c:pt>
                <c:pt idx="559">
                  <c:v>2.7029999999999998</c:v>
                </c:pt>
                <c:pt idx="560">
                  <c:v>2.6680000000000001</c:v>
                </c:pt>
                <c:pt idx="561">
                  <c:v>2.7050000000000001</c:v>
                </c:pt>
                <c:pt idx="562">
                  <c:v>2.7930000000000001</c:v>
                </c:pt>
                <c:pt idx="563">
                  <c:v>2.7949999999999999</c:v>
                </c:pt>
                <c:pt idx="564">
                  <c:v>2.7719999999999998</c:v>
                </c:pt>
                <c:pt idx="565">
                  <c:v>2.76</c:v>
                </c:pt>
                <c:pt idx="566">
                  <c:v>2.8319999999999999</c:v>
                </c:pt>
                <c:pt idx="567">
                  <c:v>2.8490000000000002</c:v>
                </c:pt>
                <c:pt idx="568">
                  <c:v>2.8279999999999998</c:v>
                </c:pt>
                <c:pt idx="569">
                  <c:v>2.8050000000000002</c:v>
                </c:pt>
                <c:pt idx="570">
                  <c:v>2.9169999999999998</c:v>
                </c:pt>
                <c:pt idx="571">
                  <c:v>2.9369999999999998</c:v>
                </c:pt>
                <c:pt idx="572">
                  <c:v>2.9340000000000002</c:v>
                </c:pt>
                <c:pt idx="573">
                  <c:v>3.0150000000000001</c:v>
                </c:pt>
                <c:pt idx="574">
                  <c:v>3.0339999999999998</c:v>
                </c:pt>
                <c:pt idx="575">
                  <c:v>3.052</c:v>
                </c:pt>
                <c:pt idx="576">
                  <c:v>3.0680000000000001</c:v>
                </c:pt>
                <c:pt idx="577">
                  <c:v>3.0739999999999998</c:v>
                </c:pt>
                <c:pt idx="578">
                  <c:v>3.0609999999999999</c:v>
                </c:pt>
                <c:pt idx="579">
                  <c:v>3.0939999999999999</c:v>
                </c:pt>
                <c:pt idx="580">
                  <c:v>3.0950000000000002</c:v>
                </c:pt>
                <c:pt idx="581">
                  <c:v>3.141</c:v>
                </c:pt>
                <c:pt idx="582">
                  <c:v>3.3410000000000002</c:v>
                </c:pt>
                <c:pt idx="583">
                  <c:v>3.4729999999999999</c:v>
                </c:pt>
                <c:pt idx="584">
                  <c:v>3.5169999999999999</c:v>
                </c:pt>
                <c:pt idx="585">
                  <c:v>3.5070000000000001</c:v>
                </c:pt>
                <c:pt idx="586">
                  <c:v>3.5379999999999998</c:v>
                </c:pt>
                <c:pt idx="587">
                  <c:v>3.6349999999999998</c:v>
                </c:pt>
                <c:pt idx="588">
                  <c:v>3.7429999999999999</c:v>
                </c:pt>
                <c:pt idx="589">
                  <c:v>3.7869999999999999</c:v>
                </c:pt>
                <c:pt idx="590">
                  <c:v>3.8170000000000002</c:v>
                </c:pt>
                <c:pt idx="591">
                  <c:v>3.9060000000000001</c:v>
                </c:pt>
                <c:pt idx="592">
                  <c:v>3.907</c:v>
                </c:pt>
                <c:pt idx="593">
                  <c:v>3.9049999999999998</c:v>
                </c:pt>
                <c:pt idx="594">
                  <c:v>3.7879999999999998</c:v>
                </c:pt>
                <c:pt idx="595">
                  <c:v>3.7410000000000001</c:v>
                </c:pt>
                <c:pt idx="596">
                  <c:v>3.738</c:v>
                </c:pt>
                <c:pt idx="597">
                  <c:v>3.6640000000000001</c:v>
                </c:pt>
                <c:pt idx="598">
                  <c:v>3.597</c:v>
                </c:pt>
                <c:pt idx="599">
                  <c:v>3.5129999999999999</c:v>
                </c:pt>
                <c:pt idx="600">
                  <c:v>3.5339999999999998</c:v>
                </c:pt>
                <c:pt idx="601">
                  <c:v>3.6080000000000001</c:v>
                </c:pt>
                <c:pt idx="602">
                  <c:v>3.6480000000000001</c:v>
                </c:pt>
                <c:pt idx="603">
                  <c:v>3.6669999999999998</c:v>
                </c:pt>
                <c:pt idx="604">
                  <c:v>3.6840000000000002</c:v>
                </c:pt>
                <c:pt idx="605">
                  <c:v>3.6459999999999999</c:v>
                </c:pt>
                <c:pt idx="606">
                  <c:v>3.5760000000000001</c:v>
                </c:pt>
                <c:pt idx="607">
                  <c:v>3.552</c:v>
                </c:pt>
                <c:pt idx="608">
                  <c:v>3.601</c:v>
                </c:pt>
                <c:pt idx="609">
                  <c:v>3.6429999999999998</c:v>
                </c:pt>
                <c:pt idx="610">
                  <c:v>3.629</c:v>
                </c:pt>
                <c:pt idx="611">
                  <c:v>3.56</c:v>
                </c:pt>
                <c:pt idx="612">
                  <c:v>3.4609999999999999</c:v>
                </c:pt>
                <c:pt idx="613">
                  <c:v>3.3809999999999998</c:v>
                </c:pt>
                <c:pt idx="614">
                  <c:v>3.3679999999999999</c:v>
                </c:pt>
                <c:pt idx="615">
                  <c:v>3.431</c:v>
                </c:pt>
                <c:pt idx="616">
                  <c:v>3.415</c:v>
                </c:pt>
                <c:pt idx="617">
                  <c:v>3.4049999999999998</c:v>
                </c:pt>
                <c:pt idx="618">
                  <c:v>3.37</c:v>
                </c:pt>
                <c:pt idx="619">
                  <c:v>3.3879999999999999</c:v>
                </c:pt>
                <c:pt idx="620">
                  <c:v>3.3119999999999998</c:v>
                </c:pt>
                <c:pt idx="621">
                  <c:v>3.2480000000000002</c:v>
                </c:pt>
                <c:pt idx="622">
                  <c:v>3.24</c:v>
                </c:pt>
                <c:pt idx="623">
                  <c:v>3.2440000000000002</c:v>
                </c:pt>
                <c:pt idx="624">
                  <c:v>3.1829999999999998</c:v>
                </c:pt>
                <c:pt idx="625">
                  <c:v>3.2130000000000001</c:v>
                </c:pt>
                <c:pt idx="626">
                  <c:v>3.254</c:v>
                </c:pt>
                <c:pt idx="627">
                  <c:v>3.3330000000000002</c:v>
                </c:pt>
                <c:pt idx="628">
                  <c:v>3.3420000000000001</c:v>
                </c:pt>
                <c:pt idx="629">
                  <c:v>3.3330000000000002</c:v>
                </c:pt>
                <c:pt idx="630">
                  <c:v>3.3860000000000001</c:v>
                </c:pt>
                <c:pt idx="631">
                  <c:v>3.4359999999999999</c:v>
                </c:pt>
                <c:pt idx="632">
                  <c:v>3.4660000000000002</c:v>
                </c:pt>
                <c:pt idx="633">
                  <c:v>3.5230000000000001</c:v>
                </c:pt>
                <c:pt idx="634">
                  <c:v>3.641</c:v>
                </c:pt>
                <c:pt idx="635">
                  <c:v>3.7170000000000001</c:v>
                </c:pt>
                <c:pt idx="636">
                  <c:v>3.7469999999999999</c:v>
                </c:pt>
                <c:pt idx="637">
                  <c:v>3.7869999999999999</c:v>
                </c:pt>
                <c:pt idx="638">
                  <c:v>3.843</c:v>
                </c:pt>
                <c:pt idx="639">
                  <c:v>3.8740000000000001</c:v>
                </c:pt>
                <c:pt idx="640">
                  <c:v>3.8769999999999998</c:v>
                </c:pt>
                <c:pt idx="641">
                  <c:v>3.867</c:v>
                </c:pt>
                <c:pt idx="642">
                  <c:v>3.8050000000000002</c:v>
                </c:pt>
                <c:pt idx="643">
                  <c:v>3.7639999999999998</c:v>
                </c:pt>
                <c:pt idx="644">
                  <c:v>3.718</c:v>
                </c:pt>
                <c:pt idx="645">
                  <c:v>3.6579999999999999</c:v>
                </c:pt>
                <c:pt idx="646">
                  <c:v>3.6219999999999999</c:v>
                </c:pt>
                <c:pt idx="647">
                  <c:v>3.5750000000000002</c:v>
                </c:pt>
                <c:pt idx="648">
                  <c:v>3.5179999999999998</c:v>
                </c:pt>
                <c:pt idx="649">
                  <c:v>3.4889999999999999</c:v>
                </c:pt>
                <c:pt idx="650">
                  <c:v>3.4729999999999999</c:v>
                </c:pt>
                <c:pt idx="651">
                  <c:v>3.3780000000000001</c:v>
                </c:pt>
                <c:pt idx="652">
                  <c:v>3.2909999999999999</c:v>
                </c:pt>
                <c:pt idx="653">
                  <c:v>3.3570000000000002</c:v>
                </c:pt>
                <c:pt idx="654">
                  <c:v>3.3639999999999999</c:v>
                </c:pt>
                <c:pt idx="655">
                  <c:v>3.4350000000000001</c:v>
                </c:pt>
                <c:pt idx="656">
                  <c:v>3.45</c:v>
                </c:pt>
                <c:pt idx="657">
                  <c:v>3.6059999999999999</c:v>
                </c:pt>
                <c:pt idx="658">
                  <c:v>3.6619999999999999</c:v>
                </c:pt>
                <c:pt idx="659">
                  <c:v>3.6819999999999999</c:v>
                </c:pt>
                <c:pt idx="660">
                  <c:v>3.722</c:v>
                </c:pt>
                <c:pt idx="661">
                  <c:v>3.7970000000000002</c:v>
                </c:pt>
                <c:pt idx="662">
                  <c:v>3.7989999999999999</c:v>
                </c:pt>
                <c:pt idx="663">
                  <c:v>3.8319999999999999</c:v>
                </c:pt>
                <c:pt idx="664">
                  <c:v>3.7749999999999999</c:v>
                </c:pt>
                <c:pt idx="665">
                  <c:v>3.75</c:v>
                </c:pt>
                <c:pt idx="666">
                  <c:v>3.742</c:v>
                </c:pt>
                <c:pt idx="667">
                  <c:v>3.7130000000000001</c:v>
                </c:pt>
                <c:pt idx="668">
                  <c:v>3.5819999999999999</c:v>
                </c:pt>
                <c:pt idx="669">
                  <c:v>3.48</c:v>
                </c:pt>
                <c:pt idx="670">
                  <c:v>3.4060000000000001</c:v>
                </c:pt>
                <c:pt idx="671">
                  <c:v>3.3719999999999999</c:v>
                </c:pt>
                <c:pt idx="672">
                  <c:v>3.36</c:v>
                </c:pt>
                <c:pt idx="673">
                  <c:v>3.3820000000000001</c:v>
                </c:pt>
                <c:pt idx="674">
                  <c:v>3.3370000000000002</c:v>
                </c:pt>
                <c:pt idx="675">
                  <c:v>3.2970000000000002</c:v>
                </c:pt>
                <c:pt idx="676">
                  <c:v>3.198</c:v>
                </c:pt>
                <c:pt idx="677">
                  <c:v>3.2050000000000001</c:v>
                </c:pt>
                <c:pt idx="678">
                  <c:v>3.2450000000000001</c:v>
                </c:pt>
                <c:pt idx="679">
                  <c:v>3.2330000000000001</c:v>
                </c:pt>
                <c:pt idx="680">
                  <c:v>3.2360000000000002</c:v>
                </c:pt>
                <c:pt idx="681">
                  <c:v>3.254</c:v>
                </c:pt>
                <c:pt idx="682">
                  <c:v>3.2959999999999998</c:v>
                </c:pt>
                <c:pt idx="683">
                  <c:v>3.4710000000000001</c:v>
                </c:pt>
                <c:pt idx="684">
                  <c:v>3.5369999999999999</c:v>
                </c:pt>
                <c:pt idx="685">
                  <c:v>3.69</c:v>
                </c:pt>
                <c:pt idx="686">
                  <c:v>3.722</c:v>
                </c:pt>
                <c:pt idx="687">
                  <c:v>3.698</c:v>
                </c:pt>
                <c:pt idx="688">
                  <c:v>3.6440000000000001</c:v>
                </c:pt>
                <c:pt idx="689">
                  <c:v>3.633</c:v>
                </c:pt>
                <c:pt idx="690">
                  <c:v>3.6160000000000001</c:v>
                </c:pt>
                <c:pt idx="691">
                  <c:v>3.5720000000000001</c:v>
                </c:pt>
                <c:pt idx="692">
                  <c:v>3.5390000000000001</c:v>
                </c:pt>
                <c:pt idx="693">
                  <c:v>3.4689999999999999</c:v>
                </c:pt>
                <c:pt idx="694">
                  <c:v>3.472</c:v>
                </c:pt>
                <c:pt idx="695">
                  <c:v>3.4550000000000001</c:v>
                </c:pt>
                <c:pt idx="696">
                  <c:v>3.4780000000000002</c:v>
                </c:pt>
                <c:pt idx="697">
                  <c:v>3.5430000000000001</c:v>
                </c:pt>
                <c:pt idx="698">
                  <c:v>3.6360000000000001</c:v>
                </c:pt>
                <c:pt idx="699">
                  <c:v>3.601</c:v>
                </c:pt>
                <c:pt idx="700">
                  <c:v>3.61</c:v>
                </c:pt>
                <c:pt idx="701">
                  <c:v>3.6190000000000002</c:v>
                </c:pt>
                <c:pt idx="702">
                  <c:v>3.577</c:v>
                </c:pt>
                <c:pt idx="703">
                  <c:v>3.4980000000000002</c:v>
                </c:pt>
                <c:pt idx="704">
                  <c:v>3.41</c:v>
                </c:pt>
                <c:pt idx="705">
                  <c:v>3.4129999999999998</c:v>
                </c:pt>
                <c:pt idx="706">
                  <c:v>3.57</c:v>
                </c:pt>
                <c:pt idx="707">
                  <c:v>3.6120000000000001</c:v>
                </c:pt>
                <c:pt idx="708">
                  <c:v>3.57</c:v>
                </c:pt>
                <c:pt idx="709">
                  <c:v>3.5659999999999998</c:v>
                </c:pt>
                <c:pt idx="710">
                  <c:v>3.4929999999999999</c:v>
                </c:pt>
                <c:pt idx="711">
                  <c:v>3.496</c:v>
                </c:pt>
                <c:pt idx="712">
                  <c:v>3.504</c:v>
                </c:pt>
                <c:pt idx="713">
                  <c:v>3.5750000000000002</c:v>
                </c:pt>
                <c:pt idx="714">
                  <c:v>3.54</c:v>
                </c:pt>
                <c:pt idx="715">
                  <c:v>3.4750000000000001</c:v>
                </c:pt>
                <c:pt idx="716">
                  <c:v>3.4249999999999998</c:v>
                </c:pt>
                <c:pt idx="717">
                  <c:v>3.3540000000000001</c:v>
                </c:pt>
                <c:pt idx="718">
                  <c:v>3.298</c:v>
                </c:pt>
                <c:pt idx="719">
                  <c:v>3.2959999999999998</c:v>
                </c:pt>
                <c:pt idx="720">
                  <c:v>3.31</c:v>
                </c:pt>
                <c:pt idx="721">
                  <c:v>3.2349999999999999</c:v>
                </c:pt>
                <c:pt idx="722">
                  <c:v>3.2090000000000001</c:v>
                </c:pt>
                <c:pt idx="723">
                  <c:v>3.133</c:v>
                </c:pt>
                <c:pt idx="724">
                  <c:v>3.161</c:v>
                </c:pt>
                <c:pt idx="725">
                  <c:v>3.2410000000000001</c:v>
                </c:pt>
                <c:pt idx="726">
                  <c:v>3.2090000000000001</c:v>
                </c:pt>
                <c:pt idx="727">
                  <c:v>3.2080000000000002</c:v>
                </c:pt>
                <c:pt idx="728">
                  <c:v>3.165</c:v>
                </c:pt>
                <c:pt idx="729">
                  <c:v>3.198</c:v>
                </c:pt>
                <c:pt idx="730">
                  <c:v>3.2639999999999998</c:v>
                </c:pt>
                <c:pt idx="731">
                  <c:v>3.2610000000000001</c:v>
                </c:pt>
                <c:pt idx="732">
                  <c:v>3.2669999999999999</c:v>
                </c:pt>
                <c:pt idx="733">
                  <c:v>3.24</c:v>
                </c:pt>
                <c:pt idx="734">
                  <c:v>3.2410000000000001</c:v>
                </c:pt>
                <c:pt idx="735">
                  <c:v>3.2429999999999999</c:v>
                </c:pt>
                <c:pt idx="736">
                  <c:v>3.2570000000000001</c:v>
                </c:pt>
                <c:pt idx="737">
                  <c:v>3.3260000000000001</c:v>
                </c:pt>
                <c:pt idx="738">
                  <c:v>3.3940000000000001</c:v>
                </c:pt>
                <c:pt idx="739">
                  <c:v>3.4209999999999998</c:v>
                </c:pt>
                <c:pt idx="740">
                  <c:v>3.452</c:v>
                </c:pt>
                <c:pt idx="741">
                  <c:v>3.4889999999999999</c:v>
                </c:pt>
                <c:pt idx="742">
                  <c:v>3.4870000000000001</c:v>
                </c:pt>
                <c:pt idx="743">
                  <c:v>3.5209999999999999</c:v>
                </c:pt>
                <c:pt idx="744">
                  <c:v>3.5329999999999999</c:v>
                </c:pt>
                <c:pt idx="745">
                  <c:v>3.581</c:v>
                </c:pt>
                <c:pt idx="746">
                  <c:v>3.6120000000000001</c:v>
                </c:pt>
                <c:pt idx="747">
                  <c:v>3.6349999999999998</c:v>
                </c:pt>
                <c:pt idx="748">
                  <c:v>3.6059999999999999</c:v>
                </c:pt>
                <c:pt idx="749">
                  <c:v>3.597</c:v>
                </c:pt>
                <c:pt idx="750">
                  <c:v>3.593</c:v>
                </c:pt>
                <c:pt idx="751">
                  <c:v>3.6070000000000002</c:v>
                </c:pt>
                <c:pt idx="752">
                  <c:v>3.6240000000000001</c:v>
                </c:pt>
                <c:pt idx="753">
                  <c:v>3.61</c:v>
                </c:pt>
                <c:pt idx="754">
                  <c:v>3.621</c:v>
                </c:pt>
                <c:pt idx="755">
                  <c:v>3.6389999999999998</c:v>
                </c:pt>
                <c:pt idx="756">
                  <c:v>3.6349999999999998</c:v>
                </c:pt>
                <c:pt idx="757">
                  <c:v>3.605</c:v>
                </c:pt>
                <c:pt idx="758">
                  <c:v>3.56</c:v>
                </c:pt>
                <c:pt idx="759">
                  <c:v>3.5230000000000001</c:v>
                </c:pt>
                <c:pt idx="760">
                  <c:v>3.468</c:v>
                </c:pt>
                <c:pt idx="761">
                  <c:v>3.4489999999999998</c:v>
                </c:pt>
                <c:pt idx="762">
                  <c:v>3.4470000000000001</c:v>
                </c:pt>
                <c:pt idx="763">
                  <c:v>3.4079999999999999</c:v>
                </c:pt>
                <c:pt idx="764">
                  <c:v>3.3969999999999998</c:v>
                </c:pt>
                <c:pt idx="765">
                  <c:v>3.41</c:v>
                </c:pt>
                <c:pt idx="766">
                  <c:v>3.4060000000000001</c:v>
                </c:pt>
                <c:pt idx="767">
                  <c:v>3.3519999999999999</c:v>
                </c:pt>
                <c:pt idx="768">
                  <c:v>3.2959999999999998</c:v>
                </c:pt>
                <c:pt idx="769">
                  <c:v>3.3039999999999998</c:v>
                </c:pt>
                <c:pt idx="770">
                  <c:v>3.246</c:v>
                </c:pt>
                <c:pt idx="771">
                  <c:v>3.1469999999999998</c:v>
                </c:pt>
                <c:pt idx="772">
                  <c:v>3.07</c:v>
                </c:pt>
                <c:pt idx="773">
                  <c:v>3.016</c:v>
                </c:pt>
                <c:pt idx="774">
                  <c:v>2.956</c:v>
                </c:pt>
                <c:pt idx="775">
                  <c:v>2.907</c:v>
                </c:pt>
                <c:pt idx="776">
                  <c:v>2.8559999999999999</c:v>
                </c:pt>
                <c:pt idx="777">
                  <c:v>2.7810000000000001</c:v>
                </c:pt>
                <c:pt idx="778">
                  <c:v>2.738</c:v>
                </c:pt>
                <c:pt idx="779">
                  <c:v>2.6339999999999999</c:v>
                </c:pt>
                <c:pt idx="780">
                  <c:v>2.4990000000000001</c:v>
                </c:pt>
                <c:pt idx="781">
                  <c:v>2.3410000000000002</c:v>
                </c:pt>
                <c:pt idx="782">
                  <c:v>2.2290000000000001</c:v>
                </c:pt>
                <c:pt idx="783">
                  <c:v>2.1360000000000001</c:v>
                </c:pt>
                <c:pt idx="784">
                  <c:v>2.0659999999999998</c:v>
                </c:pt>
                <c:pt idx="785">
                  <c:v>1.9990000000000001</c:v>
                </c:pt>
                <c:pt idx="786">
                  <c:v>1.982</c:v>
                </c:pt>
                <c:pt idx="787">
                  <c:v>2.0129999999999999</c:v>
                </c:pt>
                <c:pt idx="788">
                  <c:v>2.133</c:v>
                </c:pt>
                <c:pt idx="789">
                  <c:v>2.206</c:v>
                </c:pt>
                <c:pt idx="790">
                  <c:v>2.2559999999999998</c:v>
                </c:pt>
                <c:pt idx="791">
                  <c:v>2.36</c:v>
                </c:pt>
                <c:pt idx="792">
                  <c:v>2.367</c:v>
                </c:pt>
                <c:pt idx="793">
                  <c:v>2.339</c:v>
                </c:pt>
                <c:pt idx="794">
                  <c:v>2.347</c:v>
                </c:pt>
                <c:pt idx="795">
                  <c:v>2.3479999999999999</c:v>
                </c:pt>
                <c:pt idx="796">
                  <c:v>2.3149999999999999</c:v>
                </c:pt>
                <c:pt idx="797">
                  <c:v>2.3170000000000002</c:v>
                </c:pt>
                <c:pt idx="798">
                  <c:v>2.3929999999999998</c:v>
                </c:pt>
                <c:pt idx="799">
                  <c:v>2.4510000000000001</c:v>
                </c:pt>
                <c:pt idx="800">
                  <c:v>2.5169999999999999</c:v>
                </c:pt>
                <c:pt idx="801">
                  <c:v>2.5470000000000002</c:v>
                </c:pt>
                <c:pt idx="802">
                  <c:v>2.6040000000000001</c:v>
                </c:pt>
                <c:pt idx="803">
                  <c:v>2.6419999999999999</c:v>
                </c:pt>
                <c:pt idx="804">
                  <c:v>2.6560000000000001</c:v>
                </c:pt>
                <c:pt idx="805">
                  <c:v>2.6680000000000001</c:v>
                </c:pt>
                <c:pt idx="806">
                  <c:v>2.7440000000000002</c:v>
                </c:pt>
                <c:pt idx="807">
                  <c:v>2.72</c:v>
                </c:pt>
                <c:pt idx="808">
                  <c:v>2.7130000000000001</c:v>
                </c:pt>
                <c:pt idx="809">
                  <c:v>2.702</c:v>
                </c:pt>
                <c:pt idx="810">
                  <c:v>2.694</c:v>
                </c:pt>
                <c:pt idx="811">
                  <c:v>2.661</c:v>
                </c:pt>
                <c:pt idx="812">
                  <c:v>2.605</c:v>
                </c:pt>
                <c:pt idx="813">
                  <c:v>2.5550000000000002</c:v>
                </c:pt>
                <c:pt idx="814">
                  <c:v>2.5049999999999999</c:v>
                </c:pt>
                <c:pt idx="815">
                  <c:v>2.6080000000000001</c:v>
                </c:pt>
                <c:pt idx="816">
                  <c:v>2.5339999999999998</c:v>
                </c:pt>
                <c:pt idx="817">
                  <c:v>2.4060000000000001</c:v>
                </c:pt>
                <c:pt idx="818">
                  <c:v>2.3370000000000002</c:v>
                </c:pt>
                <c:pt idx="819">
                  <c:v>2.2799999999999998</c:v>
                </c:pt>
                <c:pt idx="820">
                  <c:v>2.2370000000000001</c:v>
                </c:pt>
                <c:pt idx="821">
                  <c:v>2.246</c:v>
                </c:pt>
                <c:pt idx="822">
                  <c:v>2.2519999999999998</c:v>
                </c:pt>
                <c:pt idx="823">
                  <c:v>2.2829999999999999</c:v>
                </c:pt>
                <c:pt idx="824">
                  <c:v>2.2200000000000002</c:v>
                </c:pt>
                <c:pt idx="825">
                  <c:v>2.1659999999999999</c:v>
                </c:pt>
                <c:pt idx="826">
                  <c:v>2.17</c:v>
                </c:pt>
                <c:pt idx="827">
                  <c:v>2.1720000000000002</c:v>
                </c:pt>
                <c:pt idx="828">
                  <c:v>2.11</c:v>
                </c:pt>
                <c:pt idx="829">
                  <c:v>2.0150000000000001</c:v>
                </c:pt>
                <c:pt idx="830">
                  <c:v>1.974</c:v>
                </c:pt>
                <c:pt idx="831">
                  <c:v>1.9690000000000001</c:v>
                </c:pt>
                <c:pt idx="832">
                  <c:v>1.9530000000000001</c:v>
                </c:pt>
                <c:pt idx="833">
                  <c:v>1.929</c:v>
                </c:pt>
                <c:pt idx="834">
                  <c:v>1.9330000000000001</c:v>
                </c:pt>
                <c:pt idx="835">
                  <c:v>1.9219999999999999</c:v>
                </c:pt>
                <c:pt idx="836">
                  <c:v>1.8879999999999999</c:v>
                </c:pt>
                <c:pt idx="837">
                  <c:v>1.81</c:v>
                </c:pt>
                <c:pt idx="838">
                  <c:v>1.752</c:v>
                </c:pt>
                <c:pt idx="839">
                  <c:v>1.7290000000000001</c:v>
                </c:pt>
                <c:pt idx="840">
                  <c:v>1.663</c:v>
                </c:pt>
                <c:pt idx="841">
                  <c:v>1.6379999999999999</c:v>
                </c:pt>
                <c:pt idx="842">
                  <c:v>1.661</c:v>
                </c:pt>
                <c:pt idx="843">
                  <c:v>1.7150000000000001</c:v>
                </c:pt>
                <c:pt idx="844">
                  <c:v>1.782</c:v>
                </c:pt>
                <c:pt idx="845">
                  <c:v>1.8879999999999999</c:v>
                </c:pt>
                <c:pt idx="846">
                  <c:v>1.9350000000000001</c:v>
                </c:pt>
                <c:pt idx="847">
                  <c:v>1.976</c:v>
                </c:pt>
                <c:pt idx="848">
                  <c:v>1.994</c:v>
                </c:pt>
                <c:pt idx="849">
                  <c:v>1.9810000000000001</c:v>
                </c:pt>
                <c:pt idx="850">
                  <c:v>2.0529999999999999</c:v>
                </c:pt>
                <c:pt idx="851">
                  <c:v>2.08</c:v>
                </c:pt>
                <c:pt idx="852">
                  <c:v>2.1680000000000001</c:v>
                </c:pt>
                <c:pt idx="853">
                  <c:v>2.1429999999999998</c:v>
                </c:pt>
                <c:pt idx="854">
                  <c:v>2.17</c:v>
                </c:pt>
                <c:pt idx="855">
                  <c:v>2.2349999999999999</c:v>
                </c:pt>
                <c:pt idx="856">
                  <c:v>2.2810000000000001</c:v>
                </c:pt>
                <c:pt idx="857">
                  <c:v>2.3279999999999998</c:v>
                </c:pt>
                <c:pt idx="858">
                  <c:v>2.343</c:v>
                </c:pt>
                <c:pt idx="859">
                  <c:v>2.29</c:v>
                </c:pt>
                <c:pt idx="860">
                  <c:v>2.25</c:v>
                </c:pt>
                <c:pt idx="861">
                  <c:v>2.2050000000000001</c:v>
                </c:pt>
                <c:pt idx="862">
                  <c:v>2.1709999999999998</c:v>
                </c:pt>
                <c:pt idx="863">
                  <c:v>2.1480000000000001</c:v>
                </c:pt>
                <c:pt idx="864">
                  <c:v>2.105</c:v>
                </c:pt>
                <c:pt idx="865">
                  <c:v>2.0910000000000002</c:v>
                </c:pt>
                <c:pt idx="866">
                  <c:v>2.0870000000000002</c:v>
                </c:pt>
                <c:pt idx="867">
                  <c:v>2.0960000000000001</c:v>
                </c:pt>
                <c:pt idx="868">
                  <c:v>2.1360000000000001</c:v>
                </c:pt>
                <c:pt idx="869">
                  <c:v>2.1869999999999998</c:v>
                </c:pt>
                <c:pt idx="870">
                  <c:v>2.17</c:v>
                </c:pt>
                <c:pt idx="871">
                  <c:v>2.1379999999999999</c:v>
                </c:pt>
                <c:pt idx="872">
                  <c:v>2.17</c:v>
                </c:pt>
                <c:pt idx="873">
                  <c:v>2.1659999999999999</c:v>
                </c:pt>
                <c:pt idx="874">
                  <c:v>2.1840000000000002</c:v>
                </c:pt>
                <c:pt idx="875">
                  <c:v>2.2160000000000002</c:v>
                </c:pt>
                <c:pt idx="876">
                  <c:v>2.198</c:v>
                </c:pt>
                <c:pt idx="877">
                  <c:v>2.1749999999999998</c:v>
                </c:pt>
                <c:pt idx="878">
                  <c:v>2.1589999999999998</c:v>
                </c:pt>
                <c:pt idx="879">
                  <c:v>2.157</c:v>
                </c:pt>
                <c:pt idx="880">
                  <c:v>2.105</c:v>
                </c:pt>
                <c:pt idx="881">
                  <c:v>2.0779999999999998</c:v>
                </c:pt>
                <c:pt idx="882">
                  <c:v>2.0790000000000002</c:v>
                </c:pt>
                <c:pt idx="883">
                  <c:v>2.137</c:v>
                </c:pt>
                <c:pt idx="884">
                  <c:v>2.1739999999999999</c:v>
                </c:pt>
                <c:pt idx="885">
                  <c:v>2.2029999999999998</c:v>
                </c:pt>
                <c:pt idx="886">
                  <c:v>2.254</c:v>
                </c:pt>
                <c:pt idx="887">
                  <c:v>2.319</c:v>
                </c:pt>
                <c:pt idx="888">
                  <c:v>2.3279999999999998</c:v>
                </c:pt>
                <c:pt idx="889">
                  <c:v>2.298</c:v>
                </c:pt>
                <c:pt idx="890">
                  <c:v>2.258</c:v>
                </c:pt>
                <c:pt idx="891">
                  <c:v>2.2240000000000002</c:v>
                </c:pt>
                <c:pt idx="892">
                  <c:v>2.2210000000000001</c:v>
                </c:pt>
                <c:pt idx="893">
                  <c:v>2.2280000000000002</c:v>
                </c:pt>
                <c:pt idx="894">
                  <c:v>2.2240000000000002</c:v>
                </c:pt>
                <c:pt idx="895">
                  <c:v>2.2330000000000001</c:v>
                </c:pt>
                <c:pt idx="896">
                  <c:v>2.2639999999999998</c:v>
                </c:pt>
                <c:pt idx="897">
                  <c:v>2.242</c:v>
                </c:pt>
                <c:pt idx="898">
                  <c:v>2.238</c:v>
                </c:pt>
                <c:pt idx="899">
                  <c:v>2.2280000000000002</c:v>
                </c:pt>
                <c:pt idx="900">
                  <c:v>2.2810000000000001</c:v>
                </c:pt>
                <c:pt idx="901">
                  <c:v>2.351</c:v>
                </c:pt>
                <c:pt idx="902">
                  <c:v>2.3559999999999999</c:v>
                </c:pt>
                <c:pt idx="903">
                  <c:v>2.3719999999999999</c:v>
                </c:pt>
                <c:pt idx="904">
                  <c:v>2.331</c:v>
                </c:pt>
                <c:pt idx="905">
                  <c:v>2.2879999999999998</c:v>
                </c:pt>
                <c:pt idx="906">
                  <c:v>2.2829999999999999</c:v>
                </c:pt>
                <c:pt idx="907">
                  <c:v>2.306</c:v>
                </c:pt>
                <c:pt idx="908">
                  <c:v>2.3079999999999998</c:v>
                </c:pt>
                <c:pt idx="909">
                  <c:v>2.3250000000000002</c:v>
                </c:pt>
                <c:pt idx="910">
                  <c:v>2.2759999999999998</c:v>
                </c:pt>
                <c:pt idx="911">
                  <c:v>2.2240000000000002</c:v>
                </c:pt>
                <c:pt idx="912">
                  <c:v>2.2010000000000001</c:v>
                </c:pt>
                <c:pt idx="913">
                  <c:v>2.1629999999999998</c:v>
                </c:pt>
                <c:pt idx="914">
                  <c:v>2.21</c:v>
                </c:pt>
                <c:pt idx="915">
                  <c:v>2.1880000000000002</c:v>
                </c:pt>
                <c:pt idx="916">
                  <c:v>2.2240000000000002</c:v>
                </c:pt>
                <c:pt idx="917">
                  <c:v>2.2690000000000001</c:v>
                </c:pt>
                <c:pt idx="918">
                  <c:v>2.29</c:v>
                </c:pt>
                <c:pt idx="919">
                  <c:v>2.3010000000000002</c:v>
                </c:pt>
                <c:pt idx="920">
                  <c:v>2.2730000000000001</c:v>
                </c:pt>
                <c:pt idx="921">
                  <c:v>2.3220000000000001</c:v>
                </c:pt>
                <c:pt idx="922">
                  <c:v>2.6040000000000001</c:v>
                </c:pt>
                <c:pt idx="923">
                  <c:v>2.61</c:v>
                </c:pt>
                <c:pt idx="924">
                  <c:v>2.5590000000000002</c:v>
                </c:pt>
                <c:pt idx="925">
                  <c:v>2.508</c:v>
                </c:pt>
                <c:pt idx="926">
                  <c:v>2.4929999999999999</c:v>
                </c:pt>
                <c:pt idx="927">
                  <c:v>2.4260000000000002</c:v>
                </c:pt>
                <c:pt idx="928">
                  <c:v>2.4129999999999998</c:v>
                </c:pt>
                <c:pt idx="929">
                  <c:v>2.4060000000000001</c:v>
                </c:pt>
                <c:pt idx="930">
                  <c:v>2.41</c:v>
                </c:pt>
                <c:pt idx="931">
                  <c:v>2.468</c:v>
                </c:pt>
                <c:pt idx="932">
                  <c:v>2.504</c:v>
                </c:pt>
                <c:pt idx="933">
                  <c:v>2.48</c:v>
                </c:pt>
                <c:pt idx="934">
                  <c:v>2.444</c:v>
                </c:pt>
                <c:pt idx="935">
                  <c:v>2.41</c:v>
                </c:pt>
                <c:pt idx="936">
                  <c:v>2.4009999999999998</c:v>
                </c:pt>
                <c:pt idx="937">
                  <c:v>2.3580000000000001</c:v>
                </c:pt>
                <c:pt idx="938">
                  <c:v>2.3839999999999999</c:v>
                </c:pt>
                <c:pt idx="939">
                  <c:v>2.4359999999999999</c:v>
                </c:pt>
                <c:pt idx="940">
                  <c:v>2.4289999999999998</c:v>
                </c:pt>
                <c:pt idx="941">
                  <c:v>2.4729999999999999</c:v>
                </c:pt>
                <c:pt idx="942">
                  <c:v>2.4820000000000002</c:v>
                </c:pt>
                <c:pt idx="943">
                  <c:v>2.516</c:v>
                </c:pt>
                <c:pt idx="944">
                  <c:v>2.544</c:v>
                </c:pt>
                <c:pt idx="945">
                  <c:v>2.5110000000000001</c:v>
                </c:pt>
                <c:pt idx="946">
                  <c:v>2.4550000000000001</c:v>
                </c:pt>
                <c:pt idx="947">
                  <c:v>2.4420000000000002</c:v>
                </c:pt>
                <c:pt idx="948">
                  <c:v>2.4620000000000002</c:v>
                </c:pt>
                <c:pt idx="949">
                  <c:v>2.4550000000000001</c:v>
                </c:pt>
                <c:pt idx="950">
                  <c:v>2.4940000000000002</c:v>
                </c:pt>
                <c:pt idx="951">
                  <c:v>2.5409999999999999</c:v>
                </c:pt>
                <c:pt idx="952">
                  <c:v>2.5920000000000001</c:v>
                </c:pt>
                <c:pt idx="953">
                  <c:v>2.5870000000000002</c:v>
                </c:pt>
                <c:pt idx="954">
                  <c:v>2.6440000000000001</c:v>
                </c:pt>
                <c:pt idx="955">
                  <c:v>2.6960000000000002</c:v>
                </c:pt>
                <c:pt idx="956">
                  <c:v>2.7410000000000001</c:v>
                </c:pt>
                <c:pt idx="957">
                  <c:v>2.7330000000000001</c:v>
                </c:pt>
                <c:pt idx="958">
                  <c:v>2.786</c:v>
                </c:pt>
                <c:pt idx="959">
                  <c:v>2.8340000000000001</c:v>
                </c:pt>
                <c:pt idx="960">
                  <c:v>2.8769999999999998</c:v>
                </c:pt>
                <c:pt idx="961">
                  <c:v>2.8490000000000002</c:v>
                </c:pt>
                <c:pt idx="962">
                  <c:v>2.8220000000000001</c:v>
                </c:pt>
                <c:pt idx="963">
                  <c:v>2.79</c:v>
                </c:pt>
                <c:pt idx="964">
                  <c:v>2.7450000000000001</c:v>
                </c:pt>
                <c:pt idx="965">
                  <c:v>2.762</c:v>
                </c:pt>
                <c:pt idx="966">
                  <c:v>2.774</c:v>
                </c:pt>
                <c:pt idx="967">
                  <c:v>2.79</c:v>
                </c:pt>
                <c:pt idx="968">
                  <c:v>2.754</c:v>
                </c:pt>
                <c:pt idx="969">
                  <c:v>2.7719999999999998</c:v>
                </c:pt>
                <c:pt idx="970">
                  <c:v>2.7810000000000001</c:v>
                </c:pt>
                <c:pt idx="971">
                  <c:v>2.774</c:v>
                </c:pt>
                <c:pt idx="972">
                  <c:v>2.7549999999999999</c:v>
                </c:pt>
                <c:pt idx="973">
                  <c:v>2.7610000000000001</c:v>
                </c:pt>
                <c:pt idx="974">
                  <c:v>2.7589999999999999</c:v>
                </c:pt>
                <c:pt idx="975">
                  <c:v>2.7650000000000001</c:v>
                </c:pt>
                <c:pt idx="976">
                  <c:v>2.7709999999999999</c:v>
                </c:pt>
                <c:pt idx="977">
                  <c:v>2.7789999999999999</c:v>
                </c:pt>
                <c:pt idx="978">
                  <c:v>2.7959999999999998</c:v>
                </c:pt>
                <c:pt idx="979">
                  <c:v>2.8290000000000002</c:v>
                </c:pt>
                <c:pt idx="980">
                  <c:v>2.806</c:v>
                </c:pt>
                <c:pt idx="981">
                  <c:v>2.7629999999999999</c:v>
                </c:pt>
                <c:pt idx="982">
                  <c:v>2.7320000000000002</c:v>
                </c:pt>
                <c:pt idx="983">
                  <c:v>2.67</c:v>
                </c:pt>
                <c:pt idx="984">
                  <c:v>2.6040000000000001</c:v>
                </c:pt>
                <c:pt idx="985">
                  <c:v>2.5249999999999999</c:v>
                </c:pt>
                <c:pt idx="986">
                  <c:v>2.4449999999999998</c:v>
                </c:pt>
                <c:pt idx="987">
                  <c:v>2.35</c:v>
                </c:pt>
                <c:pt idx="988">
                  <c:v>2.3250000000000002</c:v>
                </c:pt>
                <c:pt idx="989">
                  <c:v>2.2679999999999998</c:v>
                </c:pt>
                <c:pt idx="990">
                  <c:v>2.2160000000000002</c:v>
                </c:pt>
                <c:pt idx="991">
                  <c:v>2.1560000000000001</c:v>
                </c:pt>
                <c:pt idx="992">
                  <c:v>2.1280000000000001</c:v>
                </c:pt>
                <c:pt idx="993">
                  <c:v>2.1429999999999998</c:v>
                </c:pt>
                <c:pt idx="994">
                  <c:v>2.1469999999999998</c:v>
                </c:pt>
                <c:pt idx="995">
                  <c:v>2.1619999999999999</c:v>
                </c:pt>
                <c:pt idx="996">
                  <c:v>2.1619999999999999</c:v>
                </c:pt>
                <c:pt idx="997">
                  <c:v>2.1869999999999998</c:v>
                </c:pt>
                <c:pt idx="998">
                  <c:v>2.23</c:v>
                </c:pt>
                <c:pt idx="999">
                  <c:v>2.3109999999999999</c:v>
                </c:pt>
                <c:pt idx="1000">
                  <c:v>2.3519999999999999</c:v>
                </c:pt>
                <c:pt idx="1001">
                  <c:v>2.399</c:v>
                </c:pt>
                <c:pt idx="1002">
                  <c:v>2.4769999999999999</c:v>
                </c:pt>
                <c:pt idx="1003">
                  <c:v>2.544</c:v>
                </c:pt>
                <c:pt idx="1004">
                  <c:v>2.6110000000000002</c:v>
                </c:pt>
                <c:pt idx="1005">
                  <c:v>2.65</c:v>
                </c:pt>
                <c:pt idx="1006">
                  <c:v>2.7250000000000001</c:v>
                </c:pt>
                <c:pt idx="1007">
                  <c:v>2.7229999999999999</c:v>
                </c:pt>
                <c:pt idx="1008">
                  <c:v>2.7610000000000001</c:v>
                </c:pt>
                <c:pt idx="1009">
                  <c:v>2.7709999999999999</c:v>
                </c:pt>
                <c:pt idx="1010">
                  <c:v>2.7349999999999999</c:v>
                </c:pt>
                <c:pt idx="1011">
                  <c:v>2.7229999999999999</c:v>
                </c:pt>
                <c:pt idx="1012">
                  <c:v>2.6960000000000002</c:v>
                </c:pt>
                <c:pt idx="1013">
                  <c:v>2.6909999999999998</c:v>
                </c:pt>
                <c:pt idx="1014">
                  <c:v>2.62</c:v>
                </c:pt>
                <c:pt idx="1015">
                  <c:v>2.5529999999999999</c:v>
                </c:pt>
                <c:pt idx="1016">
                  <c:v>2.5409999999999999</c:v>
                </c:pt>
                <c:pt idx="1017">
                  <c:v>2.6080000000000001</c:v>
                </c:pt>
                <c:pt idx="1018">
                  <c:v>2.6440000000000001</c:v>
                </c:pt>
                <c:pt idx="1019">
                  <c:v>2.6819999999999999</c:v>
                </c:pt>
                <c:pt idx="1020">
                  <c:v>2.653</c:v>
                </c:pt>
                <c:pt idx="1021">
                  <c:v>2.6150000000000002</c:v>
                </c:pt>
                <c:pt idx="1022">
                  <c:v>2.5880000000000001</c:v>
                </c:pt>
                <c:pt idx="1023">
                  <c:v>2.524</c:v>
                </c:pt>
                <c:pt idx="1024">
                  <c:v>2.5009999999999999</c:v>
                </c:pt>
                <c:pt idx="1025">
                  <c:v>2.4710000000000001</c:v>
                </c:pt>
                <c:pt idx="1026">
                  <c:v>2.4609999999999999</c:v>
                </c:pt>
                <c:pt idx="1027">
                  <c:v>2.4500000000000002</c:v>
                </c:pt>
                <c:pt idx="1028">
                  <c:v>2.4540000000000002</c:v>
                </c:pt>
                <c:pt idx="1029">
                  <c:v>2.5609999999999999</c:v>
                </c:pt>
                <c:pt idx="1030">
                  <c:v>2.5179999999999998</c:v>
                </c:pt>
                <c:pt idx="1031">
                  <c:v>2.5129999999999999</c:v>
                </c:pt>
                <c:pt idx="1032">
                  <c:v>2.4950000000000001</c:v>
                </c:pt>
                <c:pt idx="1033">
                  <c:v>2.512</c:v>
                </c:pt>
                <c:pt idx="1034">
                  <c:v>2.4689999999999999</c:v>
                </c:pt>
                <c:pt idx="1035">
                  <c:v>2.4849999999999999</c:v>
                </c:pt>
                <c:pt idx="1036">
                  <c:v>2.4929999999999999</c:v>
                </c:pt>
                <c:pt idx="1037">
                  <c:v>2.4729999999999999</c:v>
                </c:pt>
                <c:pt idx="1038">
                  <c:v>2.4689999999999999</c:v>
                </c:pt>
                <c:pt idx="1039">
                  <c:v>2.4849999999999999</c:v>
                </c:pt>
                <c:pt idx="1040">
                  <c:v>2.4780000000000002</c:v>
                </c:pt>
                <c:pt idx="1041">
                  <c:v>2.448</c:v>
                </c:pt>
                <c:pt idx="1042">
                  <c:v>2.4470000000000001</c:v>
                </c:pt>
                <c:pt idx="1043">
                  <c:v>2.488</c:v>
                </c:pt>
                <c:pt idx="1044">
                  <c:v>2.4940000000000002</c:v>
                </c:pt>
                <c:pt idx="1045">
                  <c:v>2.4820000000000002</c:v>
                </c:pt>
                <c:pt idx="1046">
                  <c:v>2.448</c:v>
                </c:pt>
                <c:pt idx="1047">
                  <c:v>2.4119999999999999</c:v>
                </c:pt>
                <c:pt idx="1048">
                  <c:v>2.3580000000000001</c:v>
                </c:pt>
                <c:pt idx="1049">
                  <c:v>2.3239999999999998</c:v>
                </c:pt>
                <c:pt idx="1050">
                  <c:v>2.3370000000000002</c:v>
                </c:pt>
                <c:pt idx="1051">
                  <c:v>2.3730000000000002</c:v>
                </c:pt>
                <c:pt idx="1052">
                  <c:v>2.3239999999999998</c:v>
                </c:pt>
                <c:pt idx="1053">
                  <c:v>2.2719999999999998</c:v>
                </c:pt>
                <c:pt idx="1054">
                  <c:v>2.1389999999999998</c:v>
                </c:pt>
                <c:pt idx="1055">
                  <c:v>2.0070000000000001</c:v>
                </c:pt>
                <c:pt idx="1056">
                  <c:v>1.8859999999999999</c:v>
                </c:pt>
                <c:pt idx="1057">
                  <c:v>1.8</c:v>
                </c:pt>
                <c:pt idx="1058">
                  <c:v>1.7350000000000001</c:v>
                </c:pt>
                <c:pt idx="1059">
                  <c:v>1.694</c:v>
                </c:pt>
                <c:pt idx="1060">
                  <c:v>1.655</c:v>
                </c:pt>
                <c:pt idx="1061">
                  <c:v>1.68</c:v>
                </c:pt>
                <c:pt idx="1062">
                  <c:v>1.75</c:v>
                </c:pt>
                <c:pt idx="1063">
                  <c:v>1.776</c:v>
                </c:pt>
                <c:pt idx="1064">
                  <c:v>1.87</c:v>
                </c:pt>
                <c:pt idx="1065">
                  <c:v>1.883</c:v>
                </c:pt>
                <c:pt idx="1066">
                  <c:v>1.9470000000000001</c:v>
                </c:pt>
                <c:pt idx="1067">
                  <c:v>2.0169999999999999</c:v>
                </c:pt>
                <c:pt idx="1068">
                  <c:v>2.048</c:v>
                </c:pt>
                <c:pt idx="1069">
                  <c:v>2.0939999999999999</c:v>
                </c:pt>
                <c:pt idx="1070">
                  <c:v>2.1</c:v>
                </c:pt>
                <c:pt idx="1071">
                  <c:v>2.113</c:v>
                </c:pt>
                <c:pt idx="1072">
                  <c:v>2.0990000000000002</c:v>
                </c:pt>
                <c:pt idx="1073">
                  <c:v>2.085</c:v>
                </c:pt>
                <c:pt idx="1074">
                  <c:v>2.085</c:v>
                </c:pt>
                <c:pt idx="1075">
                  <c:v>2.0779999999999998</c:v>
                </c:pt>
                <c:pt idx="1076">
                  <c:v>2.077</c:v>
                </c:pt>
                <c:pt idx="1077">
                  <c:v>2.09</c:v>
                </c:pt>
                <c:pt idx="1078">
                  <c:v>2.1349999999999998</c:v>
                </c:pt>
                <c:pt idx="1079">
                  <c:v>2.1219999999999999</c:v>
                </c:pt>
                <c:pt idx="1080">
                  <c:v>2.0910000000000002</c:v>
                </c:pt>
                <c:pt idx="1081">
                  <c:v>2.0779999999999998</c:v>
                </c:pt>
                <c:pt idx="1082">
                  <c:v>2.0880000000000001</c:v>
                </c:pt>
                <c:pt idx="1083">
                  <c:v>2.0910000000000002</c:v>
                </c:pt>
                <c:pt idx="1084">
                  <c:v>2.0840000000000001</c:v>
                </c:pt>
                <c:pt idx="1085">
                  <c:v>2.0640000000000001</c:v>
                </c:pt>
                <c:pt idx="1086">
                  <c:v>2.0529999999999999</c:v>
                </c:pt>
                <c:pt idx="1087">
                  <c:v>2.0209999999999999</c:v>
                </c:pt>
                <c:pt idx="1088">
                  <c:v>2.004</c:v>
                </c:pt>
                <c:pt idx="1089">
                  <c:v>2.0179999999999998</c:v>
                </c:pt>
                <c:pt idx="1090">
                  <c:v>2.0089999999999999</c:v>
                </c:pt>
                <c:pt idx="1091">
                  <c:v>2.0219999999999998</c:v>
                </c:pt>
                <c:pt idx="1092">
                  <c:v>2.0630000000000002</c:v>
                </c:pt>
                <c:pt idx="1093">
                  <c:v>2.0630000000000002</c:v>
                </c:pt>
                <c:pt idx="1094">
                  <c:v>2.137</c:v>
                </c:pt>
                <c:pt idx="1095">
                  <c:v>2.1579999999999999</c:v>
                </c:pt>
                <c:pt idx="1096">
                  <c:v>2.16</c:v>
                </c:pt>
                <c:pt idx="1097">
                  <c:v>2.2320000000000002</c:v>
                </c:pt>
                <c:pt idx="1098">
                  <c:v>2.2850000000000001</c:v>
                </c:pt>
                <c:pt idx="1099">
                  <c:v>2.298</c:v>
                </c:pt>
                <c:pt idx="1100">
                  <c:v>2.3159999999999998</c:v>
                </c:pt>
                <c:pt idx="1101">
                  <c:v>2.3719999999999999</c:v>
                </c:pt>
                <c:pt idx="1102">
                  <c:v>2.4089999999999998</c:v>
                </c:pt>
                <c:pt idx="1103">
                  <c:v>2.5489999999999999</c:v>
                </c:pt>
                <c:pt idx="1104">
                  <c:v>2.625</c:v>
                </c:pt>
                <c:pt idx="1105">
                  <c:v>2.6840000000000002</c:v>
                </c:pt>
                <c:pt idx="1106">
                  <c:v>2.766</c:v>
                </c:pt>
                <c:pt idx="1107">
                  <c:v>2.78</c:v>
                </c:pt>
                <c:pt idx="1108">
                  <c:v>2.7709999999999999</c:v>
                </c:pt>
                <c:pt idx="1109">
                  <c:v>2.7770000000000001</c:v>
                </c:pt>
                <c:pt idx="1110">
                  <c:v>2.7629999999999999</c:v>
                </c:pt>
                <c:pt idx="1111">
                  <c:v>2.7669999999999999</c:v>
                </c:pt>
                <c:pt idx="1112">
                  <c:v>2.7759999999999998</c:v>
                </c:pt>
                <c:pt idx="1113">
                  <c:v>2.79</c:v>
                </c:pt>
                <c:pt idx="1114">
                  <c:v>2.86</c:v>
                </c:pt>
                <c:pt idx="1115">
                  <c:v>2.9279999999999999</c:v>
                </c:pt>
                <c:pt idx="1116">
                  <c:v>2.92</c:v>
                </c:pt>
                <c:pt idx="1117">
                  <c:v>2.927</c:v>
                </c:pt>
                <c:pt idx="1118">
                  <c:v>2.9350000000000001</c:v>
                </c:pt>
                <c:pt idx="1119">
                  <c:v>2.97</c:v>
                </c:pt>
                <c:pt idx="1120">
                  <c:v>2.9609999999999999</c:v>
                </c:pt>
                <c:pt idx="1121">
                  <c:v>2.99</c:v>
                </c:pt>
                <c:pt idx="1122">
                  <c:v>3.032</c:v>
                </c:pt>
                <c:pt idx="1123">
                  <c:v>3.0390000000000001</c:v>
                </c:pt>
                <c:pt idx="1124">
                  <c:v>3.0609999999999999</c:v>
                </c:pt>
                <c:pt idx="1125">
                  <c:v>3.044</c:v>
                </c:pt>
                <c:pt idx="1126">
                  <c:v>3.0590000000000002</c:v>
                </c:pt>
                <c:pt idx="1127">
                  <c:v>3.081</c:v>
                </c:pt>
                <c:pt idx="1128">
                  <c:v>3.0790000000000002</c:v>
                </c:pt>
                <c:pt idx="1129">
                  <c:v>3.048</c:v>
                </c:pt>
                <c:pt idx="1130">
                  <c:v>3.0409999999999999</c:v>
                </c:pt>
                <c:pt idx="1131">
                  <c:v>3.08</c:v>
                </c:pt>
                <c:pt idx="1132">
                  <c:v>3.0680000000000001</c:v>
                </c:pt>
                <c:pt idx="1133">
                  <c:v>3.0939999999999999</c:v>
                </c:pt>
                <c:pt idx="1134">
                  <c:v>3.08</c:v>
                </c:pt>
                <c:pt idx="1135">
                  <c:v>3.093</c:v>
                </c:pt>
                <c:pt idx="1136">
                  <c:v>3.173</c:v>
                </c:pt>
                <c:pt idx="1137">
                  <c:v>3.2250000000000001</c:v>
                </c:pt>
                <c:pt idx="1138">
                  <c:v>3.2789999999999999</c:v>
                </c:pt>
                <c:pt idx="1139">
                  <c:v>3.28</c:v>
                </c:pt>
                <c:pt idx="1140">
                  <c:v>3.294</c:v>
                </c:pt>
                <c:pt idx="1141">
                  <c:v>3.2770000000000001</c:v>
                </c:pt>
                <c:pt idx="1142">
                  <c:v>3.2709999999999999</c:v>
                </c:pt>
                <c:pt idx="1143">
                  <c:v>3.2530000000000001</c:v>
                </c:pt>
                <c:pt idx="1144">
                  <c:v>3.2040000000000002</c:v>
                </c:pt>
                <c:pt idx="1145">
                  <c:v>3.1779999999999999</c:v>
                </c:pt>
                <c:pt idx="1146">
                  <c:v>3.1539999999999999</c:v>
                </c:pt>
                <c:pt idx="1147">
                  <c:v>3.1360000000000001</c:v>
                </c:pt>
                <c:pt idx="1148">
                  <c:v>3.141</c:v>
                </c:pt>
                <c:pt idx="1149">
                  <c:v>3.1640000000000001</c:v>
                </c:pt>
                <c:pt idx="1150">
                  <c:v>3.1819999999999999</c:v>
                </c:pt>
                <c:pt idx="1151">
                  <c:v>3.1989999999999998</c:v>
                </c:pt>
                <c:pt idx="1152">
                  <c:v>3.2490000000000001</c:v>
                </c:pt>
                <c:pt idx="1153">
                  <c:v>3.33</c:v>
                </c:pt>
                <c:pt idx="1154">
                  <c:v>3.3719999999999999</c:v>
                </c:pt>
              </c:numCache>
            </c:numRef>
          </c:val>
          <c:smooth val="0"/>
          <c:extLst>
            <c:ext xmlns:c16="http://schemas.microsoft.com/office/drawing/2014/chart" uri="{C3380CC4-5D6E-409C-BE32-E72D297353CC}">
              <c16:uniqueId val="{00000000-CDF5-4B25-9F70-200CA9E62BB8}"/>
            </c:ext>
          </c:extLst>
        </c:ser>
        <c:dLbls>
          <c:showLegendKey val="0"/>
          <c:showVal val="0"/>
          <c:showCatName val="0"/>
          <c:showSerName val="0"/>
          <c:showPercent val="0"/>
          <c:showBubbleSize val="0"/>
        </c:dLbls>
        <c:marker val="1"/>
        <c:smooth val="0"/>
        <c:axId val="11030975"/>
        <c:axId val="710316127"/>
      </c:lineChart>
      <c:lineChart>
        <c:grouping val="standard"/>
        <c:varyColors val="0"/>
        <c:ser>
          <c:idx val="0"/>
          <c:order val="0"/>
          <c:tx>
            <c:strRef>
              <c:f>'FRED Graph'!$B$15</c:f>
              <c:strCache>
                <c:ptCount val="1"/>
                <c:pt idx="0">
                  <c:v>Diesel ($/gal)</c:v>
                </c:pt>
              </c:strCache>
            </c:strRef>
          </c:tx>
          <c:spPr>
            <a:ln w="28575" cap="rnd">
              <a:solidFill>
                <a:schemeClr val="accent1"/>
              </a:solidFill>
              <a:round/>
            </a:ln>
            <a:effectLst/>
          </c:spPr>
          <c:marker>
            <c:symbol val="none"/>
          </c:marker>
          <c:cat>
            <c:numRef>
              <c:f>'FRED Graph'!$A$16:$A$1170</c:f>
              <c:numCache>
                <c:formatCode>yyyy\-mm\-dd</c:formatCode>
                <c:ptCount val="1155"/>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42912</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numCache>
            </c:numRef>
          </c:cat>
          <c:val>
            <c:numRef>
              <c:f>'FRED Graph'!$B$16:$B$1170</c:f>
              <c:numCache>
                <c:formatCode>0.000</c:formatCode>
                <c:ptCount val="1155"/>
                <c:pt idx="0">
                  <c:v>1.3089999999999999</c:v>
                </c:pt>
                <c:pt idx="1">
                  <c:v>1.3069999999999999</c:v>
                </c:pt>
                <c:pt idx="2">
                  <c:v>1.3069999999999999</c:v>
                </c:pt>
                <c:pt idx="3">
                  <c:v>1.4179999999999999</c:v>
                </c:pt>
                <c:pt idx="4">
                  <c:v>1.4390000000000001</c:v>
                </c:pt>
                <c:pt idx="5">
                  <c:v>1.47</c:v>
                </c:pt>
                <c:pt idx="6">
                  <c:v>1.456</c:v>
                </c:pt>
                <c:pt idx="7">
                  <c:v>1.456</c:v>
                </c:pt>
                <c:pt idx="8">
                  <c:v>1.4610000000000001</c:v>
                </c:pt>
                <c:pt idx="9">
                  <c:v>1.49</c:v>
                </c:pt>
                <c:pt idx="10">
                  <c:v>1.496</c:v>
                </c:pt>
                <c:pt idx="11">
                  <c:v>1.4790000000000001</c:v>
                </c:pt>
                <c:pt idx="12">
                  <c:v>1.4510000000000001</c:v>
                </c:pt>
                <c:pt idx="13">
                  <c:v>1.4419999999999999</c:v>
                </c:pt>
                <c:pt idx="14">
                  <c:v>1.419</c:v>
                </c:pt>
                <c:pt idx="15">
                  <c:v>1.3979999999999999</c:v>
                </c:pt>
                <c:pt idx="16">
                  <c:v>1.4279999999999999</c:v>
                </c:pt>
                <c:pt idx="17">
                  <c:v>1.4179999999999999</c:v>
                </c:pt>
                <c:pt idx="18">
                  <c:v>1.4019999999999999</c:v>
                </c:pt>
                <c:pt idx="19">
                  <c:v>1.415</c:v>
                </c:pt>
                <c:pt idx="20">
                  <c:v>1.4319999999999999</c:v>
                </c:pt>
                <c:pt idx="21">
                  <c:v>1.431</c:v>
                </c:pt>
                <c:pt idx="22">
                  <c:v>1.419</c:v>
                </c:pt>
                <c:pt idx="23">
                  <c:v>1.411</c:v>
                </c:pt>
                <c:pt idx="24">
                  <c:v>1.423</c:v>
                </c:pt>
                <c:pt idx="25">
                  <c:v>1.4319999999999999</c:v>
                </c:pt>
                <c:pt idx="26">
                  <c:v>1.4530000000000001</c:v>
                </c:pt>
                <c:pt idx="27">
                  <c:v>1.4490000000000001</c:v>
                </c:pt>
                <c:pt idx="28">
                  <c:v>1.4350000000000001</c:v>
                </c:pt>
                <c:pt idx="29">
                  <c:v>1.4239999999999999</c:v>
                </c:pt>
                <c:pt idx="30">
                  <c:v>1.4079999999999999</c:v>
                </c:pt>
                <c:pt idx="31">
                  <c:v>1.41</c:v>
                </c:pt>
                <c:pt idx="32">
                  <c:v>1.4470000000000001</c:v>
                </c:pt>
                <c:pt idx="33">
                  <c:v>1.4710000000000001</c:v>
                </c:pt>
                <c:pt idx="34">
                  <c:v>1.536</c:v>
                </c:pt>
                <c:pt idx="35">
                  <c:v>1.609</c:v>
                </c:pt>
                <c:pt idx="36">
                  <c:v>1.629</c:v>
                </c:pt>
                <c:pt idx="37">
                  <c:v>1.653</c:v>
                </c:pt>
                <c:pt idx="38">
                  <c:v>1.657</c:v>
                </c:pt>
                <c:pt idx="39">
                  <c:v>1.625</c:v>
                </c:pt>
                <c:pt idx="40">
                  <c:v>1.6140000000000001</c:v>
                </c:pt>
                <c:pt idx="41">
                  <c:v>1.67</c:v>
                </c:pt>
                <c:pt idx="42">
                  <c:v>1.6479999999999999</c:v>
                </c:pt>
                <c:pt idx="43">
                  <c:v>1.629</c:v>
                </c:pt>
                <c:pt idx="44">
                  <c:v>1.61</c:v>
                </c:pt>
                <c:pt idx="45">
                  <c:v>1.603</c:v>
                </c:pt>
                <c:pt idx="46">
                  <c:v>1.627</c:v>
                </c:pt>
                <c:pt idx="47">
                  <c:v>1.645</c:v>
                </c:pt>
                <c:pt idx="48">
                  <c:v>1.6220000000000001</c:v>
                </c:pt>
                <c:pt idx="49">
                  <c:v>1.577</c:v>
                </c:pt>
                <c:pt idx="50">
                  <c:v>1.5449999999999999</c:v>
                </c:pt>
                <c:pt idx="51">
                  <c:v>1.5149999999999999</c:v>
                </c:pt>
                <c:pt idx="52">
                  <c:v>1.522</c:v>
                </c:pt>
                <c:pt idx="53">
                  <c:v>1.52</c:v>
                </c:pt>
                <c:pt idx="54">
                  <c:v>1.5089999999999999</c:v>
                </c:pt>
                <c:pt idx="55">
                  <c:v>1.528</c:v>
                </c:pt>
                <c:pt idx="56">
                  <c:v>1.5389999999999999</c:v>
                </c:pt>
                <c:pt idx="57">
                  <c:v>1.52</c:v>
                </c:pt>
                <c:pt idx="58">
                  <c:v>1.518</c:v>
                </c:pt>
                <c:pt idx="59">
                  <c:v>1.48</c:v>
                </c:pt>
                <c:pt idx="60">
                  <c:v>1.4510000000000001</c:v>
                </c:pt>
                <c:pt idx="61">
                  <c:v>1.42</c:v>
                </c:pt>
                <c:pt idx="62">
                  <c:v>1.4059999999999999</c:v>
                </c:pt>
                <c:pt idx="63">
                  <c:v>1.3919999999999999</c:v>
                </c:pt>
                <c:pt idx="64">
                  <c:v>1.379</c:v>
                </c:pt>
                <c:pt idx="65">
                  <c:v>1.391</c:v>
                </c:pt>
                <c:pt idx="66">
                  <c:v>1.397</c:v>
                </c:pt>
                <c:pt idx="67">
                  <c:v>1.4370000000000001</c:v>
                </c:pt>
                <c:pt idx="68">
                  <c:v>1.4430000000000001</c:v>
                </c:pt>
                <c:pt idx="69">
                  <c:v>1.4419999999999999</c:v>
                </c:pt>
                <c:pt idx="70">
                  <c:v>1.47</c:v>
                </c:pt>
                <c:pt idx="71">
                  <c:v>1.4910000000000001</c:v>
                </c:pt>
                <c:pt idx="72">
                  <c:v>1.494</c:v>
                </c:pt>
                <c:pt idx="73">
                  <c:v>1.5289999999999999</c:v>
                </c:pt>
                <c:pt idx="74">
                  <c:v>1.514</c:v>
                </c:pt>
                <c:pt idx="75">
                  <c:v>1.486</c:v>
                </c:pt>
                <c:pt idx="76">
                  <c:v>1.48</c:v>
                </c:pt>
                <c:pt idx="77">
                  <c:v>1.4470000000000001</c:v>
                </c:pt>
                <c:pt idx="78">
                  <c:v>1.407</c:v>
                </c:pt>
                <c:pt idx="79">
                  <c:v>1.3919999999999999</c:v>
                </c:pt>
                <c:pt idx="80">
                  <c:v>1.38</c:v>
                </c:pt>
                <c:pt idx="81">
                  <c:v>1.3480000000000001</c:v>
                </c:pt>
                <c:pt idx="82">
                  <c:v>1.347</c:v>
                </c:pt>
                <c:pt idx="83">
                  <c:v>1.345</c:v>
                </c:pt>
                <c:pt idx="84">
                  <c:v>1.367</c:v>
                </c:pt>
                <c:pt idx="85">
                  <c:v>1.3939999999999999</c:v>
                </c:pt>
                <c:pt idx="86">
                  <c:v>1.452</c:v>
                </c:pt>
                <c:pt idx="87">
                  <c:v>1.488</c:v>
                </c:pt>
                <c:pt idx="88">
                  <c:v>1.492</c:v>
                </c:pt>
                <c:pt idx="89">
                  <c:v>1.5269999999999999</c:v>
                </c:pt>
                <c:pt idx="90">
                  <c:v>1.4730000000000001</c:v>
                </c:pt>
                <c:pt idx="91">
                  <c:v>1.39</c:v>
                </c:pt>
                <c:pt idx="92">
                  <c:v>1.371</c:v>
                </c:pt>
                <c:pt idx="93">
                  <c:v>1.353</c:v>
                </c:pt>
                <c:pt idx="94">
                  <c:v>1.3180000000000001</c:v>
                </c:pt>
                <c:pt idx="95">
                  <c:v>1.31</c:v>
                </c:pt>
                <c:pt idx="96">
                  <c:v>1.2909999999999999</c:v>
                </c:pt>
                <c:pt idx="97">
                  <c:v>1.2689999999999999</c:v>
                </c:pt>
                <c:pt idx="98">
                  <c:v>1.252</c:v>
                </c:pt>
                <c:pt idx="99">
                  <c:v>1.2230000000000001</c:v>
                </c:pt>
                <c:pt idx="100">
                  <c:v>1.194</c:v>
                </c:pt>
                <c:pt idx="101">
                  <c:v>1.173</c:v>
                </c:pt>
                <c:pt idx="102">
                  <c:v>1.143</c:v>
                </c:pt>
                <c:pt idx="103">
                  <c:v>1.1539999999999999</c:v>
                </c:pt>
                <c:pt idx="104">
                  <c:v>1.169</c:v>
                </c:pt>
                <c:pt idx="105">
                  <c:v>1.1679999999999999</c:v>
                </c:pt>
                <c:pt idx="106">
                  <c:v>1.159</c:v>
                </c:pt>
                <c:pt idx="107">
                  <c:v>1.1399999999999999</c:v>
                </c:pt>
                <c:pt idx="108">
                  <c:v>1.1439999999999999</c:v>
                </c:pt>
                <c:pt idx="109">
                  <c:v>1.1439999999999999</c:v>
                </c:pt>
                <c:pt idx="110">
                  <c:v>1.153</c:v>
                </c:pt>
                <c:pt idx="111">
                  <c:v>1.1559999999999999</c:v>
                </c:pt>
                <c:pt idx="112">
                  <c:v>1.1539999999999999</c:v>
                </c:pt>
                <c:pt idx="113">
                  <c:v>1.173</c:v>
                </c:pt>
                <c:pt idx="114">
                  <c:v>1.216</c:v>
                </c:pt>
                <c:pt idx="115">
                  <c:v>1.2509999999999999</c:v>
                </c:pt>
                <c:pt idx="116">
                  <c:v>1.2809999999999999</c:v>
                </c:pt>
                <c:pt idx="117">
                  <c:v>1.2949999999999999</c:v>
                </c:pt>
                <c:pt idx="118">
                  <c:v>1.323</c:v>
                </c:pt>
                <c:pt idx="119">
                  <c:v>1.32</c:v>
                </c:pt>
                <c:pt idx="120">
                  <c:v>1.304</c:v>
                </c:pt>
                <c:pt idx="121">
                  <c:v>1.302</c:v>
                </c:pt>
                <c:pt idx="122">
                  <c:v>1.3049999999999999</c:v>
                </c:pt>
                <c:pt idx="123">
                  <c:v>1.2989999999999999</c:v>
                </c:pt>
                <c:pt idx="124">
                  <c:v>1.3089999999999999</c:v>
                </c:pt>
                <c:pt idx="125">
                  <c:v>1.3080000000000001</c:v>
                </c:pt>
                <c:pt idx="126">
                  <c:v>1.3</c:v>
                </c:pt>
                <c:pt idx="127">
                  <c:v>1.286</c:v>
                </c:pt>
                <c:pt idx="128">
                  <c:v>1.2749999999999999</c:v>
                </c:pt>
                <c:pt idx="129">
                  <c:v>1.2809999999999999</c:v>
                </c:pt>
                <c:pt idx="130">
                  <c:v>1.2889999999999999</c:v>
                </c:pt>
                <c:pt idx="131">
                  <c:v>1.294</c:v>
                </c:pt>
                <c:pt idx="132">
                  <c:v>1.3</c:v>
                </c:pt>
                <c:pt idx="133">
                  <c:v>1.3109999999999999</c:v>
                </c:pt>
                <c:pt idx="134">
                  <c:v>1.3029999999999999</c:v>
                </c:pt>
                <c:pt idx="135">
                  <c:v>1.304</c:v>
                </c:pt>
                <c:pt idx="136">
                  <c:v>1.3029999999999999</c:v>
                </c:pt>
                <c:pt idx="137">
                  <c:v>1.333</c:v>
                </c:pt>
                <c:pt idx="138">
                  <c:v>1.37</c:v>
                </c:pt>
                <c:pt idx="139">
                  <c:v>1.3879999999999999</c:v>
                </c:pt>
                <c:pt idx="140">
                  <c:v>1.3959999999999999</c:v>
                </c:pt>
                <c:pt idx="141">
                  <c:v>1.4139999999999999</c:v>
                </c:pt>
                <c:pt idx="142">
                  <c:v>1.417</c:v>
                </c:pt>
                <c:pt idx="143">
                  <c:v>1.4379999999999999</c:v>
                </c:pt>
                <c:pt idx="144">
                  <c:v>1.46</c:v>
                </c:pt>
                <c:pt idx="145">
                  <c:v>1.4610000000000001</c:v>
                </c:pt>
                <c:pt idx="146">
                  <c:v>1.4690000000000001</c:v>
                </c:pt>
                <c:pt idx="147">
                  <c:v>1.456</c:v>
                </c:pt>
                <c:pt idx="148">
                  <c:v>1.4419999999999999</c:v>
                </c:pt>
                <c:pt idx="149">
                  <c:v>1.427</c:v>
                </c:pt>
                <c:pt idx="150">
                  <c:v>1.405</c:v>
                </c:pt>
                <c:pt idx="151">
                  <c:v>1.405</c:v>
                </c:pt>
                <c:pt idx="152">
                  <c:v>1.407</c:v>
                </c:pt>
                <c:pt idx="153">
                  <c:v>1.405</c:v>
                </c:pt>
                <c:pt idx="154">
                  <c:v>1.401</c:v>
                </c:pt>
                <c:pt idx="155">
                  <c:v>1.44</c:v>
                </c:pt>
                <c:pt idx="156">
                  <c:v>1.4910000000000001</c:v>
                </c:pt>
                <c:pt idx="157">
                  <c:v>1.5009999999999999</c:v>
                </c:pt>
                <c:pt idx="158">
                  <c:v>1.478</c:v>
                </c:pt>
                <c:pt idx="159">
                  <c:v>1.48</c:v>
                </c:pt>
                <c:pt idx="160">
                  <c:v>1.492</c:v>
                </c:pt>
                <c:pt idx="161">
                  <c:v>1.542</c:v>
                </c:pt>
                <c:pt idx="162">
                  <c:v>1.6619999999999999</c:v>
                </c:pt>
                <c:pt idx="163">
                  <c:v>1.704</c:v>
                </c:pt>
                <c:pt idx="164">
                  <c:v>1.7090000000000001</c:v>
                </c:pt>
                <c:pt idx="165">
                  <c:v>1.7529999999999999</c:v>
                </c:pt>
                <c:pt idx="166">
                  <c:v>1.7709999999999999</c:v>
                </c:pt>
                <c:pt idx="167">
                  <c:v>1.752</c:v>
                </c:pt>
                <c:pt idx="168">
                  <c:v>1.6619999999999999</c:v>
                </c:pt>
                <c:pt idx="169">
                  <c:v>1.6020000000000001</c:v>
                </c:pt>
                <c:pt idx="170">
                  <c:v>1.554</c:v>
                </c:pt>
                <c:pt idx="171">
                  <c:v>1.5389999999999999</c:v>
                </c:pt>
                <c:pt idx="172">
                  <c:v>1.5289999999999999</c:v>
                </c:pt>
                <c:pt idx="173">
                  <c:v>1.508</c:v>
                </c:pt>
                <c:pt idx="174">
                  <c:v>1.484</c:v>
                </c:pt>
                <c:pt idx="175">
                  <c:v>1.444</c:v>
                </c:pt>
                <c:pt idx="176">
                  <c:v>1.4430000000000001</c:v>
                </c:pt>
                <c:pt idx="177">
                  <c:v>1.4339999999999999</c:v>
                </c:pt>
                <c:pt idx="178">
                  <c:v>1.423</c:v>
                </c:pt>
                <c:pt idx="179">
                  <c:v>1.4219999999999999</c:v>
                </c:pt>
                <c:pt idx="180">
                  <c:v>1.4319999999999999</c:v>
                </c:pt>
                <c:pt idx="181">
                  <c:v>1.423</c:v>
                </c:pt>
                <c:pt idx="182">
                  <c:v>1.42</c:v>
                </c:pt>
                <c:pt idx="183">
                  <c:v>1.4279999999999999</c:v>
                </c:pt>
                <c:pt idx="184">
                  <c:v>1.4350000000000001</c:v>
                </c:pt>
                <c:pt idx="185">
                  <c:v>1.4390000000000001</c:v>
                </c:pt>
                <c:pt idx="186">
                  <c:v>1.4379999999999999</c:v>
                </c:pt>
                <c:pt idx="187">
                  <c:v>1.4530000000000001</c:v>
                </c:pt>
                <c:pt idx="188">
                  <c:v>1.492</c:v>
                </c:pt>
                <c:pt idx="189">
                  <c:v>1.498</c:v>
                </c:pt>
                <c:pt idx="190">
                  <c:v>1.5029999999999999</c:v>
                </c:pt>
                <c:pt idx="191">
                  <c:v>1.5009999999999999</c:v>
                </c:pt>
                <c:pt idx="192">
                  <c:v>1.488</c:v>
                </c:pt>
                <c:pt idx="193">
                  <c:v>1.4710000000000001</c:v>
                </c:pt>
                <c:pt idx="194">
                  <c:v>1.444</c:v>
                </c:pt>
                <c:pt idx="195">
                  <c:v>1.429</c:v>
                </c:pt>
                <c:pt idx="196">
                  <c:v>1.4450000000000001</c:v>
                </c:pt>
                <c:pt idx="197">
                  <c:v>1.4830000000000001</c:v>
                </c:pt>
                <c:pt idx="198">
                  <c:v>1.502</c:v>
                </c:pt>
                <c:pt idx="199">
                  <c:v>1.4950000000000001</c:v>
                </c:pt>
                <c:pt idx="200">
                  <c:v>1.4810000000000001</c:v>
                </c:pt>
                <c:pt idx="201">
                  <c:v>1.476</c:v>
                </c:pt>
                <c:pt idx="202">
                  <c:v>1.4810000000000001</c:v>
                </c:pt>
                <c:pt idx="203">
                  <c:v>1.4910000000000001</c:v>
                </c:pt>
                <c:pt idx="204">
                  <c:v>1.476</c:v>
                </c:pt>
                <c:pt idx="205">
                  <c:v>1.4810000000000001</c:v>
                </c:pt>
                <c:pt idx="206">
                  <c:v>1.486</c:v>
                </c:pt>
                <c:pt idx="207">
                  <c:v>1.504</c:v>
                </c:pt>
                <c:pt idx="208">
                  <c:v>1.502</c:v>
                </c:pt>
                <c:pt idx="209">
                  <c:v>1.5029999999999999</c:v>
                </c:pt>
                <c:pt idx="210">
                  <c:v>1.5509999999999999</c:v>
                </c:pt>
                <c:pt idx="211">
                  <c:v>1.5589999999999999</c:v>
                </c:pt>
                <c:pt idx="212">
                  <c:v>1.591</c:v>
                </c:pt>
                <c:pt idx="213">
                  <c:v>1.581</c:v>
                </c:pt>
                <c:pt idx="214">
                  <c:v>1.5680000000000001</c:v>
                </c:pt>
                <c:pt idx="215">
                  <c:v>1.5840000000000001</c:v>
                </c:pt>
                <c:pt idx="216">
                  <c:v>1.595</c:v>
                </c:pt>
                <c:pt idx="217">
                  <c:v>1.619</c:v>
                </c:pt>
                <c:pt idx="218">
                  <c:v>1.6279999999999999</c:v>
                </c:pt>
                <c:pt idx="219">
                  <c:v>1.617</c:v>
                </c:pt>
                <c:pt idx="220">
                  <c:v>1.641</c:v>
                </c:pt>
                <c:pt idx="221">
                  <c:v>1.6419999999999999</c:v>
                </c:pt>
                <c:pt idx="222">
                  <c:v>1.6479999999999999</c:v>
                </c:pt>
                <c:pt idx="223">
                  <c:v>1.679</c:v>
                </c:pt>
                <c:pt idx="224">
                  <c:v>1.724</c:v>
                </c:pt>
                <c:pt idx="225">
                  <c:v>1.718</c:v>
                </c:pt>
                <c:pt idx="226">
                  <c:v>1.7170000000000001</c:v>
                </c:pt>
                <c:pt idx="227">
                  <c:v>1.7450000000000001</c:v>
                </c:pt>
                <c:pt idx="228">
                  <c:v>1.7629999999999999</c:v>
                </c:pt>
                <c:pt idx="229">
                  <c:v>1.7609999999999999</c:v>
                </c:pt>
                <c:pt idx="230">
                  <c:v>1.746</c:v>
                </c:pt>
                <c:pt idx="231">
                  <c:v>1.734</c:v>
                </c:pt>
                <c:pt idx="232">
                  <c:v>1.7110000000000001</c:v>
                </c:pt>
                <c:pt idx="233">
                  <c:v>1.7</c:v>
                </c:pt>
                <c:pt idx="234">
                  <c:v>1.7</c:v>
                </c:pt>
                <c:pt idx="235">
                  <c:v>1.716</c:v>
                </c:pt>
                <c:pt idx="236">
                  <c:v>1.74</c:v>
                </c:pt>
                <c:pt idx="237">
                  <c:v>1.744</c:v>
                </c:pt>
                <c:pt idx="238">
                  <c:v>1.754</c:v>
                </c:pt>
                <c:pt idx="239">
                  <c:v>1.78</c:v>
                </c:pt>
                <c:pt idx="240">
                  <c:v>1.8140000000000001</c:v>
                </c:pt>
                <c:pt idx="241">
                  <c:v>1.825</c:v>
                </c:pt>
                <c:pt idx="242">
                  <c:v>1.8740000000000001</c:v>
                </c:pt>
                <c:pt idx="243">
                  <c:v>1.871</c:v>
                </c:pt>
                <c:pt idx="244">
                  <c:v>1.869</c:v>
                </c:pt>
                <c:pt idx="245">
                  <c:v>1.8740000000000001</c:v>
                </c:pt>
                <c:pt idx="246">
                  <c:v>1.9119999999999999</c:v>
                </c:pt>
                <c:pt idx="247">
                  <c:v>2.012</c:v>
                </c:pt>
                <c:pt idx="248">
                  <c:v>2.0529999999999999</c:v>
                </c:pt>
                <c:pt idx="249">
                  <c:v>2.0920000000000001</c:v>
                </c:pt>
                <c:pt idx="250">
                  <c:v>2.1800000000000002</c:v>
                </c:pt>
                <c:pt idx="251">
                  <c:v>2.2120000000000002</c:v>
                </c:pt>
                <c:pt idx="252">
                  <c:v>2.206</c:v>
                </c:pt>
                <c:pt idx="253">
                  <c:v>2.1629999999999998</c:v>
                </c:pt>
                <c:pt idx="254">
                  <c:v>2.1320000000000001</c:v>
                </c:pt>
                <c:pt idx="255">
                  <c:v>2.1160000000000001</c:v>
                </c:pt>
                <c:pt idx="256">
                  <c:v>2.1160000000000001</c:v>
                </c:pt>
                <c:pt idx="257">
                  <c:v>2.069</c:v>
                </c:pt>
                <c:pt idx="258">
                  <c:v>1.9970000000000001</c:v>
                </c:pt>
                <c:pt idx="259">
                  <c:v>1.984</c:v>
                </c:pt>
                <c:pt idx="260">
                  <c:v>1.9870000000000001</c:v>
                </c:pt>
                <c:pt idx="261">
                  <c:v>1.9570000000000001</c:v>
                </c:pt>
                <c:pt idx="262">
                  <c:v>1.9339999999999999</c:v>
                </c:pt>
                <c:pt idx="263">
                  <c:v>1.952</c:v>
                </c:pt>
                <c:pt idx="264">
                  <c:v>1.9590000000000001</c:v>
                </c:pt>
                <c:pt idx="265">
                  <c:v>1.992</c:v>
                </c:pt>
                <c:pt idx="266">
                  <c:v>1.9830000000000001</c:v>
                </c:pt>
                <c:pt idx="267">
                  <c:v>1.986</c:v>
                </c:pt>
                <c:pt idx="268">
                  <c:v>2.02</c:v>
                </c:pt>
                <c:pt idx="269">
                  <c:v>2.1179999999999999</c:v>
                </c:pt>
                <c:pt idx="270">
                  <c:v>2.1680000000000001</c:v>
                </c:pt>
                <c:pt idx="271">
                  <c:v>2.194</c:v>
                </c:pt>
                <c:pt idx="272">
                  <c:v>2.2440000000000002</c:v>
                </c:pt>
                <c:pt idx="273">
                  <c:v>2.2490000000000001</c:v>
                </c:pt>
                <c:pt idx="274">
                  <c:v>2.3029999999999999</c:v>
                </c:pt>
                <c:pt idx="275">
                  <c:v>2.3159999999999998</c:v>
                </c:pt>
                <c:pt idx="276">
                  <c:v>2.2589999999999999</c:v>
                </c:pt>
                <c:pt idx="277">
                  <c:v>2.2890000000000001</c:v>
                </c:pt>
                <c:pt idx="278">
                  <c:v>2.262</c:v>
                </c:pt>
                <c:pt idx="279">
                  <c:v>2.2269999999999999</c:v>
                </c:pt>
                <c:pt idx="280">
                  <c:v>2.1890000000000001</c:v>
                </c:pt>
                <c:pt idx="281">
                  <c:v>2.1560000000000001</c:v>
                </c:pt>
                <c:pt idx="282">
                  <c:v>2.16</c:v>
                </c:pt>
                <c:pt idx="283">
                  <c:v>2.234</c:v>
                </c:pt>
                <c:pt idx="284">
                  <c:v>2.2759999999999998</c:v>
                </c:pt>
                <c:pt idx="285">
                  <c:v>2.3130000000000002</c:v>
                </c:pt>
                <c:pt idx="286">
                  <c:v>2.3359999999999999</c:v>
                </c:pt>
                <c:pt idx="287">
                  <c:v>2.3479999999999999</c:v>
                </c:pt>
                <c:pt idx="288">
                  <c:v>2.4079999999999999</c:v>
                </c:pt>
                <c:pt idx="289">
                  <c:v>2.3919999999999999</c:v>
                </c:pt>
                <c:pt idx="290">
                  <c:v>2.3420000000000001</c:v>
                </c:pt>
                <c:pt idx="291">
                  <c:v>2.3479999999999999</c:v>
                </c:pt>
                <c:pt idx="292">
                  <c:v>2.407</c:v>
                </c:pt>
                <c:pt idx="293">
                  <c:v>2.5670000000000002</c:v>
                </c:pt>
                <c:pt idx="294">
                  <c:v>2.5880000000000001</c:v>
                </c:pt>
                <c:pt idx="295">
                  <c:v>2.59</c:v>
                </c:pt>
                <c:pt idx="296">
                  <c:v>2.8980000000000001</c:v>
                </c:pt>
                <c:pt idx="297">
                  <c:v>2.847</c:v>
                </c:pt>
                <c:pt idx="298">
                  <c:v>2.7320000000000002</c:v>
                </c:pt>
                <c:pt idx="299">
                  <c:v>2.798</c:v>
                </c:pt>
                <c:pt idx="300">
                  <c:v>3.1440000000000001</c:v>
                </c:pt>
                <c:pt idx="301">
                  <c:v>3.15</c:v>
                </c:pt>
                <c:pt idx="302">
                  <c:v>3.1480000000000001</c:v>
                </c:pt>
                <c:pt idx="303">
                  <c:v>3.157</c:v>
                </c:pt>
                <c:pt idx="304">
                  <c:v>2.8759999999999999</c:v>
                </c:pt>
                <c:pt idx="305">
                  <c:v>2.698</c:v>
                </c:pt>
                <c:pt idx="306">
                  <c:v>2.6019999999999999</c:v>
                </c:pt>
                <c:pt idx="307">
                  <c:v>2.5129999999999999</c:v>
                </c:pt>
                <c:pt idx="308">
                  <c:v>2.4790000000000001</c:v>
                </c:pt>
                <c:pt idx="309">
                  <c:v>2.4249999999999998</c:v>
                </c:pt>
                <c:pt idx="310">
                  <c:v>2.4359999999999999</c:v>
                </c:pt>
                <c:pt idx="311">
                  <c:v>2.4620000000000002</c:v>
                </c:pt>
                <c:pt idx="312">
                  <c:v>2.448</c:v>
                </c:pt>
                <c:pt idx="313">
                  <c:v>2.4420000000000002</c:v>
                </c:pt>
                <c:pt idx="314">
                  <c:v>2.4849999999999999</c:v>
                </c:pt>
                <c:pt idx="315">
                  <c:v>2.4489999999999998</c:v>
                </c:pt>
                <c:pt idx="316">
                  <c:v>2.472</c:v>
                </c:pt>
                <c:pt idx="317">
                  <c:v>2.4889999999999999</c:v>
                </c:pt>
                <c:pt idx="318">
                  <c:v>2.4990000000000001</c:v>
                </c:pt>
                <c:pt idx="319">
                  <c:v>2.476</c:v>
                </c:pt>
                <c:pt idx="320">
                  <c:v>2.4550000000000001</c:v>
                </c:pt>
                <c:pt idx="321">
                  <c:v>2.4710000000000001</c:v>
                </c:pt>
                <c:pt idx="322">
                  <c:v>2.5449999999999999</c:v>
                </c:pt>
                <c:pt idx="323">
                  <c:v>2.5430000000000001</c:v>
                </c:pt>
                <c:pt idx="324">
                  <c:v>2.581</c:v>
                </c:pt>
                <c:pt idx="325">
                  <c:v>2.5649999999999999</c:v>
                </c:pt>
                <c:pt idx="326">
                  <c:v>2.617</c:v>
                </c:pt>
                <c:pt idx="327">
                  <c:v>2.6539999999999999</c:v>
                </c:pt>
                <c:pt idx="328">
                  <c:v>2.7650000000000001</c:v>
                </c:pt>
                <c:pt idx="329">
                  <c:v>2.8759999999999999</c:v>
                </c:pt>
                <c:pt idx="330">
                  <c:v>2.8959999999999999</c:v>
                </c:pt>
                <c:pt idx="331">
                  <c:v>2.8969999999999998</c:v>
                </c:pt>
                <c:pt idx="332">
                  <c:v>2.92</c:v>
                </c:pt>
                <c:pt idx="333">
                  <c:v>2.8879999999999999</c:v>
                </c:pt>
                <c:pt idx="334">
                  <c:v>2.8820000000000001</c:v>
                </c:pt>
                <c:pt idx="335">
                  <c:v>2.89</c:v>
                </c:pt>
                <c:pt idx="336">
                  <c:v>2.9180000000000001</c:v>
                </c:pt>
                <c:pt idx="337">
                  <c:v>2.915</c:v>
                </c:pt>
                <c:pt idx="338">
                  <c:v>2.867</c:v>
                </c:pt>
                <c:pt idx="339">
                  <c:v>2.8980000000000001</c:v>
                </c:pt>
                <c:pt idx="340">
                  <c:v>2.9180000000000001</c:v>
                </c:pt>
                <c:pt idx="341">
                  <c:v>2.9260000000000002</c:v>
                </c:pt>
                <c:pt idx="342">
                  <c:v>2.9460000000000002</c:v>
                </c:pt>
                <c:pt idx="343">
                  <c:v>2.98</c:v>
                </c:pt>
                <c:pt idx="344">
                  <c:v>3.0550000000000002</c:v>
                </c:pt>
                <c:pt idx="345">
                  <c:v>3.0649999999999999</c:v>
                </c:pt>
                <c:pt idx="346">
                  <c:v>3.0329999999999999</c:v>
                </c:pt>
                <c:pt idx="347">
                  <c:v>3.0270000000000001</c:v>
                </c:pt>
                <c:pt idx="348">
                  <c:v>2.9670000000000001</c:v>
                </c:pt>
                <c:pt idx="349">
                  <c:v>2.8570000000000002</c:v>
                </c:pt>
                <c:pt idx="350">
                  <c:v>2.7130000000000001</c:v>
                </c:pt>
                <c:pt idx="351">
                  <c:v>2.5950000000000002</c:v>
                </c:pt>
                <c:pt idx="352">
                  <c:v>2.5459999999999998</c:v>
                </c:pt>
                <c:pt idx="353">
                  <c:v>2.5059999999999998</c:v>
                </c:pt>
                <c:pt idx="354">
                  <c:v>2.5030000000000001</c:v>
                </c:pt>
                <c:pt idx="355">
                  <c:v>2.524</c:v>
                </c:pt>
                <c:pt idx="356">
                  <c:v>2.5169999999999999</c:v>
                </c:pt>
                <c:pt idx="357">
                  <c:v>2.5059999999999998</c:v>
                </c:pt>
                <c:pt idx="358">
                  <c:v>2.552</c:v>
                </c:pt>
                <c:pt idx="359">
                  <c:v>2.5529999999999999</c:v>
                </c:pt>
                <c:pt idx="360">
                  <c:v>2.5670000000000002</c:v>
                </c:pt>
                <c:pt idx="361">
                  <c:v>2.6179999999999999</c:v>
                </c:pt>
                <c:pt idx="362">
                  <c:v>2.621</c:v>
                </c:pt>
                <c:pt idx="363">
                  <c:v>2.6059999999999999</c:v>
                </c:pt>
                <c:pt idx="364">
                  <c:v>2.5960000000000001</c:v>
                </c:pt>
                <c:pt idx="365">
                  <c:v>2.58</c:v>
                </c:pt>
                <c:pt idx="366">
                  <c:v>2.5369999999999999</c:v>
                </c:pt>
                <c:pt idx="367">
                  <c:v>2.4630000000000001</c:v>
                </c:pt>
                <c:pt idx="368">
                  <c:v>2.4300000000000002</c:v>
                </c:pt>
                <c:pt idx="369">
                  <c:v>2.4129999999999998</c:v>
                </c:pt>
                <c:pt idx="370">
                  <c:v>2.4350000000000001</c:v>
                </c:pt>
                <c:pt idx="371">
                  <c:v>2.476</c:v>
                </c:pt>
                <c:pt idx="372">
                  <c:v>2.4910000000000001</c:v>
                </c:pt>
                <c:pt idx="373">
                  <c:v>2.5510000000000002</c:v>
                </c:pt>
                <c:pt idx="374">
                  <c:v>2.6259999999999999</c:v>
                </c:pt>
                <c:pt idx="375">
                  <c:v>2.6850000000000001</c:v>
                </c:pt>
                <c:pt idx="376">
                  <c:v>2.681</c:v>
                </c:pt>
                <c:pt idx="377">
                  <c:v>2.6760000000000002</c:v>
                </c:pt>
                <c:pt idx="378">
                  <c:v>2.79</c:v>
                </c:pt>
                <c:pt idx="379">
                  <c:v>2.84</c:v>
                </c:pt>
                <c:pt idx="380">
                  <c:v>2.8769999999999998</c:v>
                </c:pt>
                <c:pt idx="381">
                  <c:v>2.851</c:v>
                </c:pt>
                <c:pt idx="382">
                  <c:v>2.8109999999999999</c:v>
                </c:pt>
                <c:pt idx="383">
                  <c:v>2.7919999999999998</c:v>
                </c:pt>
                <c:pt idx="384">
                  <c:v>2.7730000000000001</c:v>
                </c:pt>
                <c:pt idx="385">
                  <c:v>2.8029999999999999</c:v>
                </c:pt>
                <c:pt idx="386">
                  <c:v>2.8170000000000002</c:v>
                </c:pt>
                <c:pt idx="387">
                  <c:v>2.7989999999999999</c:v>
                </c:pt>
                <c:pt idx="388">
                  <c:v>2.7919999999999998</c:v>
                </c:pt>
                <c:pt idx="389">
                  <c:v>2.8050000000000002</c:v>
                </c:pt>
                <c:pt idx="390">
                  <c:v>2.835</c:v>
                </c:pt>
                <c:pt idx="391">
                  <c:v>2.8290000000000002</c:v>
                </c:pt>
                <c:pt idx="392">
                  <c:v>2.8490000000000002</c:v>
                </c:pt>
                <c:pt idx="393">
                  <c:v>2.8889999999999998</c:v>
                </c:pt>
                <c:pt idx="394">
                  <c:v>2.8889999999999998</c:v>
                </c:pt>
                <c:pt idx="395">
                  <c:v>2.8860000000000001</c:v>
                </c:pt>
                <c:pt idx="396">
                  <c:v>2.8980000000000001</c:v>
                </c:pt>
                <c:pt idx="397">
                  <c:v>2.847</c:v>
                </c:pt>
                <c:pt idx="398">
                  <c:v>2.8679999999999999</c:v>
                </c:pt>
                <c:pt idx="399">
                  <c:v>2.863</c:v>
                </c:pt>
                <c:pt idx="400">
                  <c:v>2.8929999999999998</c:v>
                </c:pt>
                <c:pt idx="401">
                  <c:v>2.9239999999999999</c:v>
                </c:pt>
                <c:pt idx="402">
                  <c:v>2.964</c:v>
                </c:pt>
                <c:pt idx="403">
                  <c:v>3.032</c:v>
                </c:pt>
                <c:pt idx="404">
                  <c:v>3.048</c:v>
                </c:pt>
                <c:pt idx="405">
                  <c:v>3.0350000000000001</c:v>
                </c:pt>
                <c:pt idx="406">
                  <c:v>3.0390000000000001</c:v>
                </c:pt>
                <c:pt idx="407">
                  <c:v>3.0939999999999999</c:v>
                </c:pt>
                <c:pt idx="408">
                  <c:v>3.157</c:v>
                </c:pt>
                <c:pt idx="409">
                  <c:v>3.3029999999999999</c:v>
                </c:pt>
                <c:pt idx="410">
                  <c:v>3.4249999999999998</c:v>
                </c:pt>
                <c:pt idx="411">
                  <c:v>3.41</c:v>
                </c:pt>
                <c:pt idx="412">
                  <c:v>3.444</c:v>
                </c:pt>
                <c:pt idx="413">
                  <c:v>3.4159999999999999</c:v>
                </c:pt>
                <c:pt idx="414">
                  <c:v>3.3250000000000002</c:v>
                </c:pt>
                <c:pt idx="415">
                  <c:v>3.3090000000000002</c:v>
                </c:pt>
                <c:pt idx="416">
                  <c:v>3.3079999999999998</c:v>
                </c:pt>
                <c:pt idx="417">
                  <c:v>3.3450000000000002</c:v>
                </c:pt>
                <c:pt idx="418">
                  <c:v>3.3759999999999999</c:v>
                </c:pt>
                <c:pt idx="419">
                  <c:v>3.3260000000000001</c:v>
                </c:pt>
                <c:pt idx="420">
                  <c:v>3.27</c:v>
                </c:pt>
                <c:pt idx="421">
                  <c:v>3.2589999999999999</c:v>
                </c:pt>
                <c:pt idx="422">
                  <c:v>3.28</c:v>
                </c:pt>
                <c:pt idx="423">
                  <c:v>3.28</c:v>
                </c:pt>
                <c:pt idx="424">
                  <c:v>3.3959999999999999</c:v>
                </c:pt>
                <c:pt idx="425">
                  <c:v>3.552</c:v>
                </c:pt>
                <c:pt idx="426">
                  <c:v>3.6579999999999999</c:v>
                </c:pt>
                <c:pt idx="427">
                  <c:v>3.819</c:v>
                </c:pt>
                <c:pt idx="428">
                  <c:v>3.9740000000000002</c:v>
                </c:pt>
                <c:pt idx="429">
                  <c:v>3.9889999999999999</c:v>
                </c:pt>
                <c:pt idx="430">
                  <c:v>3.964</c:v>
                </c:pt>
                <c:pt idx="431">
                  <c:v>3.9550000000000001</c:v>
                </c:pt>
                <c:pt idx="432">
                  <c:v>4.0590000000000002</c:v>
                </c:pt>
                <c:pt idx="433">
                  <c:v>4.1429999999999998</c:v>
                </c:pt>
                <c:pt idx="434">
                  <c:v>4.1769999999999996</c:v>
                </c:pt>
                <c:pt idx="435">
                  <c:v>4.149</c:v>
                </c:pt>
                <c:pt idx="436">
                  <c:v>4.3310000000000004</c:v>
                </c:pt>
                <c:pt idx="437">
                  <c:v>4.4969999999999999</c:v>
                </c:pt>
                <c:pt idx="438">
                  <c:v>4.7229999999999999</c:v>
                </c:pt>
                <c:pt idx="439">
                  <c:v>4.7069999999999999</c:v>
                </c:pt>
                <c:pt idx="440">
                  <c:v>4.6920000000000002</c:v>
                </c:pt>
                <c:pt idx="441">
                  <c:v>4.6920000000000002</c:v>
                </c:pt>
                <c:pt idx="442">
                  <c:v>4.6479999999999997</c:v>
                </c:pt>
                <c:pt idx="443">
                  <c:v>4.6449999999999996</c:v>
                </c:pt>
                <c:pt idx="444">
                  <c:v>4.7270000000000003</c:v>
                </c:pt>
                <c:pt idx="445">
                  <c:v>4.7640000000000002</c:v>
                </c:pt>
                <c:pt idx="446">
                  <c:v>4.718</c:v>
                </c:pt>
                <c:pt idx="447">
                  <c:v>4.6029999999999998</c:v>
                </c:pt>
                <c:pt idx="448">
                  <c:v>4.5019999999999998</c:v>
                </c:pt>
                <c:pt idx="449">
                  <c:v>4.3529999999999998</c:v>
                </c:pt>
                <c:pt idx="450">
                  <c:v>4.2069999999999999</c:v>
                </c:pt>
                <c:pt idx="451">
                  <c:v>4.1449999999999996</c:v>
                </c:pt>
                <c:pt idx="452">
                  <c:v>4.1210000000000004</c:v>
                </c:pt>
                <c:pt idx="453">
                  <c:v>4.0590000000000002</c:v>
                </c:pt>
                <c:pt idx="454">
                  <c:v>4.0229999999999997</c:v>
                </c:pt>
                <c:pt idx="455">
                  <c:v>3.9580000000000002</c:v>
                </c:pt>
                <c:pt idx="456">
                  <c:v>3.9590000000000001</c:v>
                </c:pt>
                <c:pt idx="457">
                  <c:v>3.875</c:v>
                </c:pt>
                <c:pt idx="458">
                  <c:v>3.6589999999999998</c:v>
                </c:pt>
                <c:pt idx="459">
                  <c:v>3.4820000000000002</c:v>
                </c:pt>
                <c:pt idx="460">
                  <c:v>3.2879999999999998</c:v>
                </c:pt>
                <c:pt idx="461">
                  <c:v>3.0880000000000001</c:v>
                </c:pt>
                <c:pt idx="462">
                  <c:v>2.944</c:v>
                </c:pt>
                <c:pt idx="463">
                  <c:v>2.8090000000000002</c:v>
                </c:pt>
                <c:pt idx="464">
                  <c:v>2.6640000000000001</c:v>
                </c:pt>
                <c:pt idx="465">
                  <c:v>2.6150000000000002</c:v>
                </c:pt>
                <c:pt idx="466">
                  <c:v>2.5150000000000001</c:v>
                </c:pt>
                <c:pt idx="467">
                  <c:v>2.4220000000000002</c:v>
                </c:pt>
                <c:pt idx="468">
                  <c:v>2.3660000000000001</c:v>
                </c:pt>
                <c:pt idx="469">
                  <c:v>2.327</c:v>
                </c:pt>
                <c:pt idx="470">
                  <c:v>2.2909999999999999</c:v>
                </c:pt>
                <c:pt idx="471">
                  <c:v>2.3140000000000001</c:v>
                </c:pt>
                <c:pt idx="472">
                  <c:v>2.2959999999999998</c:v>
                </c:pt>
                <c:pt idx="473">
                  <c:v>2.2679999999999998</c:v>
                </c:pt>
                <c:pt idx="474">
                  <c:v>2.246</c:v>
                </c:pt>
                <c:pt idx="475">
                  <c:v>2.2189999999999999</c:v>
                </c:pt>
                <c:pt idx="476">
                  <c:v>2.1859999999999999</c:v>
                </c:pt>
                <c:pt idx="477">
                  <c:v>2.13</c:v>
                </c:pt>
                <c:pt idx="478">
                  <c:v>2.0870000000000002</c:v>
                </c:pt>
                <c:pt idx="479">
                  <c:v>2.0449999999999999</c:v>
                </c:pt>
                <c:pt idx="480">
                  <c:v>2.0169999999999999</c:v>
                </c:pt>
                <c:pt idx="481">
                  <c:v>2.09</c:v>
                </c:pt>
                <c:pt idx="482">
                  <c:v>2.2210000000000001</c:v>
                </c:pt>
                <c:pt idx="483">
                  <c:v>2.2280000000000002</c:v>
                </c:pt>
                <c:pt idx="484">
                  <c:v>2.2290000000000001</c:v>
                </c:pt>
                <c:pt idx="485">
                  <c:v>2.2210000000000001</c:v>
                </c:pt>
                <c:pt idx="486">
                  <c:v>2.2010000000000001</c:v>
                </c:pt>
                <c:pt idx="487">
                  <c:v>2.1850000000000001</c:v>
                </c:pt>
                <c:pt idx="488">
                  <c:v>2.2160000000000002</c:v>
                </c:pt>
                <c:pt idx="489">
                  <c:v>2.2309999999999999</c:v>
                </c:pt>
                <c:pt idx="490">
                  <c:v>2.274</c:v>
                </c:pt>
                <c:pt idx="491">
                  <c:v>2.3519999999999999</c:v>
                </c:pt>
                <c:pt idx="492">
                  <c:v>2.4980000000000002</c:v>
                </c:pt>
                <c:pt idx="493">
                  <c:v>2.5720000000000001</c:v>
                </c:pt>
                <c:pt idx="494">
                  <c:v>2.6160000000000001</c:v>
                </c:pt>
                <c:pt idx="495">
                  <c:v>2.6080000000000001</c:v>
                </c:pt>
                <c:pt idx="496">
                  <c:v>2.5939999999999999</c:v>
                </c:pt>
                <c:pt idx="497">
                  <c:v>2.5419999999999998</c:v>
                </c:pt>
                <c:pt idx="498">
                  <c:v>2.496</c:v>
                </c:pt>
                <c:pt idx="499">
                  <c:v>2.528</c:v>
                </c:pt>
                <c:pt idx="500">
                  <c:v>2.5499999999999998</c:v>
                </c:pt>
                <c:pt idx="501">
                  <c:v>2.625</c:v>
                </c:pt>
                <c:pt idx="502">
                  <c:v>2.6520000000000001</c:v>
                </c:pt>
                <c:pt idx="503">
                  <c:v>2.6680000000000001</c:v>
                </c:pt>
                <c:pt idx="504">
                  <c:v>2.6739999999999999</c:v>
                </c:pt>
                <c:pt idx="505">
                  <c:v>2.6469999999999998</c:v>
                </c:pt>
                <c:pt idx="506">
                  <c:v>2.6339999999999999</c:v>
                </c:pt>
                <c:pt idx="507">
                  <c:v>2.6219999999999999</c:v>
                </c:pt>
                <c:pt idx="508">
                  <c:v>2.601</c:v>
                </c:pt>
                <c:pt idx="509">
                  <c:v>2.5819999999999999</c:v>
                </c:pt>
                <c:pt idx="510">
                  <c:v>2.6</c:v>
                </c:pt>
                <c:pt idx="511">
                  <c:v>2.7050000000000001</c:v>
                </c:pt>
                <c:pt idx="512">
                  <c:v>2.8010000000000002</c:v>
                </c:pt>
                <c:pt idx="513">
                  <c:v>2.8079999999999998</c:v>
                </c:pt>
                <c:pt idx="514">
                  <c:v>2.8010000000000002</c:v>
                </c:pt>
                <c:pt idx="515">
                  <c:v>2.79</c:v>
                </c:pt>
                <c:pt idx="516">
                  <c:v>2.7869999999999999</c:v>
                </c:pt>
                <c:pt idx="517">
                  <c:v>2.7749999999999999</c:v>
                </c:pt>
                <c:pt idx="518">
                  <c:v>2.7719999999999998</c:v>
                </c:pt>
                <c:pt idx="519">
                  <c:v>2.7480000000000002</c:v>
                </c:pt>
                <c:pt idx="520">
                  <c:v>2.726</c:v>
                </c:pt>
                <c:pt idx="521">
                  <c:v>2.7320000000000002</c:v>
                </c:pt>
                <c:pt idx="522">
                  <c:v>2.7970000000000002</c:v>
                </c:pt>
                <c:pt idx="523">
                  <c:v>2.879</c:v>
                </c:pt>
                <c:pt idx="524">
                  <c:v>2.87</c:v>
                </c:pt>
                <c:pt idx="525">
                  <c:v>2.8330000000000002</c:v>
                </c:pt>
                <c:pt idx="526">
                  <c:v>2.7810000000000001</c:v>
                </c:pt>
                <c:pt idx="527">
                  <c:v>2.7690000000000001</c:v>
                </c:pt>
                <c:pt idx="528">
                  <c:v>2.7559999999999998</c:v>
                </c:pt>
                <c:pt idx="529">
                  <c:v>2.8319999999999999</c:v>
                </c:pt>
                <c:pt idx="530">
                  <c:v>2.8610000000000002</c:v>
                </c:pt>
                <c:pt idx="531">
                  <c:v>2.9039999999999999</c:v>
                </c:pt>
                <c:pt idx="532">
                  <c:v>2.9239999999999999</c:v>
                </c:pt>
                <c:pt idx="533">
                  <c:v>2.9460000000000002</c:v>
                </c:pt>
                <c:pt idx="534">
                  <c:v>2.9390000000000001</c:v>
                </c:pt>
                <c:pt idx="535">
                  <c:v>3.0150000000000001</c:v>
                </c:pt>
                <c:pt idx="536">
                  <c:v>3.069</c:v>
                </c:pt>
                <c:pt idx="537">
                  <c:v>3.0739999999999998</c:v>
                </c:pt>
                <c:pt idx="538">
                  <c:v>3.0779999999999998</c:v>
                </c:pt>
                <c:pt idx="539">
                  <c:v>3.1219999999999999</c:v>
                </c:pt>
                <c:pt idx="540">
                  <c:v>3.1269999999999998</c:v>
                </c:pt>
                <c:pt idx="541">
                  <c:v>3.0939999999999999</c:v>
                </c:pt>
                <c:pt idx="542">
                  <c:v>3.0209999999999999</c:v>
                </c:pt>
                <c:pt idx="543">
                  <c:v>2.98</c:v>
                </c:pt>
                <c:pt idx="544">
                  <c:v>2.9460000000000002</c:v>
                </c:pt>
                <c:pt idx="545">
                  <c:v>2.9279999999999999</c:v>
                </c:pt>
                <c:pt idx="546">
                  <c:v>2.9609999999999999</c:v>
                </c:pt>
                <c:pt idx="547">
                  <c:v>2.956</c:v>
                </c:pt>
                <c:pt idx="548">
                  <c:v>2.9239999999999999</c:v>
                </c:pt>
                <c:pt idx="549">
                  <c:v>2.903</c:v>
                </c:pt>
                <c:pt idx="550">
                  <c:v>2.899</c:v>
                </c:pt>
                <c:pt idx="551">
                  <c:v>2.919</c:v>
                </c:pt>
                <c:pt idx="552">
                  <c:v>2.9279999999999999</c:v>
                </c:pt>
                <c:pt idx="553">
                  <c:v>2.9910000000000001</c:v>
                </c:pt>
                <c:pt idx="554">
                  <c:v>2.9790000000000001</c:v>
                </c:pt>
                <c:pt idx="555">
                  <c:v>2.9569999999999999</c:v>
                </c:pt>
                <c:pt idx="556">
                  <c:v>2.9380000000000002</c:v>
                </c:pt>
                <c:pt idx="557">
                  <c:v>2.931</c:v>
                </c:pt>
                <c:pt idx="558">
                  <c:v>2.9430000000000001</c:v>
                </c:pt>
                <c:pt idx="559">
                  <c:v>2.96</c:v>
                </c:pt>
                <c:pt idx="560">
                  <c:v>2.9510000000000001</c:v>
                </c:pt>
                <c:pt idx="561">
                  <c:v>3</c:v>
                </c:pt>
                <c:pt idx="562">
                  <c:v>3.0659999999999998</c:v>
                </c:pt>
                <c:pt idx="563">
                  <c:v>3.073</c:v>
                </c:pt>
                <c:pt idx="564">
                  <c:v>3.0670000000000002</c:v>
                </c:pt>
                <c:pt idx="565">
                  <c:v>3.0670000000000002</c:v>
                </c:pt>
                <c:pt idx="566">
                  <c:v>3.1160000000000001</c:v>
                </c:pt>
                <c:pt idx="567">
                  <c:v>3.1840000000000002</c:v>
                </c:pt>
                <c:pt idx="568">
                  <c:v>3.1709999999999998</c:v>
                </c:pt>
                <c:pt idx="569">
                  <c:v>3.1619999999999999</c:v>
                </c:pt>
                <c:pt idx="570">
                  <c:v>3.1970000000000001</c:v>
                </c:pt>
                <c:pt idx="571">
                  <c:v>3.2309999999999999</c:v>
                </c:pt>
                <c:pt idx="572">
                  <c:v>3.2480000000000002</c:v>
                </c:pt>
                <c:pt idx="573">
                  <c:v>3.294</c:v>
                </c:pt>
                <c:pt idx="574">
                  <c:v>3.331</c:v>
                </c:pt>
                <c:pt idx="575">
                  <c:v>3.3330000000000002</c:v>
                </c:pt>
                <c:pt idx="576">
                  <c:v>3.407</c:v>
                </c:pt>
                <c:pt idx="577">
                  <c:v>3.43</c:v>
                </c:pt>
                <c:pt idx="578">
                  <c:v>3.4380000000000002</c:v>
                </c:pt>
                <c:pt idx="579">
                  <c:v>3.5129999999999999</c:v>
                </c:pt>
                <c:pt idx="580">
                  <c:v>3.5339999999999998</c:v>
                </c:pt>
                <c:pt idx="581">
                  <c:v>3.573</c:v>
                </c:pt>
                <c:pt idx="582">
                  <c:v>3.7160000000000002</c:v>
                </c:pt>
                <c:pt idx="583">
                  <c:v>3.871</c:v>
                </c:pt>
                <c:pt idx="584">
                  <c:v>3.9079999999999999</c:v>
                </c:pt>
                <c:pt idx="585">
                  <c:v>3.907</c:v>
                </c:pt>
                <c:pt idx="586">
                  <c:v>3.9319999999999999</c:v>
                </c:pt>
                <c:pt idx="587">
                  <c:v>3.976</c:v>
                </c:pt>
                <c:pt idx="588">
                  <c:v>4.0780000000000003</c:v>
                </c:pt>
                <c:pt idx="589">
                  <c:v>4.1050000000000004</c:v>
                </c:pt>
                <c:pt idx="590">
                  <c:v>4.0979999999999999</c:v>
                </c:pt>
                <c:pt idx="591">
                  <c:v>4.1239999999999997</c:v>
                </c:pt>
                <c:pt idx="592">
                  <c:v>4.1040000000000001</c:v>
                </c:pt>
                <c:pt idx="593">
                  <c:v>4.0609999999999999</c:v>
                </c:pt>
                <c:pt idx="594">
                  <c:v>3.9969999999999999</c:v>
                </c:pt>
                <c:pt idx="595">
                  <c:v>3.948</c:v>
                </c:pt>
                <c:pt idx="596">
                  <c:v>3.94</c:v>
                </c:pt>
                <c:pt idx="597">
                  <c:v>3.9540000000000002</c:v>
                </c:pt>
                <c:pt idx="598">
                  <c:v>3.95</c:v>
                </c:pt>
                <c:pt idx="599">
                  <c:v>3.8879999999999999</c:v>
                </c:pt>
                <c:pt idx="600">
                  <c:v>3.85</c:v>
                </c:pt>
                <c:pt idx="601">
                  <c:v>3.899</c:v>
                </c:pt>
                <c:pt idx="602">
                  <c:v>3.923</c:v>
                </c:pt>
                <c:pt idx="603">
                  <c:v>3.9489999999999998</c:v>
                </c:pt>
                <c:pt idx="604">
                  <c:v>3.9369999999999998</c:v>
                </c:pt>
                <c:pt idx="605">
                  <c:v>3.8969999999999998</c:v>
                </c:pt>
                <c:pt idx="606">
                  <c:v>3.835</c:v>
                </c:pt>
                <c:pt idx="607">
                  <c:v>3.81</c:v>
                </c:pt>
                <c:pt idx="608">
                  <c:v>3.82</c:v>
                </c:pt>
                <c:pt idx="609">
                  <c:v>3.8679999999999999</c:v>
                </c:pt>
                <c:pt idx="610">
                  <c:v>3.8620000000000001</c:v>
                </c:pt>
                <c:pt idx="611">
                  <c:v>3.8330000000000002</c:v>
                </c:pt>
                <c:pt idx="612">
                  <c:v>3.786</c:v>
                </c:pt>
                <c:pt idx="613">
                  <c:v>3.7490000000000001</c:v>
                </c:pt>
                <c:pt idx="614">
                  <c:v>3.7210000000000001</c:v>
                </c:pt>
                <c:pt idx="615">
                  <c:v>3.8010000000000002</c:v>
                </c:pt>
                <c:pt idx="616">
                  <c:v>3.8250000000000002</c:v>
                </c:pt>
                <c:pt idx="617">
                  <c:v>3.8919999999999999</c:v>
                </c:pt>
                <c:pt idx="618">
                  <c:v>3.887</c:v>
                </c:pt>
                <c:pt idx="619">
                  <c:v>3.9870000000000001</c:v>
                </c:pt>
                <c:pt idx="620">
                  <c:v>4.01</c:v>
                </c:pt>
                <c:pt idx="621">
                  <c:v>3.964</c:v>
                </c:pt>
                <c:pt idx="622">
                  <c:v>3.931</c:v>
                </c:pt>
                <c:pt idx="623">
                  <c:v>3.8940000000000001</c:v>
                </c:pt>
                <c:pt idx="624">
                  <c:v>3.8279999999999998</c:v>
                </c:pt>
                <c:pt idx="625">
                  <c:v>3.7909999999999999</c:v>
                </c:pt>
                <c:pt idx="626">
                  <c:v>3.7829999999999999</c:v>
                </c:pt>
                <c:pt idx="627">
                  <c:v>3.8279999999999998</c:v>
                </c:pt>
                <c:pt idx="628">
                  <c:v>3.8540000000000001</c:v>
                </c:pt>
                <c:pt idx="629">
                  <c:v>3.8479999999999999</c:v>
                </c:pt>
                <c:pt idx="630">
                  <c:v>3.85</c:v>
                </c:pt>
                <c:pt idx="631">
                  <c:v>3.8559999999999999</c:v>
                </c:pt>
                <c:pt idx="632">
                  <c:v>3.9430000000000001</c:v>
                </c:pt>
                <c:pt idx="633">
                  <c:v>3.96</c:v>
                </c:pt>
                <c:pt idx="634">
                  <c:v>4.0510000000000002</c:v>
                </c:pt>
                <c:pt idx="635">
                  <c:v>4.0940000000000003</c:v>
                </c:pt>
                <c:pt idx="636">
                  <c:v>4.1230000000000002</c:v>
                </c:pt>
                <c:pt idx="637">
                  <c:v>4.1420000000000003</c:v>
                </c:pt>
                <c:pt idx="638">
                  <c:v>4.1470000000000002</c:v>
                </c:pt>
                <c:pt idx="639">
                  <c:v>4.1420000000000003</c:v>
                </c:pt>
                <c:pt idx="640">
                  <c:v>4.1479999999999997</c:v>
                </c:pt>
                <c:pt idx="641">
                  <c:v>4.1269999999999998</c:v>
                </c:pt>
                <c:pt idx="642">
                  <c:v>4.085</c:v>
                </c:pt>
                <c:pt idx="643">
                  <c:v>4.0730000000000004</c:v>
                </c:pt>
                <c:pt idx="644">
                  <c:v>4.0570000000000004</c:v>
                </c:pt>
                <c:pt idx="645">
                  <c:v>4.0039999999999996</c:v>
                </c:pt>
                <c:pt idx="646">
                  <c:v>3.956</c:v>
                </c:pt>
                <c:pt idx="647">
                  <c:v>3.8969999999999998</c:v>
                </c:pt>
                <c:pt idx="648">
                  <c:v>3.8460000000000001</c:v>
                </c:pt>
                <c:pt idx="649">
                  <c:v>3.7810000000000001</c:v>
                </c:pt>
                <c:pt idx="650">
                  <c:v>3.7290000000000001</c:v>
                </c:pt>
                <c:pt idx="651">
                  <c:v>3.6779999999999999</c:v>
                </c:pt>
                <c:pt idx="652">
                  <c:v>3.6480000000000001</c:v>
                </c:pt>
                <c:pt idx="653">
                  <c:v>3.6829999999999998</c:v>
                </c:pt>
                <c:pt idx="654">
                  <c:v>3.6949999999999998</c:v>
                </c:pt>
                <c:pt idx="655">
                  <c:v>3.7829999999999999</c:v>
                </c:pt>
                <c:pt idx="656">
                  <c:v>3.7959999999999998</c:v>
                </c:pt>
                <c:pt idx="657">
                  <c:v>3.85</c:v>
                </c:pt>
                <c:pt idx="658">
                  <c:v>3.9649999999999999</c:v>
                </c:pt>
                <c:pt idx="659">
                  <c:v>4.0259999999999998</c:v>
                </c:pt>
                <c:pt idx="660">
                  <c:v>4.0890000000000004</c:v>
                </c:pt>
                <c:pt idx="661">
                  <c:v>4.1269999999999998</c:v>
                </c:pt>
                <c:pt idx="662">
                  <c:v>4.1319999999999997</c:v>
                </c:pt>
                <c:pt idx="663">
                  <c:v>4.1349999999999998</c:v>
                </c:pt>
                <c:pt idx="664">
                  <c:v>4.0860000000000003</c:v>
                </c:pt>
                <c:pt idx="665">
                  <c:v>4.0789999999999997</c:v>
                </c:pt>
                <c:pt idx="666">
                  <c:v>4.0940000000000003</c:v>
                </c:pt>
                <c:pt idx="667">
                  <c:v>4.1500000000000004</c:v>
                </c:pt>
                <c:pt idx="668">
                  <c:v>4.1159999999999997</c:v>
                </c:pt>
                <c:pt idx="669">
                  <c:v>4.03</c:v>
                </c:pt>
                <c:pt idx="670">
                  <c:v>4.01</c:v>
                </c:pt>
                <c:pt idx="671">
                  <c:v>3.98</c:v>
                </c:pt>
                <c:pt idx="672">
                  <c:v>3.976</c:v>
                </c:pt>
                <c:pt idx="673">
                  <c:v>4.0339999999999998</c:v>
                </c:pt>
                <c:pt idx="674">
                  <c:v>4.0270000000000001</c:v>
                </c:pt>
                <c:pt idx="675">
                  <c:v>3.9910000000000001</c:v>
                </c:pt>
                <c:pt idx="676">
                  <c:v>3.9449999999999998</c:v>
                </c:pt>
                <c:pt idx="677">
                  <c:v>3.923</c:v>
                </c:pt>
                <c:pt idx="678">
                  <c:v>3.9180000000000001</c:v>
                </c:pt>
                <c:pt idx="679">
                  <c:v>3.911</c:v>
                </c:pt>
                <c:pt idx="680">
                  <c:v>3.8940000000000001</c:v>
                </c:pt>
                <c:pt idx="681">
                  <c:v>3.9020000000000001</c:v>
                </c:pt>
                <c:pt idx="682">
                  <c:v>3.927</c:v>
                </c:pt>
                <c:pt idx="683">
                  <c:v>4.0220000000000002</c:v>
                </c:pt>
                <c:pt idx="684">
                  <c:v>4.1040000000000001</c:v>
                </c:pt>
                <c:pt idx="685">
                  <c:v>4.157</c:v>
                </c:pt>
                <c:pt idx="686">
                  <c:v>4.1589999999999998</c:v>
                </c:pt>
                <c:pt idx="687">
                  <c:v>4.13</c:v>
                </c:pt>
                <c:pt idx="688">
                  <c:v>4.0880000000000001</c:v>
                </c:pt>
                <c:pt idx="689">
                  <c:v>4.0469999999999997</c:v>
                </c:pt>
                <c:pt idx="690">
                  <c:v>4.0060000000000002</c:v>
                </c:pt>
                <c:pt idx="691">
                  <c:v>3.9929999999999999</c:v>
                </c:pt>
                <c:pt idx="692">
                  <c:v>3.9769999999999999</c:v>
                </c:pt>
                <c:pt idx="693">
                  <c:v>3.9420000000000002</c:v>
                </c:pt>
                <c:pt idx="694">
                  <c:v>3.887</c:v>
                </c:pt>
                <c:pt idx="695">
                  <c:v>3.851</c:v>
                </c:pt>
                <c:pt idx="696">
                  <c:v>3.8450000000000002</c:v>
                </c:pt>
                <c:pt idx="697">
                  <c:v>3.8660000000000001</c:v>
                </c:pt>
                <c:pt idx="698">
                  <c:v>3.89</c:v>
                </c:pt>
                <c:pt idx="699">
                  <c:v>3.88</c:v>
                </c:pt>
                <c:pt idx="700">
                  <c:v>3.8690000000000002</c:v>
                </c:pt>
                <c:pt idx="701">
                  <c:v>3.8490000000000002</c:v>
                </c:pt>
                <c:pt idx="702">
                  <c:v>3.8410000000000002</c:v>
                </c:pt>
                <c:pt idx="703">
                  <c:v>3.8380000000000001</c:v>
                </c:pt>
                <c:pt idx="704">
                  <c:v>3.8170000000000002</c:v>
                </c:pt>
                <c:pt idx="705">
                  <c:v>3.8279999999999998</c:v>
                </c:pt>
                <c:pt idx="706">
                  <c:v>3.867</c:v>
                </c:pt>
                <c:pt idx="707">
                  <c:v>3.903</c:v>
                </c:pt>
                <c:pt idx="708">
                  <c:v>3.915</c:v>
                </c:pt>
                <c:pt idx="709">
                  <c:v>3.9089999999999998</c:v>
                </c:pt>
                <c:pt idx="710">
                  <c:v>3.8959999999999999</c:v>
                </c:pt>
                <c:pt idx="711">
                  <c:v>3.9</c:v>
                </c:pt>
                <c:pt idx="712">
                  <c:v>3.9129999999999998</c:v>
                </c:pt>
                <c:pt idx="713">
                  <c:v>3.9809999999999999</c:v>
                </c:pt>
                <c:pt idx="714">
                  <c:v>3.9809999999999999</c:v>
                </c:pt>
                <c:pt idx="715">
                  <c:v>3.9740000000000002</c:v>
                </c:pt>
                <c:pt idx="716">
                  <c:v>3.9489999999999998</c:v>
                </c:pt>
                <c:pt idx="717">
                  <c:v>3.919</c:v>
                </c:pt>
                <c:pt idx="718">
                  <c:v>3.8969999999999998</c:v>
                </c:pt>
                <c:pt idx="719">
                  <c:v>3.8860000000000001</c:v>
                </c:pt>
                <c:pt idx="720">
                  <c:v>3.8860000000000001</c:v>
                </c:pt>
                <c:pt idx="721">
                  <c:v>3.87</c:v>
                </c:pt>
                <c:pt idx="722">
                  <c:v>3.8570000000000002</c:v>
                </c:pt>
                <c:pt idx="723">
                  <c:v>3.8319999999999999</c:v>
                </c:pt>
                <c:pt idx="724">
                  <c:v>3.8220000000000001</c:v>
                </c:pt>
                <c:pt idx="725">
                  <c:v>3.8439999999999999</c:v>
                </c:pt>
                <c:pt idx="726">
                  <c:v>3.883</c:v>
                </c:pt>
                <c:pt idx="727">
                  <c:v>3.879</c:v>
                </c:pt>
                <c:pt idx="728">
                  <c:v>3.871</c:v>
                </c:pt>
                <c:pt idx="729">
                  <c:v>3.8730000000000002</c:v>
                </c:pt>
                <c:pt idx="730">
                  <c:v>3.903</c:v>
                </c:pt>
                <c:pt idx="731">
                  <c:v>3.91</c:v>
                </c:pt>
                <c:pt idx="732">
                  <c:v>3.8860000000000001</c:v>
                </c:pt>
                <c:pt idx="733">
                  <c:v>3.8730000000000002</c:v>
                </c:pt>
                <c:pt idx="734">
                  <c:v>3.9039999999999999</c:v>
                </c:pt>
                <c:pt idx="735">
                  <c:v>3.9510000000000001</c:v>
                </c:pt>
                <c:pt idx="736">
                  <c:v>3.9769999999999999</c:v>
                </c:pt>
                <c:pt idx="737">
                  <c:v>3.9889999999999999</c:v>
                </c:pt>
                <c:pt idx="738">
                  <c:v>4.0170000000000003</c:v>
                </c:pt>
                <c:pt idx="739">
                  <c:v>4.016</c:v>
                </c:pt>
                <c:pt idx="740">
                  <c:v>4.0209999999999999</c:v>
                </c:pt>
                <c:pt idx="741">
                  <c:v>4.0030000000000001</c:v>
                </c:pt>
                <c:pt idx="742">
                  <c:v>3.988</c:v>
                </c:pt>
                <c:pt idx="743">
                  <c:v>3.9750000000000001</c:v>
                </c:pt>
                <c:pt idx="744">
                  <c:v>3.9590000000000001</c:v>
                </c:pt>
                <c:pt idx="745">
                  <c:v>3.952</c:v>
                </c:pt>
                <c:pt idx="746">
                  <c:v>3.9710000000000001</c:v>
                </c:pt>
                <c:pt idx="747">
                  <c:v>3.9750000000000001</c:v>
                </c:pt>
                <c:pt idx="748">
                  <c:v>3.964</c:v>
                </c:pt>
                <c:pt idx="749">
                  <c:v>3.948</c:v>
                </c:pt>
                <c:pt idx="750">
                  <c:v>3.9340000000000002</c:v>
                </c:pt>
                <c:pt idx="751">
                  <c:v>3.9249999999999998</c:v>
                </c:pt>
                <c:pt idx="752">
                  <c:v>3.9180000000000001</c:v>
                </c:pt>
                <c:pt idx="753">
                  <c:v>3.8919999999999999</c:v>
                </c:pt>
                <c:pt idx="754">
                  <c:v>3.8820000000000001</c:v>
                </c:pt>
                <c:pt idx="755">
                  <c:v>3.919</c:v>
                </c:pt>
                <c:pt idx="756">
                  <c:v>3.92</c:v>
                </c:pt>
                <c:pt idx="757">
                  <c:v>3.9129999999999998</c:v>
                </c:pt>
                <c:pt idx="758">
                  <c:v>3.8940000000000001</c:v>
                </c:pt>
                <c:pt idx="759">
                  <c:v>3.8690000000000002</c:v>
                </c:pt>
                <c:pt idx="760">
                  <c:v>3.8580000000000001</c:v>
                </c:pt>
                <c:pt idx="761">
                  <c:v>3.8530000000000002</c:v>
                </c:pt>
                <c:pt idx="762">
                  <c:v>3.843</c:v>
                </c:pt>
                <c:pt idx="763">
                  <c:v>3.835</c:v>
                </c:pt>
                <c:pt idx="764">
                  <c:v>3.8210000000000002</c:v>
                </c:pt>
                <c:pt idx="765">
                  <c:v>3.8140000000000001</c:v>
                </c:pt>
                <c:pt idx="766">
                  <c:v>3.8140000000000001</c:v>
                </c:pt>
                <c:pt idx="767">
                  <c:v>3.8010000000000002</c:v>
                </c:pt>
                <c:pt idx="768">
                  <c:v>3.778</c:v>
                </c:pt>
                <c:pt idx="769">
                  <c:v>3.7549999999999999</c:v>
                </c:pt>
                <c:pt idx="770">
                  <c:v>3.7330000000000001</c:v>
                </c:pt>
                <c:pt idx="771">
                  <c:v>3.698</c:v>
                </c:pt>
                <c:pt idx="772">
                  <c:v>3.6560000000000001</c:v>
                </c:pt>
                <c:pt idx="773">
                  <c:v>3.6349999999999998</c:v>
                </c:pt>
                <c:pt idx="774">
                  <c:v>3.6230000000000002</c:v>
                </c:pt>
                <c:pt idx="775">
                  <c:v>3.677</c:v>
                </c:pt>
                <c:pt idx="776">
                  <c:v>3.661</c:v>
                </c:pt>
                <c:pt idx="777">
                  <c:v>3.6280000000000001</c:v>
                </c:pt>
                <c:pt idx="778">
                  <c:v>3.605</c:v>
                </c:pt>
                <c:pt idx="779">
                  <c:v>3.5350000000000001</c:v>
                </c:pt>
                <c:pt idx="780">
                  <c:v>3.419</c:v>
                </c:pt>
                <c:pt idx="781">
                  <c:v>3.2810000000000001</c:v>
                </c:pt>
                <c:pt idx="782">
                  <c:v>3.2130000000000001</c:v>
                </c:pt>
                <c:pt idx="783">
                  <c:v>3.137</c:v>
                </c:pt>
                <c:pt idx="784">
                  <c:v>3.0529999999999999</c:v>
                </c:pt>
                <c:pt idx="785">
                  <c:v>2.9329999999999998</c:v>
                </c:pt>
                <c:pt idx="786">
                  <c:v>2.8660000000000001</c:v>
                </c:pt>
                <c:pt idx="787">
                  <c:v>2.831</c:v>
                </c:pt>
                <c:pt idx="788">
                  <c:v>2.835</c:v>
                </c:pt>
                <c:pt idx="789">
                  <c:v>2.8650000000000002</c:v>
                </c:pt>
                <c:pt idx="790">
                  <c:v>2.9</c:v>
                </c:pt>
                <c:pt idx="791">
                  <c:v>2.9359999999999999</c:v>
                </c:pt>
                <c:pt idx="792">
                  <c:v>2.944</c:v>
                </c:pt>
                <c:pt idx="793">
                  <c:v>2.9169999999999998</c:v>
                </c:pt>
                <c:pt idx="794">
                  <c:v>2.8639999999999999</c:v>
                </c:pt>
                <c:pt idx="795">
                  <c:v>2.8239999999999998</c:v>
                </c:pt>
                <c:pt idx="796">
                  <c:v>2.7839999999999998</c:v>
                </c:pt>
                <c:pt idx="797">
                  <c:v>2.754</c:v>
                </c:pt>
                <c:pt idx="798">
                  <c:v>2.78</c:v>
                </c:pt>
                <c:pt idx="799">
                  <c:v>2.8109999999999999</c:v>
                </c:pt>
                <c:pt idx="800">
                  <c:v>2.8540000000000001</c:v>
                </c:pt>
                <c:pt idx="801">
                  <c:v>2.8780000000000001</c:v>
                </c:pt>
                <c:pt idx="802">
                  <c:v>2.9039999999999999</c:v>
                </c:pt>
                <c:pt idx="803">
                  <c:v>2.9140000000000001</c:v>
                </c:pt>
                <c:pt idx="804">
                  <c:v>2.9089999999999998</c:v>
                </c:pt>
                <c:pt idx="805">
                  <c:v>2.8839999999999999</c:v>
                </c:pt>
                <c:pt idx="806">
                  <c:v>2.87</c:v>
                </c:pt>
                <c:pt idx="807">
                  <c:v>2.859</c:v>
                </c:pt>
                <c:pt idx="808">
                  <c:v>2.843</c:v>
                </c:pt>
                <c:pt idx="809">
                  <c:v>2.8319999999999999</c:v>
                </c:pt>
                <c:pt idx="810">
                  <c:v>2.8140000000000001</c:v>
                </c:pt>
                <c:pt idx="811">
                  <c:v>2.782</c:v>
                </c:pt>
                <c:pt idx="812">
                  <c:v>2.7229999999999999</c:v>
                </c:pt>
                <c:pt idx="813">
                  <c:v>2.6680000000000001</c:v>
                </c:pt>
                <c:pt idx="814">
                  <c:v>2.617</c:v>
                </c:pt>
                <c:pt idx="815">
                  <c:v>2.6150000000000002</c:v>
                </c:pt>
                <c:pt idx="816">
                  <c:v>2.5609999999999999</c:v>
                </c:pt>
                <c:pt idx="817">
                  <c:v>2.5139999999999998</c:v>
                </c:pt>
                <c:pt idx="818">
                  <c:v>2.5339999999999998</c:v>
                </c:pt>
                <c:pt idx="819">
                  <c:v>2.5169999999999999</c:v>
                </c:pt>
                <c:pt idx="820">
                  <c:v>2.4929999999999999</c:v>
                </c:pt>
                <c:pt idx="821">
                  <c:v>2.476</c:v>
                </c:pt>
                <c:pt idx="822">
                  <c:v>2.492</c:v>
                </c:pt>
                <c:pt idx="823">
                  <c:v>2.556</c:v>
                </c:pt>
                <c:pt idx="824">
                  <c:v>2.5310000000000001</c:v>
                </c:pt>
                <c:pt idx="825">
                  <c:v>2.4980000000000002</c:v>
                </c:pt>
                <c:pt idx="826">
                  <c:v>2.4849999999999999</c:v>
                </c:pt>
                <c:pt idx="827">
                  <c:v>2.5019999999999998</c:v>
                </c:pt>
                <c:pt idx="828">
                  <c:v>2.4820000000000002</c:v>
                </c:pt>
                <c:pt idx="829">
                  <c:v>2.4449999999999998</c:v>
                </c:pt>
                <c:pt idx="830">
                  <c:v>2.4209999999999998</c:v>
                </c:pt>
                <c:pt idx="831">
                  <c:v>2.379</c:v>
                </c:pt>
                <c:pt idx="832">
                  <c:v>2.3380000000000001</c:v>
                </c:pt>
                <c:pt idx="833">
                  <c:v>2.2839999999999998</c:v>
                </c:pt>
                <c:pt idx="834">
                  <c:v>2.2370000000000001</c:v>
                </c:pt>
                <c:pt idx="835">
                  <c:v>2.2109999999999999</c:v>
                </c:pt>
                <c:pt idx="836">
                  <c:v>2.177</c:v>
                </c:pt>
                <c:pt idx="837">
                  <c:v>2.1120000000000001</c:v>
                </c:pt>
                <c:pt idx="838">
                  <c:v>2.0710000000000002</c:v>
                </c:pt>
                <c:pt idx="839">
                  <c:v>2.0310000000000001</c:v>
                </c:pt>
                <c:pt idx="840">
                  <c:v>2.008</c:v>
                </c:pt>
                <c:pt idx="841">
                  <c:v>1.98</c:v>
                </c:pt>
                <c:pt idx="842">
                  <c:v>1.9830000000000001</c:v>
                </c:pt>
                <c:pt idx="843">
                  <c:v>1.9890000000000001</c:v>
                </c:pt>
                <c:pt idx="844">
                  <c:v>2.0209999999999999</c:v>
                </c:pt>
                <c:pt idx="845">
                  <c:v>2.0990000000000002</c:v>
                </c:pt>
                <c:pt idx="846">
                  <c:v>2.1190000000000002</c:v>
                </c:pt>
                <c:pt idx="847">
                  <c:v>2.121</c:v>
                </c:pt>
                <c:pt idx="848">
                  <c:v>2.1150000000000002</c:v>
                </c:pt>
                <c:pt idx="849">
                  <c:v>2.1280000000000001</c:v>
                </c:pt>
                <c:pt idx="850">
                  <c:v>2.165</c:v>
                </c:pt>
                <c:pt idx="851">
                  <c:v>2.198</c:v>
                </c:pt>
                <c:pt idx="852">
                  <c:v>2.266</c:v>
                </c:pt>
                <c:pt idx="853">
                  <c:v>2.2709999999999999</c:v>
                </c:pt>
                <c:pt idx="854">
                  <c:v>2.2970000000000002</c:v>
                </c:pt>
                <c:pt idx="855">
                  <c:v>2.3570000000000002</c:v>
                </c:pt>
                <c:pt idx="856">
                  <c:v>2.3820000000000001</c:v>
                </c:pt>
                <c:pt idx="857">
                  <c:v>2.407</c:v>
                </c:pt>
                <c:pt idx="858">
                  <c:v>2.431</c:v>
                </c:pt>
                <c:pt idx="859">
                  <c:v>2.4260000000000002</c:v>
                </c:pt>
                <c:pt idx="860">
                  <c:v>2.4260000000000002</c:v>
                </c:pt>
                <c:pt idx="861">
                  <c:v>2.423</c:v>
                </c:pt>
                <c:pt idx="862">
                  <c:v>2.4140000000000001</c:v>
                </c:pt>
                <c:pt idx="863">
                  <c:v>2.4020000000000001</c:v>
                </c:pt>
                <c:pt idx="864">
                  <c:v>2.379</c:v>
                </c:pt>
                <c:pt idx="865">
                  <c:v>2.3479999999999999</c:v>
                </c:pt>
                <c:pt idx="866">
                  <c:v>2.3159999999999998</c:v>
                </c:pt>
                <c:pt idx="867">
                  <c:v>2.31</c:v>
                </c:pt>
                <c:pt idx="868">
                  <c:v>2.37</c:v>
                </c:pt>
                <c:pt idx="869">
                  <c:v>2.4089999999999998</c:v>
                </c:pt>
                <c:pt idx="870">
                  <c:v>2.407</c:v>
                </c:pt>
                <c:pt idx="871">
                  <c:v>2.399</c:v>
                </c:pt>
                <c:pt idx="872">
                  <c:v>2.3889999999999998</c:v>
                </c:pt>
                <c:pt idx="873">
                  <c:v>2.3820000000000001</c:v>
                </c:pt>
                <c:pt idx="874">
                  <c:v>2.3889999999999998</c:v>
                </c:pt>
                <c:pt idx="875">
                  <c:v>2.4449999999999998</c:v>
                </c:pt>
                <c:pt idx="876">
                  <c:v>2.4809999999999999</c:v>
                </c:pt>
                <c:pt idx="877">
                  <c:v>2.4780000000000002</c:v>
                </c:pt>
                <c:pt idx="878">
                  <c:v>2.4790000000000001</c:v>
                </c:pt>
                <c:pt idx="879">
                  <c:v>2.4700000000000002</c:v>
                </c:pt>
                <c:pt idx="880">
                  <c:v>2.4430000000000001</c:v>
                </c:pt>
                <c:pt idx="881">
                  <c:v>2.4209999999999998</c:v>
                </c:pt>
                <c:pt idx="882">
                  <c:v>2.42</c:v>
                </c:pt>
                <c:pt idx="883">
                  <c:v>2.48</c:v>
                </c:pt>
                <c:pt idx="884">
                  <c:v>2.4929999999999999</c:v>
                </c:pt>
                <c:pt idx="885">
                  <c:v>2.5270000000000001</c:v>
                </c:pt>
                <c:pt idx="886">
                  <c:v>2.54</c:v>
                </c:pt>
                <c:pt idx="887">
                  <c:v>2.5859999999999999</c:v>
                </c:pt>
                <c:pt idx="888">
                  <c:v>2.597</c:v>
                </c:pt>
                <c:pt idx="889">
                  <c:v>2.585</c:v>
                </c:pt>
                <c:pt idx="890">
                  <c:v>2.569</c:v>
                </c:pt>
                <c:pt idx="891">
                  <c:v>2.5619999999999998</c:v>
                </c:pt>
                <c:pt idx="892">
                  <c:v>2.5579999999999998</c:v>
                </c:pt>
                <c:pt idx="893">
                  <c:v>2.5649999999999999</c:v>
                </c:pt>
                <c:pt idx="894">
                  <c:v>2.5720000000000001</c:v>
                </c:pt>
                <c:pt idx="895">
                  <c:v>2.577</c:v>
                </c:pt>
                <c:pt idx="896">
                  <c:v>2.5790000000000002</c:v>
                </c:pt>
                <c:pt idx="897">
                  <c:v>2.5640000000000001</c:v>
                </c:pt>
                <c:pt idx="898">
                  <c:v>2.5390000000000001</c:v>
                </c:pt>
                <c:pt idx="899">
                  <c:v>2.532</c:v>
                </c:pt>
                <c:pt idx="900">
                  <c:v>2.556</c:v>
                </c:pt>
                <c:pt idx="901">
                  <c:v>2.5819999999999999</c:v>
                </c:pt>
                <c:pt idx="902">
                  <c:v>2.597</c:v>
                </c:pt>
                <c:pt idx="903">
                  <c:v>2.5950000000000002</c:v>
                </c:pt>
                <c:pt idx="904">
                  <c:v>2.5830000000000002</c:v>
                </c:pt>
                <c:pt idx="905">
                  <c:v>2.5649999999999999</c:v>
                </c:pt>
                <c:pt idx="906">
                  <c:v>2.544</c:v>
                </c:pt>
                <c:pt idx="907">
                  <c:v>2.5390000000000001</c:v>
                </c:pt>
                <c:pt idx="908">
                  <c:v>2.5710000000000002</c:v>
                </c:pt>
                <c:pt idx="909">
                  <c:v>2.5640000000000001</c:v>
                </c:pt>
                <c:pt idx="910">
                  <c:v>2.524</c:v>
                </c:pt>
                <c:pt idx="911">
                  <c:v>2.4889999999999999</c:v>
                </c:pt>
                <c:pt idx="912">
                  <c:v>2.4649999999999999</c:v>
                </c:pt>
                <c:pt idx="913">
                  <c:v>2.472</c:v>
                </c:pt>
                <c:pt idx="914">
                  <c:v>2.4809999999999999</c:v>
                </c:pt>
                <c:pt idx="915">
                  <c:v>2.4910000000000001</c:v>
                </c:pt>
                <c:pt idx="916">
                  <c:v>2.5070000000000001</c:v>
                </c:pt>
                <c:pt idx="917">
                  <c:v>2.5310000000000001</c:v>
                </c:pt>
                <c:pt idx="918">
                  <c:v>2.581</c:v>
                </c:pt>
                <c:pt idx="919">
                  <c:v>2.5979999999999999</c:v>
                </c:pt>
                <c:pt idx="920">
                  <c:v>2.5960000000000001</c:v>
                </c:pt>
                <c:pt idx="921">
                  <c:v>2.605</c:v>
                </c:pt>
                <c:pt idx="922">
                  <c:v>2.758</c:v>
                </c:pt>
                <c:pt idx="923">
                  <c:v>2.802</c:v>
                </c:pt>
                <c:pt idx="924">
                  <c:v>2.7909999999999999</c:v>
                </c:pt>
                <c:pt idx="925">
                  <c:v>2.7879999999999998</c:v>
                </c:pt>
                <c:pt idx="926">
                  <c:v>2.7919999999999998</c:v>
                </c:pt>
                <c:pt idx="927">
                  <c:v>2.7759999999999998</c:v>
                </c:pt>
                <c:pt idx="928">
                  <c:v>2.7869999999999999</c:v>
                </c:pt>
                <c:pt idx="929">
                  <c:v>2.7970000000000002</c:v>
                </c:pt>
                <c:pt idx="930">
                  <c:v>2.819</c:v>
                </c:pt>
                <c:pt idx="931">
                  <c:v>2.8820000000000001</c:v>
                </c:pt>
                <c:pt idx="932">
                  <c:v>2.915</c:v>
                </c:pt>
                <c:pt idx="933">
                  <c:v>2.9119999999999999</c:v>
                </c:pt>
                <c:pt idx="934">
                  <c:v>2.9260000000000002</c:v>
                </c:pt>
                <c:pt idx="935">
                  <c:v>2.9220000000000002</c:v>
                </c:pt>
                <c:pt idx="936">
                  <c:v>2.91</c:v>
                </c:pt>
                <c:pt idx="937">
                  <c:v>2.9009999999999998</c:v>
                </c:pt>
                <c:pt idx="938">
                  <c:v>2.903</c:v>
                </c:pt>
                <c:pt idx="939">
                  <c:v>2.9729999999999999</c:v>
                </c:pt>
                <c:pt idx="940">
                  <c:v>2.996</c:v>
                </c:pt>
                <c:pt idx="941">
                  <c:v>3.028</c:v>
                </c:pt>
                <c:pt idx="942">
                  <c:v>3.0249999999999999</c:v>
                </c:pt>
                <c:pt idx="943">
                  <c:v>3.07</c:v>
                </c:pt>
                <c:pt idx="944">
                  <c:v>3.0859999999999999</c:v>
                </c:pt>
                <c:pt idx="945">
                  <c:v>3.0630000000000002</c:v>
                </c:pt>
                <c:pt idx="946">
                  <c:v>3.0270000000000001</c:v>
                </c:pt>
                <c:pt idx="947">
                  <c:v>3.0070000000000001</c:v>
                </c:pt>
                <c:pt idx="948">
                  <c:v>2.992</c:v>
                </c:pt>
                <c:pt idx="949">
                  <c:v>2.976</c:v>
                </c:pt>
                <c:pt idx="950">
                  <c:v>2.972</c:v>
                </c:pt>
                <c:pt idx="951">
                  <c:v>3.01</c:v>
                </c:pt>
                <c:pt idx="952">
                  <c:v>3.0419999999999998</c:v>
                </c:pt>
                <c:pt idx="953">
                  <c:v>3.0430000000000001</c:v>
                </c:pt>
                <c:pt idx="954">
                  <c:v>3.1040000000000001</c:v>
                </c:pt>
                <c:pt idx="955">
                  <c:v>3.133</c:v>
                </c:pt>
                <c:pt idx="956">
                  <c:v>3.157</c:v>
                </c:pt>
                <c:pt idx="957">
                  <c:v>3.1709999999999998</c:v>
                </c:pt>
                <c:pt idx="958">
                  <c:v>3.2389999999999999</c:v>
                </c:pt>
                <c:pt idx="959">
                  <c:v>3.2770000000000001</c:v>
                </c:pt>
                <c:pt idx="960">
                  <c:v>3.2879999999999998</c:v>
                </c:pt>
                <c:pt idx="961">
                  <c:v>3.2850000000000001</c:v>
                </c:pt>
                <c:pt idx="962">
                  <c:v>3.266</c:v>
                </c:pt>
                <c:pt idx="963">
                  <c:v>3.2440000000000002</c:v>
                </c:pt>
                <c:pt idx="964">
                  <c:v>3.2160000000000002</c:v>
                </c:pt>
                <c:pt idx="965">
                  <c:v>3.2360000000000002</c:v>
                </c:pt>
                <c:pt idx="966">
                  <c:v>3.2429999999999999</c:v>
                </c:pt>
                <c:pt idx="967">
                  <c:v>3.2389999999999999</c:v>
                </c:pt>
                <c:pt idx="968">
                  <c:v>3.22</c:v>
                </c:pt>
                <c:pt idx="969">
                  <c:v>3.226</c:v>
                </c:pt>
                <c:pt idx="970">
                  <c:v>3.2229999999999999</c:v>
                </c:pt>
                <c:pt idx="971">
                  <c:v>3.2170000000000001</c:v>
                </c:pt>
                <c:pt idx="972">
                  <c:v>3.2069999999999999</c:v>
                </c:pt>
                <c:pt idx="973">
                  <c:v>3.226</c:v>
                </c:pt>
                <c:pt idx="974">
                  <c:v>3.2519999999999998</c:v>
                </c:pt>
                <c:pt idx="975">
                  <c:v>3.258</c:v>
                </c:pt>
                <c:pt idx="976">
                  <c:v>3.2679999999999998</c:v>
                </c:pt>
                <c:pt idx="977">
                  <c:v>3.2709999999999999</c:v>
                </c:pt>
                <c:pt idx="978">
                  <c:v>3.3130000000000002</c:v>
                </c:pt>
                <c:pt idx="979">
                  <c:v>3.3849999999999998</c:v>
                </c:pt>
                <c:pt idx="980">
                  <c:v>3.3940000000000001</c:v>
                </c:pt>
                <c:pt idx="981">
                  <c:v>3.38</c:v>
                </c:pt>
                <c:pt idx="982">
                  <c:v>3.355</c:v>
                </c:pt>
                <c:pt idx="983">
                  <c:v>3.3380000000000001</c:v>
                </c:pt>
                <c:pt idx="984">
                  <c:v>3.3170000000000002</c:v>
                </c:pt>
                <c:pt idx="985">
                  <c:v>3.282</c:v>
                </c:pt>
                <c:pt idx="986">
                  <c:v>3.2610000000000001</c:v>
                </c:pt>
                <c:pt idx="987">
                  <c:v>3.2069999999999999</c:v>
                </c:pt>
                <c:pt idx="988">
                  <c:v>3.161</c:v>
                </c:pt>
                <c:pt idx="989">
                  <c:v>3.121</c:v>
                </c:pt>
                <c:pt idx="990">
                  <c:v>3.077</c:v>
                </c:pt>
                <c:pt idx="991">
                  <c:v>3.048</c:v>
                </c:pt>
                <c:pt idx="992">
                  <c:v>3.0129999999999999</c:v>
                </c:pt>
                <c:pt idx="993">
                  <c:v>2.976</c:v>
                </c:pt>
                <c:pt idx="994">
                  <c:v>2.9649999999999999</c:v>
                </c:pt>
                <c:pt idx="995">
                  <c:v>2.9649999999999999</c:v>
                </c:pt>
                <c:pt idx="996">
                  <c:v>2.9660000000000002</c:v>
                </c:pt>
                <c:pt idx="997">
                  <c:v>2.9660000000000002</c:v>
                </c:pt>
                <c:pt idx="998">
                  <c:v>3.0059999999999998</c:v>
                </c:pt>
                <c:pt idx="999">
                  <c:v>3.048</c:v>
                </c:pt>
                <c:pt idx="1000">
                  <c:v>3.0760000000000001</c:v>
                </c:pt>
                <c:pt idx="1001">
                  <c:v>3.0790000000000002</c:v>
                </c:pt>
                <c:pt idx="1002">
                  <c:v>3.07</c:v>
                </c:pt>
                <c:pt idx="1003">
                  <c:v>3.08</c:v>
                </c:pt>
                <c:pt idx="1004">
                  <c:v>3.0779999999999998</c:v>
                </c:pt>
                <c:pt idx="1005">
                  <c:v>3.093</c:v>
                </c:pt>
                <c:pt idx="1006">
                  <c:v>3.1179999999999999</c:v>
                </c:pt>
                <c:pt idx="1007">
                  <c:v>3.1469999999999998</c:v>
                </c:pt>
                <c:pt idx="1008">
                  <c:v>3.169</c:v>
                </c:pt>
                <c:pt idx="1009">
                  <c:v>3.1709999999999998</c:v>
                </c:pt>
                <c:pt idx="1010">
                  <c:v>3.16</c:v>
                </c:pt>
                <c:pt idx="1011">
                  <c:v>3.1629999999999998</c:v>
                </c:pt>
                <c:pt idx="1012">
                  <c:v>3.1509999999999998</c:v>
                </c:pt>
                <c:pt idx="1013">
                  <c:v>3.1360000000000001</c:v>
                </c:pt>
                <c:pt idx="1014">
                  <c:v>3.105</c:v>
                </c:pt>
                <c:pt idx="1015">
                  <c:v>3.07</c:v>
                </c:pt>
                <c:pt idx="1016">
                  <c:v>3.0430000000000001</c:v>
                </c:pt>
                <c:pt idx="1017">
                  <c:v>3.0419999999999998</c:v>
                </c:pt>
                <c:pt idx="1018">
                  <c:v>3.0550000000000002</c:v>
                </c:pt>
                <c:pt idx="1019">
                  <c:v>3.0510000000000002</c:v>
                </c:pt>
                <c:pt idx="1020">
                  <c:v>3.044</c:v>
                </c:pt>
                <c:pt idx="1021">
                  <c:v>3.0339999999999998</c:v>
                </c:pt>
                <c:pt idx="1022">
                  <c:v>3.032</c:v>
                </c:pt>
                <c:pt idx="1023">
                  <c:v>3.0110000000000001</c:v>
                </c:pt>
                <c:pt idx="1024">
                  <c:v>2.9940000000000002</c:v>
                </c:pt>
                <c:pt idx="1025">
                  <c:v>2.9830000000000001</c:v>
                </c:pt>
                <c:pt idx="1026">
                  <c:v>2.976</c:v>
                </c:pt>
                <c:pt idx="1027">
                  <c:v>2.9710000000000001</c:v>
                </c:pt>
                <c:pt idx="1028">
                  <c:v>2.9870000000000001</c:v>
                </c:pt>
                <c:pt idx="1029">
                  <c:v>3.081</c:v>
                </c:pt>
                <c:pt idx="1030">
                  <c:v>3.0659999999999998</c:v>
                </c:pt>
                <c:pt idx="1031">
                  <c:v>3.0470000000000002</c:v>
                </c:pt>
                <c:pt idx="1032">
                  <c:v>3.0510000000000002</c:v>
                </c:pt>
                <c:pt idx="1033">
                  <c:v>3.05</c:v>
                </c:pt>
                <c:pt idx="1034">
                  <c:v>3.0640000000000001</c:v>
                </c:pt>
                <c:pt idx="1035">
                  <c:v>3.0619999999999998</c:v>
                </c:pt>
                <c:pt idx="1036">
                  <c:v>3.073</c:v>
                </c:pt>
                <c:pt idx="1037">
                  <c:v>3.0739999999999998</c:v>
                </c:pt>
                <c:pt idx="1038">
                  <c:v>3.0659999999999998</c:v>
                </c:pt>
                <c:pt idx="1039">
                  <c:v>3.07</c:v>
                </c:pt>
                <c:pt idx="1040">
                  <c:v>3.0489999999999999</c:v>
                </c:pt>
                <c:pt idx="1041">
                  <c:v>3.0459999999999998</c:v>
                </c:pt>
                <c:pt idx="1042">
                  <c:v>3.0409999999999999</c:v>
                </c:pt>
                <c:pt idx="1043">
                  <c:v>3.069</c:v>
                </c:pt>
                <c:pt idx="1044">
                  <c:v>3.0790000000000002</c:v>
                </c:pt>
                <c:pt idx="1045">
                  <c:v>3.0640000000000001</c:v>
                </c:pt>
                <c:pt idx="1046">
                  <c:v>3.0369999999999999</c:v>
                </c:pt>
                <c:pt idx="1047">
                  <c:v>3.01</c:v>
                </c:pt>
                <c:pt idx="1048">
                  <c:v>2.956</c:v>
                </c:pt>
                <c:pt idx="1049">
                  <c:v>2.91</c:v>
                </c:pt>
                <c:pt idx="1050">
                  <c:v>2.89</c:v>
                </c:pt>
                <c:pt idx="1051">
                  <c:v>2.8820000000000001</c:v>
                </c:pt>
                <c:pt idx="1052">
                  <c:v>2.851</c:v>
                </c:pt>
                <c:pt idx="1053">
                  <c:v>2.8140000000000001</c:v>
                </c:pt>
                <c:pt idx="1054">
                  <c:v>2.7330000000000001</c:v>
                </c:pt>
                <c:pt idx="1055">
                  <c:v>2.6589999999999998</c:v>
                </c:pt>
                <c:pt idx="1056">
                  <c:v>2.5859999999999999</c:v>
                </c:pt>
                <c:pt idx="1057">
                  <c:v>2.548</c:v>
                </c:pt>
                <c:pt idx="1058">
                  <c:v>2.5070000000000001</c:v>
                </c:pt>
                <c:pt idx="1059">
                  <c:v>2.48</c:v>
                </c:pt>
                <c:pt idx="1060">
                  <c:v>2.4369999999999998</c:v>
                </c:pt>
                <c:pt idx="1061">
                  <c:v>2.399</c:v>
                </c:pt>
                <c:pt idx="1062">
                  <c:v>2.3940000000000001</c:v>
                </c:pt>
                <c:pt idx="1063">
                  <c:v>2.3860000000000001</c:v>
                </c:pt>
                <c:pt idx="1064">
                  <c:v>2.39</c:v>
                </c:pt>
                <c:pt idx="1065">
                  <c:v>2.3860000000000001</c:v>
                </c:pt>
                <c:pt idx="1066">
                  <c:v>2.3959999999999999</c:v>
                </c:pt>
                <c:pt idx="1067">
                  <c:v>2.403</c:v>
                </c:pt>
                <c:pt idx="1068">
                  <c:v>2.4249999999999998</c:v>
                </c:pt>
                <c:pt idx="1069">
                  <c:v>2.4300000000000002</c:v>
                </c:pt>
                <c:pt idx="1070">
                  <c:v>2.4369999999999998</c:v>
                </c:pt>
                <c:pt idx="1071">
                  <c:v>2.4380000000000002</c:v>
                </c:pt>
                <c:pt idx="1072">
                  <c:v>2.4329999999999998</c:v>
                </c:pt>
                <c:pt idx="1073">
                  <c:v>2.427</c:v>
                </c:pt>
                <c:pt idx="1074">
                  <c:v>2.4239999999999999</c:v>
                </c:pt>
                <c:pt idx="1075">
                  <c:v>2.4279999999999999</c:v>
                </c:pt>
                <c:pt idx="1076">
                  <c:v>2.427</c:v>
                </c:pt>
                <c:pt idx="1077">
                  <c:v>2.4260000000000002</c:v>
                </c:pt>
                <c:pt idx="1078">
                  <c:v>2.4409999999999998</c:v>
                </c:pt>
                <c:pt idx="1079">
                  <c:v>2.4350000000000001</c:v>
                </c:pt>
                <c:pt idx="1080">
                  <c:v>2.4220000000000002</c:v>
                </c:pt>
                <c:pt idx="1081">
                  <c:v>2.4039999999999999</c:v>
                </c:pt>
                <c:pt idx="1082">
                  <c:v>2.3940000000000001</c:v>
                </c:pt>
                <c:pt idx="1083">
                  <c:v>2.387</c:v>
                </c:pt>
                <c:pt idx="1084">
                  <c:v>2.395</c:v>
                </c:pt>
                <c:pt idx="1085">
                  <c:v>2.3879999999999999</c:v>
                </c:pt>
                <c:pt idx="1086">
                  <c:v>2.3849999999999998</c:v>
                </c:pt>
                <c:pt idx="1087">
                  <c:v>2.3719999999999999</c:v>
                </c:pt>
                <c:pt idx="1088">
                  <c:v>2.383</c:v>
                </c:pt>
                <c:pt idx="1089">
                  <c:v>2.4409999999999998</c:v>
                </c:pt>
                <c:pt idx="1090">
                  <c:v>2.4620000000000002</c:v>
                </c:pt>
                <c:pt idx="1091">
                  <c:v>2.5019999999999998</c:v>
                </c:pt>
                <c:pt idx="1092">
                  <c:v>2.5259999999999998</c:v>
                </c:pt>
                <c:pt idx="1093">
                  <c:v>2.5590000000000002</c:v>
                </c:pt>
                <c:pt idx="1094">
                  <c:v>2.6190000000000002</c:v>
                </c:pt>
                <c:pt idx="1095">
                  <c:v>2.6349999999999998</c:v>
                </c:pt>
                <c:pt idx="1096">
                  <c:v>2.64</c:v>
                </c:pt>
                <c:pt idx="1097">
                  <c:v>2.67</c:v>
                </c:pt>
                <c:pt idx="1098">
                  <c:v>2.6960000000000002</c:v>
                </c:pt>
                <c:pt idx="1099">
                  <c:v>2.7160000000000002</c:v>
                </c:pt>
                <c:pt idx="1100">
                  <c:v>2.738</c:v>
                </c:pt>
                <c:pt idx="1101">
                  <c:v>2.8010000000000002</c:v>
                </c:pt>
                <c:pt idx="1102">
                  <c:v>2.8759999999999999</c:v>
                </c:pt>
                <c:pt idx="1103">
                  <c:v>2.9729999999999999</c:v>
                </c:pt>
                <c:pt idx="1104">
                  <c:v>3.0720000000000001</c:v>
                </c:pt>
                <c:pt idx="1105">
                  <c:v>3.1429999999999998</c:v>
                </c:pt>
                <c:pt idx="1106">
                  <c:v>3.1909999999999998</c:v>
                </c:pt>
                <c:pt idx="1107">
                  <c:v>3.194</c:v>
                </c:pt>
                <c:pt idx="1108">
                  <c:v>3.161</c:v>
                </c:pt>
                <c:pt idx="1109">
                  <c:v>3.1440000000000001</c:v>
                </c:pt>
                <c:pt idx="1110">
                  <c:v>3.129</c:v>
                </c:pt>
                <c:pt idx="1111">
                  <c:v>3.1240000000000001</c:v>
                </c:pt>
                <c:pt idx="1112">
                  <c:v>3.1240000000000001</c:v>
                </c:pt>
                <c:pt idx="1113">
                  <c:v>3.1419999999999999</c:v>
                </c:pt>
                <c:pt idx="1114">
                  <c:v>3.1859999999999999</c:v>
                </c:pt>
                <c:pt idx="1115">
                  <c:v>3.2490000000000001</c:v>
                </c:pt>
                <c:pt idx="1116">
                  <c:v>3.2530000000000001</c:v>
                </c:pt>
                <c:pt idx="1117">
                  <c:v>3.2549999999999999</c:v>
                </c:pt>
                <c:pt idx="1118">
                  <c:v>3.274</c:v>
                </c:pt>
                <c:pt idx="1119">
                  <c:v>3.286</c:v>
                </c:pt>
                <c:pt idx="1120">
                  <c:v>3.2869999999999999</c:v>
                </c:pt>
                <c:pt idx="1121">
                  <c:v>3.3</c:v>
                </c:pt>
                <c:pt idx="1122">
                  <c:v>3.331</c:v>
                </c:pt>
                <c:pt idx="1123">
                  <c:v>3.3380000000000001</c:v>
                </c:pt>
                <c:pt idx="1124">
                  <c:v>3.3439999999999999</c:v>
                </c:pt>
                <c:pt idx="1125">
                  <c:v>3.3420000000000001</c:v>
                </c:pt>
                <c:pt idx="1126">
                  <c:v>3.367</c:v>
                </c:pt>
                <c:pt idx="1127">
                  <c:v>3.3639999999999999</c:v>
                </c:pt>
                <c:pt idx="1128">
                  <c:v>3.3559999999999999</c:v>
                </c:pt>
                <c:pt idx="1129">
                  <c:v>3.3239999999999998</c:v>
                </c:pt>
                <c:pt idx="1130">
                  <c:v>3.339</c:v>
                </c:pt>
                <c:pt idx="1131">
                  <c:v>3.3730000000000002</c:v>
                </c:pt>
                <c:pt idx="1132">
                  <c:v>3.3719999999999999</c:v>
                </c:pt>
                <c:pt idx="1133">
                  <c:v>3.3849999999999998</c:v>
                </c:pt>
                <c:pt idx="1134">
                  <c:v>3.4060000000000001</c:v>
                </c:pt>
                <c:pt idx="1135">
                  <c:v>3.4769999999999999</c:v>
                </c:pt>
                <c:pt idx="1136">
                  <c:v>3.5859999999999999</c:v>
                </c:pt>
                <c:pt idx="1137">
                  <c:v>3.6709999999999998</c:v>
                </c:pt>
                <c:pt idx="1138">
                  <c:v>3.7130000000000001</c:v>
                </c:pt>
                <c:pt idx="1139">
                  <c:v>3.7269999999999999</c:v>
                </c:pt>
                <c:pt idx="1140">
                  <c:v>3.73</c:v>
                </c:pt>
                <c:pt idx="1141">
                  <c:v>3.734</c:v>
                </c:pt>
                <c:pt idx="1142">
                  <c:v>3.7240000000000002</c:v>
                </c:pt>
                <c:pt idx="1143">
                  <c:v>3.72</c:v>
                </c:pt>
                <c:pt idx="1144">
                  <c:v>3.6739999999999999</c:v>
                </c:pt>
                <c:pt idx="1145">
                  <c:v>3.649</c:v>
                </c:pt>
                <c:pt idx="1146">
                  <c:v>3.6259999999999999</c:v>
                </c:pt>
                <c:pt idx="1147">
                  <c:v>3.6150000000000002</c:v>
                </c:pt>
                <c:pt idx="1148">
                  <c:v>3.613</c:v>
                </c:pt>
                <c:pt idx="1149">
                  <c:v>3.657</c:v>
                </c:pt>
                <c:pt idx="1150">
                  <c:v>3.7250000000000001</c:v>
                </c:pt>
                <c:pt idx="1151">
                  <c:v>3.78</c:v>
                </c:pt>
                <c:pt idx="1152">
                  <c:v>3.8460000000000001</c:v>
                </c:pt>
                <c:pt idx="1153">
                  <c:v>3.9510000000000001</c:v>
                </c:pt>
                <c:pt idx="1154">
                  <c:v>4.0190000000000001</c:v>
                </c:pt>
              </c:numCache>
            </c:numRef>
          </c:val>
          <c:smooth val="0"/>
          <c:extLst>
            <c:ext xmlns:c16="http://schemas.microsoft.com/office/drawing/2014/chart" uri="{C3380CC4-5D6E-409C-BE32-E72D297353CC}">
              <c16:uniqueId val="{00000001-CDF5-4B25-9F70-200CA9E62BB8}"/>
            </c:ext>
          </c:extLst>
        </c:ser>
        <c:dLbls>
          <c:showLegendKey val="0"/>
          <c:showVal val="0"/>
          <c:showCatName val="0"/>
          <c:showSerName val="0"/>
          <c:showPercent val="0"/>
          <c:showBubbleSize val="0"/>
        </c:dLbls>
        <c:marker val="1"/>
        <c:smooth val="0"/>
        <c:axId val="463733935"/>
        <c:axId val="710733567"/>
      </c:lineChart>
      <c:dateAx>
        <c:axId val="11030975"/>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10316127"/>
        <c:crosses val="autoZero"/>
        <c:auto val="1"/>
        <c:lblOffset val="100"/>
        <c:baseTimeUnit val="days"/>
      </c:dateAx>
      <c:valAx>
        <c:axId val="710316127"/>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$/gallon</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030975"/>
        <c:crosses val="autoZero"/>
        <c:crossBetween val="between"/>
      </c:valAx>
      <c:valAx>
        <c:axId val="710733567"/>
        <c:scaling>
          <c:orientation val="minMax"/>
          <c:max val="5"/>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$/gallon</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3733935"/>
        <c:crosses val="max"/>
        <c:crossBetween val="between"/>
      </c:valAx>
      <c:dateAx>
        <c:axId val="463733935"/>
        <c:scaling>
          <c:orientation val="minMax"/>
        </c:scaling>
        <c:delete val="1"/>
        <c:axPos val="b"/>
        <c:numFmt formatCode="yyyy\-mm\-dd" sourceLinked="1"/>
        <c:majorTickMark val="out"/>
        <c:minorTickMark val="none"/>
        <c:tickLblPos val="nextTo"/>
        <c:crossAx val="710733567"/>
        <c:crosses val="autoZero"/>
        <c:auto val="1"/>
        <c:lblOffset val="100"/>
        <c:baseTimeUnit val="days"/>
      </c:dateAx>
      <c:spPr>
        <a:noFill/>
        <a:ln>
          <a:noFill/>
        </a:ln>
        <a:effectLst/>
      </c:spPr>
    </c:plotArea>
    <c:legend>
      <c:legendPos val="b"/>
      <c:layout>
        <c:manualLayout>
          <c:xMode val="edge"/>
          <c:yMode val="edge"/>
          <c:x val="0.3619213968964009"/>
          <c:y val="0.64295783275833052"/>
          <c:w val="0.33181918001354527"/>
          <c:h val="4.62530428588022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0.17129</cdr:x>
      <cdr:y>0.04509</cdr:y>
    </cdr:to>
    <cdr:sp macro="" textlink="">
      <cdr:nvSpPr>
        <cdr:cNvPr id="2" name="TextBox 1"/>
        <cdr:cNvSpPr txBox="1"/>
      </cdr:nvSpPr>
      <cdr:spPr>
        <a:xfrm xmlns:a="http://schemas.openxmlformats.org/drawingml/2006/main">
          <a:off x="0" y="0"/>
          <a:ext cx="1483329" cy="2835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 change y-o-y</a:t>
          </a:r>
        </a:p>
      </cdr:txBody>
    </cdr:sp>
  </cdr:relSizeAnchor>
  <cdr:relSizeAnchor xmlns:cdr="http://schemas.openxmlformats.org/drawingml/2006/chartDrawing">
    <cdr:from>
      <cdr:x>0.83879</cdr:x>
      <cdr:y>0</cdr:y>
    </cdr:from>
    <cdr:to>
      <cdr:x>1</cdr:x>
      <cdr:y>0.04509</cdr:y>
    </cdr:to>
    <cdr:sp macro="" textlink="">
      <cdr:nvSpPr>
        <cdr:cNvPr id="6" name="TextBox 1"/>
        <cdr:cNvSpPr txBox="1"/>
      </cdr:nvSpPr>
      <cdr:spPr>
        <a:xfrm xmlns:a="http://schemas.openxmlformats.org/drawingml/2006/main">
          <a:off x="7263713" y="0"/>
          <a:ext cx="1396039" cy="2835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 change y-o-y</a:t>
          </a:r>
        </a:p>
      </cdr:txBody>
    </cdr:sp>
  </cdr:relSizeAnchor>
  <cdr:relSizeAnchor xmlns:cdr="http://schemas.openxmlformats.org/drawingml/2006/chartDrawing">
    <cdr:from>
      <cdr:x>0.86902</cdr:x>
      <cdr:y>0.67514</cdr:y>
    </cdr:from>
    <cdr:to>
      <cdr:x>0.90596</cdr:x>
      <cdr:y>0.73873</cdr:y>
    </cdr:to>
    <cdr:sp macro="" textlink="">
      <cdr:nvSpPr>
        <cdr:cNvPr id="4" name="Oval 3"/>
        <cdr:cNvSpPr/>
      </cdr:nvSpPr>
      <cdr:spPr>
        <a:xfrm xmlns:a="http://schemas.openxmlformats.org/drawingml/2006/main">
          <a:off x="7525477" y="4246260"/>
          <a:ext cx="319924" cy="399904"/>
        </a:xfrm>
        <a:prstGeom xmlns:a="http://schemas.openxmlformats.org/drawingml/2006/main" prst="ellipse">
          <a:avLst/>
        </a:prstGeom>
        <a:solidFill xmlns:a="http://schemas.openxmlformats.org/drawingml/2006/main">
          <a:srgbClr val="FFC000">
            <a:alpha val="32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0.xml><?xml version="1.0" encoding="utf-8"?>
<c:userShapes xmlns:c="http://schemas.openxmlformats.org/drawingml/2006/chart">
  <cdr:relSizeAnchor xmlns:cdr="http://schemas.openxmlformats.org/drawingml/2006/chartDrawing">
    <cdr:from>
      <cdr:x>0.00125</cdr:x>
      <cdr:y>0.95288</cdr:y>
    </cdr:from>
    <cdr:to>
      <cdr:x>0.9465</cdr:x>
      <cdr:y>1</cdr:y>
    </cdr:to>
    <cdr:sp macro="" textlink="">
      <cdr:nvSpPr>
        <cdr:cNvPr id="84993" name="Text Box 1"/>
        <cdr:cNvSpPr txBox="1">
          <a:spLocks xmlns:a="http://schemas.openxmlformats.org/drawingml/2006/main" noChangeArrowheads="1"/>
        </cdr:cNvSpPr>
      </cdr:nvSpPr>
      <cdr:spPr bwMode="auto">
        <a:xfrm xmlns:a="http://schemas.openxmlformats.org/drawingml/2006/main">
          <a:off x="12055" y="6886574"/>
          <a:ext cx="9116050" cy="3405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1">
            <a:defRPr sz="1000"/>
          </a:pPr>
          <a:r>
            <a:rPr lang="en-US" sz="1050" b="0" i="1" strike="noStrike" dirty="0">
              <a:solidFill>
                <a:srgbClr val="002060"/>
              </a:solidFill>
              <a:latin typeface="+mn-lt"/>
              <a:cs typeface="Times New Roman" panose="02020603050405020304" pitchFamily="18" charset="0"/>
            </a:rPr>
            <a:t>Data sources:  BLS -- CPI-U. USDA - wholesale refined beet sugar, Midwest markets; annual averages 1985-2021.</a:t>
          </a:r>
        </a:p>
      </cdr:txBody>
    </cdr:sp>
  </cdr:relSizeAnchor>
  <cdr:relSizeAnchor xmlns:cdr="http://schemas.openxmlformats.org/drawingml/2006/chartDrawing">
    <cdr:from>
      <cdr:x>0.4093</cdr:x>
      <cdr:y>0.49094</cdr:y>
    </cdr:from>
    <cdr:to>
      <cdr:x>0.6043</cdr:x>
      <cdr:y>0.56013</cdr:y>
    </cdr:to>
    <cdr:sp macro="" textlink="">
      <cdr:nvSpPr>
        <cdr:cNvPr id="84994" name="Text 2"/>
        <cdr:cNvSpPr txBox="1">
          <a:spLocks xmlns:a="http://schemas.openxmlformats.org/drawingml/2006/main" noChangeArrowheads="1"/>
        </cdr:cNvSpPr>
      </cdr:nvSpPr>
      <cdr:spPr bwMode="auto">
        <a:xfrm xmlns:a="http://schemas.openxmlformats.org/drawingml/2006/main">
          <a:off x="3963530" y="3550040"/>
          <a:ext cx="1888332" cy="500317"/>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2000" b="0" i="0" strike="noStrike">
              <a:solidFill>
                <a:srgbClr val="00B050"/>
              </a:solidFill>
              <a:latin typeface="+mn-lt"/>
              <a:cs typeface="Times New Roman" panose="02020603050405020304" pitchFamily="18" charset="0"/>
            </a:rPr>
            <a:t>Nominal Price</a:t>
          </a:r>
        </a:p>
      </cdr:txBody>
    </cdr:sp>
  </cdr:relSizeAnchor>
  <cdr:relSizeAnchor xmlns:cdr="http://schemas.openxmlformats.org/drawingml/2006/chartDrawing">
    <cdr:from>
      <cdr:x>0.11639</cdr:x>
      <cdr:y>0.77058</cdr:y>
    </cdr:from>
    <cdr:to>
      <cdr:x>0.36808</cdr:x>
      <cdr:y>0.88034</cdr:y>
    </cdr:to>
    <cdr:sp macro="" textlink="">
      <cdr:nvSpPr>
        <cdr:cNvPr id="84995" name="Text 3"/>
        <cdr:cNvSpPr txBox="1">
          <a:spLocks xmlns:a="http://schemas.openxmlformats.org/drawingml/2006/main" noChangeArrowheads="1"/>
        </cdr:cNvSpPr>
      </cdr:nvSpPr>
      <cdr:spPr bwMode="auto">
        <a:xfrm xmlns:a="http://schemas.openxmlformats.org/drawingml/2006/main">
          <a:off x="1127125" y="5572126"/>
          <a:ext cx="2437260" cy="793691"/>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vertOverflow="clip" wrap="square" lIns="36576" tIns="32004" rIns="0" bIns="32004" anchor="ctr" upright="1"/>
        <a:lstStyle xmlns:a="http://schemas.openxmlformats.org/drawingml/2006/main"/>
        <a:p xmlns:a="http://schemas.openxmlformats.org/drawingml/2006/main">
          <a:pPr algn="ctr" rtl="0">
            <a:defRPr sz="1000"/>
          </a:pPr>
          <a:r>
            <a:rPr lang="en-US" sz="2000" b="0" i="0" strike="noStrike">
              <a:solidFill>
                <a:srgbClr val="C00000"/>
              </a:solidFill>
              <a:latin typeface="+mn-lt"/>
              <a:cs typeface="Times New Roman" panose="02020603050405020304" pitchFamily="18" charset="0"/>
            </a:rPr>
            <a:t>Real Price --</a:t>
          </a:r>
        </a:p>
        <a:p xmlns:a="http://schemas.openxmlformats.org/drawingml/2006/main">
          <a:pPr algn="ctr" rtl="0">
            <a:defRPr sz="1000"/>
          </a:pPr>
          <a:r>
            <a:rPr lang="en-US" sz="2000" b="0" i="0" strike="noStrike">
              <a:solidFill>
                <a:srgbClr val="C00000"/>
              </a:solidFill>
              <a:latin typeface="+mn-lt"/>
              <a:cs typeface="Times New Roman" panose="02020603050405020304" pitchFamily="18" charset="0"/>
            </a:rPr>
            <a:t>Corrected for Inflation</a:t>
          </a:r>
        </a:p>
      </cdr:txBody>
    </cdr:sp>
  </cdr:relSizeAnchor>
  <cdr:relSizeAnchor xmlns:cdr="http://schemas.openxmlformats.org/drawingml/2006/chartDrawing">
    <cdr:from>
      <cdr:x>0.14581</cdr:x>
      <cdr:y>0.35536</cdr:y>
    </cdr:from>
    <cdr:to>
      <cdr:x>0.5089</cdr:x>
      <cdr:y>0.43114</cdr:y>
    </cdr:to>
    <cdr:sp macro="" textlink="">
      <cdr:nvSpPr>
        <cdr:cNvPr id="84998" name="Text Box 6"/>
        <cdr:cNvSpPr txBox="1">
          <a:spLocks xmlns:a="http://schemas.openxmlformats.org/drawingml/2006/main" noChangeArrowheads="1"/>
        </cdr:cNvSpPr>
      </cdr:nvSpPr>
      <cdr:spPr bwMode="auto">
        <a:xfrm xmlns:a="http://schemas.openxmlformats.org/drawingml/2006/main">
          <a:off x="1411946" y="2570871"/>
          <a:ext cx="3516073" cy="548228"/>
        </a:xfrm>
        <a:prstGeom xmlns:a="http://schemas.openxmlformats.org/drawingml/2006/main" prst="rect">
          <a:avLst/>
        </a:prstGeom>
        <a:noFill xmlns:a="http://schemas.openxmlformats.org/drawingml/2006/main"/>
        <a:ln xmlns:a="http://schemas.openxmlformats.org/drawingml/2006/main" w="0">
          <a:solidFill>
            <a:srgbClr val="C00000"/>
          </a:solid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1">
            <a:defRPr sz="1000"/>
          </a:pPr>
          <a:r>
            <a:rPr lang="en-US" sz="2000" b="0" i="0" strike="noStrike" baseline="0">
              <a:solidFill>
                <a:srgbClr val="C00000"/>
              </a:solidFill>
              <a:latin typeface="Times New Roman" panose="02020603050405020304" pitchFamily="18" charset="0"/>
              <a:cs typeface="Times New Roman" panose="02020603050405020304" pitchFamily="18" charset="0"/>
            </a:rPr>
            <a:t>I</a:t>
          </a:r>
          <a:r>
            <a:rPr lang="en-US" sz="2000" b="0" i="0" strike="noStrike">
              <a:solidFill>
                <a:srgbClr val="C00000"/>
              </a:solidFill>
              <a:latin typeface="Times New Roman" panose="02020603050405020304" pitchFamily="18" charset="0"/>
              <a:cs typeface="Times New Roman" panose="02020603050405020304" pitchFamily="18" charset="0"/>
            </a:rPr>
            <a:t>nflation 1985 - 2021: 152%</a:t>
          </a:r>
        </a:p>
      </cdr:txBody>
    </cdr:sp>
  </cdr:relSizeAnchor>
  <cdr:relSizeAnchor xmlns:cdr="http://schemas.openxmlformats.org/drawingml/2006/chartDrawing">
    <cdr:from>
      <cdr:x>0.952</cdr:x>
      <cdr:y>0.97275</cdr:y>
    </cdr:from>
    <cdr:to>
      <cdr:x>1</cdr:x>
      <cdr:y>0.99725</cdr:y>
    </cdr:to>
    <cdr:sp macro="" textlink="">
      <cdr:nvSpPr>
        <cdr:cNvPr id="84999" name="Text Box 7"/>
        <cdr:cNvSpPr txBox="1">
          <a:spLocks xmlns:a="http://schemas.openxmlformats.org/drawingml/2006/main" noChangeArrowheads="1"/>
        </cdr:cNvSpPr>
      </cdr:nvSpPr>
      <cdr:spPr bwMode="auto">
        <a:xfrm xmlns:a="http://schemas.openxmlformats.org/drawingml/2006/main">
          <a:off x="9095003" y="7032472"/>
          <a:ext cx="458572" cy="17712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1">
            <a:defRPr sz="1000"/>
          </a:pPr>
          <a:r>
            <a:rPr lang="en-US" sz="800" b="0" i="0" strike="noStrike">
              <a:solidFill>
                <a:srgbClr val="000000"/>
              </a:solidFill>
              <a:latin typeface="Arial"/>
              <a:cs typeface="Arial"/>
            </a:rPr>
            <a:t>6f</a:t>
          </a:r>
        </a:p>
      </cdr:txBody>
    </cdr:sp>
  </cdr:relSizeAnchor>
  <cdr:relSizeAnchor xmlns:cdr="http://schemas.openxmlformats.org/drawingml/2006/chartDrawing">
    <cdr:from>
      <cdr:x>0.00125</cdr:x>
      <cdr:y>0.331</cdr:y>
    </cdr:from>
    <cdr:to>
      <cdr:x>0.038</cdr:x>
      <cdr:y>0.7525</cdr:y>
    </cdr:to>
    <cdr:sp macro="" textlink="">
      <cdr:nvSpPr>
        <cdr:cNvPr id="85000" name="Text Box 8"/>
        <cdr:cNvSpPr txBox="1">
          <a:spLocks xmlns:a="http://schemas.openxmlformats.org/drawingml/2006/main" noChangeArrowheads="1"/>
        </cdr:cNvSpPr>
      </cdr:nvSpPr>
      <cdr:spPr bwMode="auto">
        <a:xfrm xmlns:a="http://schemas.openxmlformats.org/drawingml/2006/main">
          <a:off x="11942" y="2392956"/>
          <a:ext cx="370201" cy="3049031"/>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vert="vert270" wrap="square" lIns="36576" tIns="27432" rIns="36576" bIns="27432" anchor="ctr" upright="1"/>
        <a:lstStyle xmlns:a="http://schemas.openxmlformats.org/drawingml/2006/main"/>
        <a:p xmlns:a="http://schemas.openxmlformats.org/drawingml/2006/main">
          <a:pPr algn="ctr" rtl="1">
            <a:defRPr sz="1000"/>
          </a:pPr>
          <a:r>
            <a:rPr lang="en-US" sz="1400" b="1" i="0" strike="noStrike">
              <a:solidFill>
                <a:srgbClr val="002060"/>
              </a:solidFill>
              <a:latin typeface="+mn-lt"/>
              <a:cs typeface="Times New Roman" panose="02020603050405020304" pitchFamily="18" charset="0"/>
            </a:rPr>
            <a:t>Cents per pound</a:t>
          </a:r>
        </a:p>
      </cdr:txBody>
    </cdr:sp>
  </cdr:relSizeAnchor>
  <cdr:relSizeAnchor xmlns:cdr="http://schemas.openxmlformats.org/drawingml/2006/chartDrawing">
    <cdr:from>
      <cdr:x>0.10239</cdr:x>
      <cdr:y>0.58121</cdr:y>
    </cdr:from>
    <cdr:to>
      <cdr:x>0.16957</cdr:x>
      <cdr:y>0.66036</cdr:y>
    </cdr:to>
    <cdr:sp macro="" textlink="">
      <cdr:nvSpPr>
        <cdr:cNvPr id="12" name="TextBox 11"/>
        <cdr:cNvSpPr txBox="1"/>
      </cdr:nvSpPr>
      <cdr:spPr>
        <a:xfrm xmlns:a="http://schemas.openxmlformats.org/drawingml/2006/main">
          <a:off x="987909" y="4201879"/>
          <a:ext cx="648209" cy="5722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solidFill>
                <a:srgbClr val="00B050"/>
              </a:solidFill>
              <a:latin typeface="+mn-lt"/>
              <a:cs typeface="Times New Roman" panose="02020603050405020304" pitchFamily="18" charset="0"/>
            </a:rPr>
            <a:t>1985:</a:t>
          </a:r>
        </a:p>
        <a:p xmlns:a="http://schemas.openxmlformats.org/drawingml/2006/main">
          <a:r>
            <a:rPr lang="en-US" sz="1400">
              <a:solidFill>
                <a:srgbClr val="00B050"/>
              </a:solidFill>
              <a:latin typeface="+mn-lt"/>
              <a:cs typeface="Times New Roman" panose="02020603050405020304" pitchFamily="18" charset="0"/>
            </a:rPr>
            <a:t>23.18</a:t>
          </a:r>
        </a:p>
      </cdr:txBody>
    </cdr:sp>
  </cdr:relSizeAnchor>
  <cdr:relSizeAnchor xmlns:cdr="http://schemas.openxmlformats.org/drawingml/2006/chartDrawing">
    <cdr:from>
      <cdr:x>0.09576</cdr:x>
      <cdr:y>0.68768</cdr:y>
    </cdr:from>
    <cdr:to>
      <cdr:x>0.98115</cdr:x>
      <cdr:y>0.69302</cdr:y>
    </cdr:to>
    <cdr:cxnSp macro="">
      <cdr:nvCxnSpPr>
        <cdr:cNvPr id="3" name="Straight Connector 2">
          <a:extLst xmlns:a="http://schemas.openxmlformats.org/drawingml/2006/main">
            <a:ext uri="{FF2B5EF4-FFF2-40B4-BE49-F238E27FC236}">
              <a16:creationId xmlns:a16="http://schemas.microsoft.com/office/drawing/2014/main" id="{4C6770E0-C371-4CF3-8372-36C84B6742C9}"/>
            </a:ext>
          </a:extLst>
        </cdr:cNvPr>
        <cdr:cNvCxnSpPr/>
      </cdr:nvCxnSpPr>
      <cdr:spPr bwMode="auto">
        <a:xfrm xmlns:a="http://schemas.openxmlformats.org/drawingml/2006/main" flipV="1">
          <a:off x="923925" y="4971565"/>
          <a:ext cx="8543020" cy="38585"/>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0.10481</cdr:x>
      <cdr:y>0.65799</cdr:y>
    </cdr:from>
    <cdr:to>
      <cdr:x>0.11353</cdr:x>
      <cdr:y>0.67611</cdr:y>
    </cdr:to>
    <cdr:cxnSp macro="">
      <cdr:nvCxnSpPr>
        <cdr:cNvPr id="4" name="Straight Arrow Connector 3">
          <a:extLst xmlns:a="http://schemas.openxmlformats.org/drawingml/2006/main">
            <a:ext uri="{FF2B5EF4-FFF2-40B4-BE49-F238E27FC236}">
              <a16:creationId xmlns:a16="http://schemas.microsoft.com/office/drawing/2014/main" id="{82DC51F5-A17C-443F-A532-824AB5157B62}"/>
            </a:ext>
          </a:extLst>
        </cdr:cNvPr>
        <cdr:cNvCxnSpPr/>
      </cdr:nvCxnSpPr>
      <cdr:spPr bwMode="auto">
        <a:xfrm xmlns:a="http://schemas.openxmlformats.org/drawingml/2006/main" flipH="1">
          <a:off x="1011260" y="4756958"/>
          <a:ext cx="84137" cy="130998"/>
        </a:xfrm>
        <a:prstGeom xmlns:a="http://schemas.openxmlformats.org/drawingml/2006/main" prst="straightConnector1">
          <a:avLst/>
        </a:prstGeom>
        <a:ln xmlns:a="http://schemas.openxmlformats.org/drawingml/2006/main">
          <a:solidFill>
            <a:srgbClr val="00B050"/>
          </a:solidFill>
          <a:headEnd type="none" w="med" len="med"/>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0.43633</cdr:x>
      <cdr:y>0.21939</cdr:y>
    </cdr:from>
    <cdr:to>
      <cdr:x>0.64679</cdr:x>
      <cdr:y>0.32334</cdr:y>
    </cdr:to>
    <cdr:sp macro="" textlink="">
      <cdr:nvSpPr>
        <cdr:cNvPr id="2" name="TextBox 1"/>
        <cdr:cNvSpPr txBox="1"/>
      </cdr:nvSpPr>
      <cdr:spPr>
        <a:xfrm xmlns:a="http://schemas.openxmlformats.org/drawingml/2006/main">
          <a:off x="3684835" y="1480111"/>
          <a:ext cx="1777347" cy="701278"/>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400" dirty="0">
              <a:solidFill>
                <a:srgbClr val="00B050"/>
              </a:solidFill>
              <a:latin typeface="+mn-lt"/>
              <a:cs typeface="Times New Roman" panose="02020603050405020304" pitchFamily="18" charset="0"/>
            </a:rPr>
            <a:t>Global sugar shortage, </a:t>
          </a:r>
        </a:p>
        <a:p xmlns:a="http://schemas.openxmlformats.org/drawingml/2006/main">
          <a:pPr algn="ctr"/>
          <a:r>
            <a:rPr lang="en-US" sz="1400" dirty="0">
              <a:solidFill>
                <a:srgbClr val="00B050"/>
              </a:solidFill>
              <a:latin typeface="+mn-lt"/>
              <a:cs typeface="Times New Roman" panose="02020603050405020304" pitchFamily="18" charset="0"/>
            </a:rPr>
            <a:t>world price spike</a:t>
          </a:r>
        </a:p>
      </cdr:txBody>
    </cdr:sp>
  </cdr:relSizeAnchor>
  <cdr:relSizeAnchor xmlns:cdr="http://schemas.openxmlformats.org/drawingml/2006/chartDrawing">
    <cdr:from>
      <cdr:x>0.64905</cdr:x>
      <cdr:y>0.25228</cdr:y>
    </cdr:from>
    <cdr:to>
      <cdr:x>0.69139</cdr:x>
      <cdr:y>0.2737</cdr:y>
    </cdr:to>
    <cdr:cxnSp macro="">
      <cdr:nvCxnSpPr>
        <cdr:cNvPr id="6" name="Straight Arrow Connector 5">
          <a:extLst xmlns:a="http://schemas.openxmlformats.org/drawingml/2006/main">
            <a:ext uri="{FF2B5EF4-FFF2-40B4-BE49-F238E27FC236}">
              <a16:creationId xmlns:a16="http://schemas.microsoft.com/office/drawing/2014/main" id="{96116FFD-5069-427F-9219-76494FA93D02}"/>
            </a:ext>
          </a:extLst>
        </cdr:cNvPr>
        <cdr:cNvCxnSpPr/>
      </cdr:nvCxnSpPr>
      <cdr:spPr bwMode="auto">
        <a:xfrm xmlns:a="http://schemas.openxmlformats.org/drawingml/2006/main" flipV="1">
          <a:off x="6262539" y="1823851"/>
          <a:ext cx="408532" cy="154856"/>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userShapes>
</file>

<file path=ppt/drawings/drawing11.xml><?xml version="1.0" encoding="utf-8"?>
<c:userShapes xmlns:c="http://schemas.openxmlformats.org/drawingml/2006/chart">
  <cdr:relSizeAnchor xmlns:cdr="http://schemas.openxmlformats.org/drawingml/2006/chartDrawing">
    <cdr:from>
      <cdr:x>0.15787</cdr:x>
      <cdr:y>0.20838</cdr:y>
    </cdr:from>
    <cdr:to>
      <cdr:x>0.15815</cdr:x>
      <cdr:y>0.86282</cdr:y>
    </cdr:to>
    <cdr:cxnSp macro="">
      <cdr:nvCxnSpPr>
        <cdr:cNvPr id="3" name="Straight Connector 2">
          <a:extLst xmlns:a="http://schemas.openxmlformats.org/drawingml/2006/main">
            <a:ext uri="{FF2B5EF4-FFF2-40B4-BE49-F238E27FC236}">
              <a16:creationId xmlns:a16="http://schemas.microsoft.com/office/drawing/2014/main" id="{FF4136E0-825D-426D-A49E-BB4AF15FB605}"/>
            </a:ext>
          </a:extLst>
        </cdr:cNvPr>
        <cdr:cNvCxnSpPr/>
      </cdr:nvCxnSpPr>
      <cdr:spPr>
        <a:xfrm xmlns:a="http://schemas.openxmlformats.org/drawingml/2006/main" flipH="1" flipV="1">
          <a:off x="1368358" y="1311948"/>
          <a:ext cx="2427" cy="4120370"/>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0.4192</cdr:x>
      <cdr:y>0.22062</cdr:y>
    </cdr:from>
    <cdr:to>
      <cdr:x>0.42032</cdr:x>
      <cdr:y>0.73842</cdr:y>
    </cdr:to>
    <cdr:cxnSp macro="">
      <cdr:nvCxnSpPr>
        <cdr:cNvPr id="4" name="Straight Connector 3">
          <a:extLst xmlns:a="http://schemas.openxmlformats.org/drawingml/2006/main">
            <a:ext uri="{FF2B5EF4-FFF2-40B4-BE49-F238E27FC236}">
              <a16:creationId xmlns:a16="http://schemas.microsoft.com/office/drawing/2014/main" id="{5C18E779-C55E-45C9-84AD-BD2343BB5E09}"/>
            </a:ext>
          </a:extLst>
        </cdr:cNvPr>
        <cdr:cNvCxnSpPr/>
      </cdr:nvCxnSpPr>
      <cdr:spPr>
        <a:xfrm xmlns:a="http://schemas.openxmlformats.org/drawingml/2006/main" flipH="1" flipV="1">
          <a:off x="3633500" y="1389038"/>
          <a:ext cx="9708" cy="3260082"/>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0.68371</cdr:x>
      <cdr:y>0.21579</cdr:y>
    </cdr:from>
    <cdr:to>
      <cdr:x>0.68377</cdr:x>
      <cdr:y>0.86625</cdr:y>
    </cdr:to>
    <cdr:cxnSp macro="">
      <cdr:nvCxnSpPr>
        <cdr:cNvPr id="5" name="Straight Connector 4">
          <a:extLst xmlns:a="http://schemas.openxmlformats.org/drawingml/2006/main">
            <a:ext uri="{FF2B5EF4-FFF2-40B4-BE49-F238E27FC236}">
              <a16:creationId xmlns:a16="http://schemas.microsoft.com/office/drawing/2014/main" id="{8BF2BFAF-8001-40DB-91A4-A1CE47C21E31}"/>
            </a:ext>
          </a:extLst>
        </cdr:cNvPr>
        <cdr:cNvCxnSpPr/>
      </cdr:nvCxnSpPr>
      <cdr:spPr>
        <a:xfrm xmlns:a="http://schemas.openxmlformats.org/drawingml/2006/main" flipH="1" flipV="1">
          <a:off x="5926253" y="1358619"/>
          <a:ext cx="520" cy="4095313"/>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0.54924</cdr:x>
      <cdr:y>0.21126</cdr:y>
    </cdr:from>
    <cdr:to>
      <cdr:x>0.5515</cdr:x>
      <cdr:y>0.85896</cdr:y>
    </cdr:to>
    <cdr:cxnSp macro="">
      <cdr:nvCxnSpPr>
        <cdr:cNvPr id="6" name="Straight Connector 5">
          <a:extLst xmlns:a="http://schemas.openxmlformats.org/drawingml/2006/main">
            <a:ext uri="{FF2B5EF4-FFF2-40B4-BE49-F238E27FC236}">
              <a16:creationId xmlns:a16="http://schemas.microsoft.com/office/drawing/2014/main" id="{06C72E38-7ACF-4A34-B336-91C1883746C3}"/>
            </a:ext>
          </a:extLst>
        </cdr:cNvPr>
        <cdr:cNvCxnSpPr/>
      </cdr:nvCxnSpPr>
      <cdr:spPr>
        <a:xfrm xmlns:a="http://schemas.openxmlformats.org/drawingml/2006/main" flipV="1">
          <a:off x="4760682" y="1330125"/>
          <a:ext cx="19589" cy="4077936"/>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0.28408</cdr:x>
      <cdr:y>0.21544</cdr:y>
    </cdr:from>
    <cdr:to>
      <cdr:x>0.28717</cdr:x>
      <cdr:y>0.86218</cdr:y>
    </cdr:to>
    <cdr:cxnSp macro="">
      <cdr:nvCxnSpPr>
        <cdr:cNvPr id="7" name="Straight Connector 6">
          <a:extLst xmlns:a="http://schemas.openxmlformats.org/drawingml/2006/main">
            <a:ext uri="{FF2B5EF4-FFF2-40B4-BE49-F238E27FC236}">
              <a16:creationId xmlns:a16="http://schemas.microsoft.com/office/drawing/2014/main" id="{86F2FC9D-E809-447C-BF76-421E1AE76816}"/>
            </a:ext>
          </a:extLst>
        </cdr:cNvPr>
        <cdr:cNvCxnSpPr/>
      </cdr:nvCxnSpPr>
      <cdr:spPr>
        <a:xfrm xmlns:a="http://schemas.openxmlformats.org/drawingml/2006/main" flipH="1" flipV="1">
          <a:off x="2462294" y="1356416"/>
          <a:ext cx="26784" cy="4071891"/>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0.05165</cdr:x>
      <cdr:y>0.21567</cdr:y>
    </cdr:from>
    <cdr:to>
      <cdr:x>0.13626</cdr:x>
      <cdr:y>0.33593</cdr:y>
    </cdr:to>
    <cdr:sp macro="" textlink="">
      <cdr:nvSpPr>
        <cdr:cNvPr id="10" name="TextBox 9"/>
        <cdr:cNvSpPr txBox="1"/>
      </cdr:nvSpPr>
      <cdr:spPr>
        <a:xfrm xmlns:a="http://schemas.openxmlformats.org/drawingml/2006/main">
          <a:off x="447669" y="1357846"/>
          <a:ext cx="733379" cy="7571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u="sng">
              <a:latin typeface="Arial Narrow" panose="020B0606020202030204" pitchFamily="34" charset="0"/>
            </a:rPr>
            <a:t>1985-89</a:t>
          </a:r>
        </a:p>
        <a:p xmlns:a="http://schemas.openxmlformats.org/drawingml/2006/main">
          <a:pPr algn="ctr"/>
          <a:r>
            <a:rPr lang="en-US" sz="1400">
              <a:solidFill>
                <a:sysClr val="windowText" lastClr="000000"/>
              </a:solidFill>
              <a:latin typeface="Arial Narrow" panose="020B0606020202030204" pitchFamily="34" charset="0"/>
            </a:rPr>
            <a:t>5 Beet</a:t>
          </a:r>
        </a:p>
        <a:p xmlns:a="http://schemas.openxmlformats.org/drawingml/2006/main">
          <a:pPr algn="ctr"/>
          <a:r>
            <a:rPr lang="en-US" sz="1400">
              <a:solidFill>
                <a:sysClr val="windowText" lastClr="000000"/>
              </a:solidFill>
              <a:latin typeface="Arial Narrow" panose="020B0606020202030204" pitchFamily="34" charset="0"/>
            </a:rPr>
            <a:t>8</a:t>
          </a:r>
          <a:r>
            <a:rPr lang="en-US" sz="1400" baseline="0">
              <a:solidFill>
                <a:sysClr val="windowText" lastClr="000000"/>
              </a:solidFill>
              <a:latin typeface="Arial Narrow" panose="020B0606020202030204" pitchFamily="34" charset="0"/>
            </a:rPr>
            <a:t> Cane</a:t>
          </a:r>
          <a:endParaRPr lang="en-US" sz="1400">
            <a:solidFill>
              <a:sysClr val="windowText" lastClr="000000"/>
            </a:solidFill>
            <a:latin typeface="Arial Narrow" panose="020B0606020202030204" pitchFamily="34" charset="0"/>
          </a:endParaRPr>
        </a:p>
      </cdr:txBody>
    </cdr:sp>
  </cdr:relSizeAnchor>
  <cdr:relSizeAnchor xmlns:cdr="http://schemas.openxmlformats.org/drawingml/2006/chartDrawing">
    <cdr:from>
      <cdr:x>0.17911</cdr:x>
      <cdr:y>0.21717</cdr:y>
    </cdr:from>
    <cdr:to>
      <cdr:x>0.27472</cdr:x>
      <cdr:y>0.3419</cdr:y>
    </cdr:to>
    <cdr:sp macro="" textlink="">
      <cdr:nvSpPr>
        <cdr:cNvPr id="11" name="TextBox 1"/>
        <cdr:cNvSpPr txBox="1"/>
      </cdr:nvSpPr>
      <cdr:spPr>
        <a:xfrm xmlns:a="http://schemas.openxmlformats.org/drawingml/2006/main">
          <a:off x="1552479" y="1367308"/>
          <a:ext cx="828723" cy="7853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u="sng">
              <a:latin typeface="Arial Narrow" panose="020B0606020202030204" pitchFamily="34" charset="0"/>
            </a:rPr>
            <a:t>1990-94</a:t>
          </a:r>
        </a:p>
        <a:p xmlns:a="http://schemas.openxmlformats.org/drawingml/2006/main">
          <a:pPr algn="ctr"/>
          <a:r>
            <a:rPr lang="en-US" sz="1400">
              <a:solidFill>
                <a:sysClr val="windowText" lastClr="000000"/>
              </a:solidFill>
              <a:latin typeface="Arial Narrow" panose="020B0606020202030204" pitchFamily="34" charset="0"/>
            </a:rPr>
            <a:t>2 Beet</a:t>
          </a:r>
        </a:p>
        <a:p xmlns:a="http://schemas.openxmlformats.org/drawingml/2006/main">
          <a:pPr algn="ctr"/>
          <a:r>
            <a:rPr lang="en-US" sz="1400" baseline="0">
              <a:solidFill>
                <a:sysClr val="windowText" lastClr="000000"/>
              </a:solidFill>
              <a:latin typeface="Arial Narrow" panose="020B0606020202030204" pitchFamily="34" charset="0"/>
            </a:rPr>
            <a:t>4 Cane</a:t>
          </a:r>
          <a:endParaRPr lang="en-US" sz="1400">
            <a:solidFill>
              <a:sysClr val="windowText" lastClr="000000"/>
            </a:solidFill>
            <a:latin typeface="Arial Narrow" panose="020B0606020202030204" pitchFamily="34" charset="0"/>
          </a:endParaRPr>
        </a:p>
      </cdr:txBody>
    </cdr:sp>
  </cdr:relSizeAnchor>
  <cdr:relSizeAnchor xmlns:cdr="http://schemas.openxmlformats.org/drawingml/2006/chartDrawing">
    <cdr:from>
      <cdr:x>0.29671</cdr:x>
      <cdr:y>0.21264</cdr:y>
    </cdr:from>
    <cdr:to>
      <cdr:x>0.4055</cdr:x>
      <cdr:y>0.33291</cdr:y>
    </cdr:to>
    <cdr:sp macro="" textlink="">
      <cdr:nvSpPr>
        <cdr:cNvPr id="12" name="TextBox 1"/>
        <cdr:cNvSpPr txBox="1"/>
      </cdr:nvSpPr>
      <cdr:spPr>
        <a:xfrm xmlns:a="http://schemas.openxmlformats.org/drawingml/2006/main">
          <a:off x="2571807" y="1338778"/>
          <a:ext cx="942965" cy="757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u="sng">
              <a:latin typeface="Arial Narrow" panose="020B0606020202030204" pitchFamily="34" charset="0"/>
            </a:rPr>
            <a:t>1995-99</a:t>
          </a:r>
        </a:p>
        <a:p xmlns:a="http://schemas.openxmlformats.org/drawingml/2006/main">
          <a:pPr algn="ctr"/>
          <a:r>
            <a:rPr lang="en-US" sz="1400">
              <a:solidFill>
                <a:sysClr val="windowText" lastClr="000000"/>
              </a:solidFill>
              <a:latin typeface="Arial Narrow" panose="020B0606020202030204" pitchFamily="34" charset="0"/>
            </a:rPr>
            <a:t>5 Beet</a:t>
          </a:r>
        </a:p>
        <a:p xmlns:a="http://schemas.openxmlformats.org/drawingml/2006/main">
          <a:pPr algn="ctr"/>
          <a:r>
            <a:rPr lang="en-US" sz="1400" baseline="0">
              <a:solidFill>
                <a:sysClr val="windowText" lastClr="000000"/>
              </a:solidFill>
              <a:latin typeface="Arial Narrow" panose="020B0606020202030204" pitchFamily="34" charset="0"/>
            </a:rPr>
            <a:t>9 Cane</a:t>
          </a:r>
          <a:endParaRPr lang="en-US" sz="1400">
            <a:solidFill>
              <a:sysClr val="windowText" lastClr="000000"/>
            </a:solidFill>
            <a:latin typeface="Arial Narrow" panose="020B0606020202030204" pitchFamily="34" charset="0"/>
          </a:endParaRPr>
        </a:p>
      </cdr:txBody>
    </cdr:sp>
  </cdr:relSizeAnchor>
  <cdr:relSizeAnchor xmlns:cdr="http://schemas.openxmlformats.org/drawingml/2006/chartDrawing">
    <cdr:from>
      <cdr:x>0.42636</cdr:x>
      <cdr:y>0.21414</cdr:y>
    </cdr:from>
    <cdr:to>
      <cdr:x>0.54174</cdr:x>
      <cdr:y>0.33441</cdr:y>
    </cdr:to>
    <cdr:sp macro="" textlink="">
      <cdr:nvSpPr>
        <cdr:cNvPr id="13" name="TextBox 1"/>
        <cdr:cNvSpPr txBox="1"/>
      </cdr:nvSpPr>
      <cdr:spPr>
        <a:xfrm xmlns:a="http://schemas.openxmlformats.org/drawingml/2006/main">
          <a:off x="3695610" y="1348249"/>
          <a:ext cx="1000085" cy="757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u="sng">
              <a:latin typeface="Arial Narrow" panose="020B0606020202030204" pitchFamily="34" charset="0"/>
            </a:rPr>
            <a:t>2000-04</a:t>
          </a:r>
        </a:p>
        <a:p xmlns:a="http://schemas.openxmlformats.org/drawingml/2006/main">
          <a:pPr algn="ctr"/>
          <a:r>
            <a:rPr lang="en-US" sz="1400">
              <a:solidFill>
                <a:sysClr val="windowText" lastClr="000000"/>
              </a:solidFill>
              <a:latin typeface="Arial Narrow" panose="020B0606020202030204" pitchFamily="34" charset="0"/>
            </a:rPr>
            <a:t>5 Beet</a:t>
          </a:r>
        </a:p>
        <a:p xmlns:a="http://schemas.openxmlformats.org/drawingml/2006/main">
          <a:pPr algn="ctr"/>
          <a:r>
            <a:rPr lang="en-US" sz="1400" baseline="0">
              <a:solidFill>
                <a:sysClr val="windowText" lastClr="000000"/>
              </a:solidFill>
              <a:latin typeface="Arial Narrow" panose="020B0606020202030204" pitchFamily="34" charset="0"/>
            </a:rPr>
            <a:t>7 Cane</a:t>
          </a:r>
          <a:endParaRPr lang="en-US" sz="1400">
            <a:solidFill>
              <a:sysClr val="windowText" lastClr="000000"/>
            </a:solidFill>
            <a:latin typeface="Arial Narrow" panose="020B0606020202030204" pitchFamily="34" charset="0"/>
          </a:endParaRPr>
        </a:p>
      </cdr:txBody>
    </cdr:sp>
  </cdr:relSizeAnchor>
  <cdr:relSizeAnchor xmlns:cdr="http://schemas.openxmlformats.org/drawingml/2006/chartDrawing">
    <cdr:from>
      <cdr:x>0.54067</cdr:x>
      <cdr:y>0.22033</cdr:y>
    </cdr:from>
    <cdr:to>
      <cdr:x>0.69781</cdr:x>
      <cdr:y>0.34059</cdr:y>
    </cdr:to>
    <cdr:sp macro="" textlink="">
      <cdr:nvSpPr>
        <cdr:cNvPr id="14" name="TextBox 1"/>
        <cdr:cNvSpPr txBox="1"/>
      </cdr:nvSpPr>
      <cdr:spPr>
        <a:xfrm xmlns:a="http://schemas.openxmlformats.org/drawingml/2006/main">
          <a:off x="4686351" y="1387221"/>
          <a:ext cx="1362051" cy="757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u="sng">
              <a:latin typeface="Arial Narrow" panose="020B0606020202030204" pitchFamily="34" charset="0"/>
            </a:rPr>
            <a:t>2005-09</a:t>
          </a:r>
        </a:p>
        <a:p xmlns:a="http://schemas.openxmlformats.org/drawingml/2006/main">
          <a:pPr algn="ctr"/>
          <a:r>
            <a:rPr lang="en-US" sz="1400">
              <a:solidFill>
                <a:sysClr val="windowText" lastClr="000000"/>
              </a:solidFill>
              <a:latin typeface="Arial Narrow" panose="020B0606020202030204" pitchFamily="34" charset="0"/>
            </a:rPr>
            <a:t>3 Beet</a:t>
          </a:r>
        </a:p>
        <a:p xmlns:a="http://schemas.openxmlformats.org/drawingml/2006/main">
          <a:pPr algn="ctr"/>
          <a:r>
            <a:rPr lang="en-US" sz="1400" baseline="0">
              <a:solidFill>
                <a:sysClr val="windowText" lastClr="000000"/>
              </a:solidFill>
              <a:latin typeface="Arial Narrow" panose="020B0606020202030204" pitchFamily="34" charset="0"/>
            </a:rPr>
            <a:t>7 Cane</a:t>
          </a:r>
          <a:endParaRPr lang="en-US" sz="1400">
            <a:solidFill>
              <a:sysClr val="windowText" lastClr="000000"/>
            </a:solidFill>
            <a:latin typeface="Arial Narrow" panose="020B0606020202030204" pitchFamily="34" charset="0"/>
          </a:endParaRPr>
        </a:p>
      </cdr:txBody>
    </cdr:sp>
  </cdr:relSizeAnchor>
  <cdr:relSizeAnchor xmlns:cdr="http://schemas.openxmlformats.org/drawingml/2006/chartDrawing">
    <cdr:from>
      <cdr:x>0.29463</cdr:x>
      <cdr:y>0.14208</cdr:y>
    </cdr:from>
    <cdr:to>
      <cdr:x>0.71398</cdr:x>
      <cdr:y>0.20469</cdr:y>
    </cdr:to>
    <cdr:sp macro="" textlink="">
      <cdr:nvSpPr>
        <cdr:cNvPr id="15" name="TextBox 14"/>
        <cdr:cNvSpPr txBox="1"/>
      </cdr:nvSpPr>
      <cdr:spPr>
        <a:xfrm xmlns:a="http://schemas.openxmlformats.org/drawingml/2006/main">
          <a:off x="2553796" y="894548"/>
          <a:ext cx="3634821" cy="39419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200" b="1" u="sng">
              <a:latin typeface="Arial Narrow" panose="020B0606020202030204" pitchFamily="34" charset="0"/>
            </a:rPr>
            <a:t>Beet and Cane Mill or Refinery Closures</a:t>
          </a:r>
        </a:p>
      </cdr:txBody>
    </cdr:sp>
  </cdr:relSizeAnchor>
  <cdr:relSizeAnchor xmlns:cdr="http://schemas.openxmlformats.org/drawingml/2006/chartDrawing">
    <cdr:from>
      <cdr:x>0.00119</cdr:x>
      <cdr:y>0.92436</cdr:y>
    </cdr:from>
    <cdr:to>
      <cdr:x>0.98462</cdr:x>
      <cdr:y>1</cdr:y>
    </cdr:to>
    <cdr:sp macro="" textlink="">
      <cdr:nvSpPr>
        <cdr:cNvPr id="16" name="TextBox 15"/>
        <cdr:cNvSpPr txBox="1"/>
      </cdr:nvSpPr>
      <cdr:spPr>
        <a:xfrm xmlns:a="http://schemas.openxmlformats.org/drawingml/2006/main">
          <a:off x="10314" y="5819794"/>
          <a:ext cx="8524085" cy="476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a:latin typeface="Arial Narrow" panose="020B0606020202030204" pitchFamily="34" charset="0"/>
            </a:rPr>
            <a:t>Source:  USDA, annual average wholesale</a:t>
          </a:r>
          <a:r>
            <a:rPr lang="en-US" sz="1050" baseline="0">
              <a:latin typeface="Arial Narrow" panose="020B0606020202030204" pitchFamily="34" charset="0"/>
            </a:rPr>
            <a:t> refined sugar prices, Midwest markets</a:t>
          </a:r>
          <a:r>
            <a:rPr lang="en-US" sz="1050" baseline="0">
              <a:effectLst/>
              <a:latin typeface="Arial Narrow" panose="020B0606020202030204" pitchFamily="34" charset="0"/>
              <a:ea typeface="+mn-ea"/>
              <a:cs typeface="+mn-cs"/>
            </a:rPr>
            <a:t>, 1985-2021. More operations would have closed had farmers not organized cooperatively to purchase independent beet and cane processing and refining facilities.  User access  to domestic sugar would have suffered more.</a:t>
          </a:r>
        </a:p>
      </cdr:txBody>
    </cdr:sp>
  </cdr:relSizeAnchor>
  <cdr:relSizeAnchor xmlns:cdr="http://schemas.openxmlformats.org/drawingml/2006/chartDrawing">
    <cdr:from>
      <cdr:x>0.01195</cdr:x>
      <cdr:y>0.34191</cdr:y>
    </cdr:from>
    <cdr:to>
      <cdr:x>1</cdr:x>
      <cdr:y>0.72315</cdr:y>
    </cdr:to>
    <cdr:sp macro="" textlink="">
      <cdr:nvSpPr>
        <cdr:cNvPr id="17" name="Oval 16"/>
        <cdr:cNvSpPr/>
      </cdr:nvSpPr>
      <cdr:spPr>
        <a:xfrm xmlns:a="http://schemas.openxmlformats.org/drawingml/2006/main">
          <a:off x="103580" y="2152650"/>
          <a:ext cx="8564170" cy="2400320"/>
        </a:xfrm>
        <a:prstGeom xmlns:a="http://schemas.openxmlformats.org/drawingml/2006/main" prst="ellipse">
          <a:avLst/>
        </a:prstGeom>
        <a:noFill xmlns:a="http://schemas.openxmlformats.org/drawingml/2006/main"/>
        <a:ln xmlns:a="http://schemas.openxmlformats.org/drawingml/2006/main" w="19050">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0.32412</cdr:x>
      <cdr:y>0.68166</cdr:y>
    </cdr:from>
    <cdr:to>
      <cdr:x>0.57154</cdr:x>
      <cdr:y>0.85476</cdr:y>
    </cdr:to>
    <cdr:sp macro="" textlink="">
      <cdr:nvSpPr>
        <cdr:cNvPr id="18" name="TextBox 17"/>
        <cdr:cNvSpPr txBox="1"/>
      </cdr:nvSpPr>
      <cdr:spPr>
        <a:xfrm xmlns:a="http://schemas.openxmlformats.org/drawingml/2006/main">
          <a:off x="2808515" y="4288972"/>
          <a:ext cx="2143896" cy="108912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endParaRPr lang="en-US" sz="1400" b="1" dirty="0">
            <a:solidFill>
              <a:srgbClr val="00B050"/>
            </a:solidFill>
            <a:latin typeface="Arial Narrow" panose="020B0606020202030204" pitchFamily="34" charset="0"/>
          </a:endParaRPr>
        </a:p>
        <a:p xmlns:a="http://schemas.openxmlformats.org/drawingml/2006/main">
          <a:pPr algn="ctr"/>
          <a:r>
            <a:rPr lang="en-US" sz="1400" b="1" dirty="0">
              <a:solidFill>
                <a:srgbClr val="00B050"/>
              </a:solidFill>
              <a:latin typeface="Arial Narrow" panose="020B0606020202030204" pitchFamily="34" charset="0"/>
            </a:rPr>
            <a:t>30+</a:t>
          </a:r>
          <a:r>
            <a:rPr lang="en-US" sz="1400" b="1" baseline="0" dirty="0">
              <a:solidFill>
                <a:srgbClr val="00B050"/>
              </a:solidFill>
              <a:latin typeface="Arial Narrow" panose="020B0606020202030204" pitchFamily="34" charset="0"/>
            </a:rPr>
            <a:t> years of Flat Prices</a:t>
          </a:r>
        </a:p>
      </cdr:txBody>
    </cdr:sp>
  </cdr:relSizeAnchor>
  <cdr:relSizeAnchor xmlns:cdr="http://schemas.openxmlformats.org/drawingml/2006/chartDrawing">
    <cdr:from>
      <cdr:x>0.6613</cdr:x>
      <cdr:y>0.17836</cdr:y>
    </cdr:from>
    <cdr:to>
      <cdr:x>0.7989</cdr:x>
      <cdr:y>0.36566</cdr:y>
    </cdr:to>
    <cdr:sp macro="" textlink="">
      <cdr:nvSpPr>
        <cdr:cNvPr id="20" name="Oval 19"/>
        <cdr:cNvSpPr/>
      </cdr:nvSpPr>
      <cdr:spPr>
        <a:xfrm xmlns:a="http://schemas.openxmlformats.org/drawingml/2006/main">
          <a:off x="5732019" y="1122932"/>
          <a:ext cx="1192683" cy="1179246"/>
        </a:xfrm>
        <a:prstGeom xmlns:a="http://schemas.openxmlformats.org/drawingml/2006/main" prst="ellipse">
          <a:avLst/>
        </a:prstGeom>
        <a:noFill xmlns:a="http://schemas.openxmlformats.org/drawingml/2006/main"/>
        <a:ln xmlns:a="http://schemas.openxmlformats.org/drawingml/2006/main" w="19050">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0.75385</cdr:x>
      <cdr:y>0.10287</cdr:y>
    </cdr:from>
    <cdr:to>
      <cdr:x>0.93517</cdr:x>
      <cdr:y>0.22344</cdr:y>
    </cdr:to>
    <cdr:sp macro="" textlink="">
      <cdr:nvSpPr>
        <cdr:cNvPr id="21" name="TextBox 20"/>
        <cdr:cNvSpPr txBox="1"/>
      </cdr:nvSpPr>
      <cdr:spPr>
        <a:xfrm xmlns:a="http://schemas.openxmlformats.org/drawingml/2006/main">
          <a:off x="6534161" y="647672"/>
          <a:ext cx="1571637" cy="759112"/>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solidFill>
                <a:srgbClr val="0070C0"/>
              </a:solidFill>
            </a:rPr>
            <a:t>Global Shortage,</a:t>
          </a:r>
        </a:p>
        <a:p xmlns:a="http://schemas.openxmlformats.org/drawingml/2006/main">
          <a:pPr algn="ctr"/>
          <a:r>
            <a:rPr lang="en-US" sz="1400" b="1" dirty="0">
              <a:solidFill>
                <a:srgbClr val="0070C0"/>
              </a:solidFill>
            </a:rPr>
            <a:t>30-Year Spike</a:t>
          </a:r>
        </a:p>
      </cdr:txBody>
    </cdr:sp>
  </cdr:relSizeAnchor>
  <cdr:relSizeAnchor xmlns:cdr="http://schemas.openxmlformats.org/drawingml/2006/chartDrawing">
    <cdr:from>
      <cdr:x>0.95714</cdr:x>
      <cdr:y>0.96823</cdr:y>
    </cdr:from>
    <cdr:to>
      <cdr:x>1</cdr:x>
      <cdr:y>1</cdr:y>
    </cdr:to>
    <cdr:sp macro="" textlink="">
      <cdr:nvSpPr>
        <cdr:cNvPr id="22" name="TextBox 21"/>
        <cdr:cNvSpPr txBox="1"/>
      </cdr:nvSpPr>
      <cdr:spPr>
        <a:xfrm xmlns:a="http://schemas.openxmlformats.org/drawingml/2006/main">
          <a:off x="8296275" y="6095999"/>
          <a:ext cx="371475"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latin typeface="Arial Narrow" panose="020B0606020202030204" pitchFamily="34" charset="0"/>
            </a:rPr>
            <a:t>31-S</a:t>
          </a:r>
        </a:p>
      </cdr:txBody>
    </cdr:sp>
  </cdr:relSizeAnchor>
  <cdr:relSizeAnchor xmlns:cdr="http://schemas.openxmlformats.org/drawingml/2006/chartDrawing">
    <cdr:from>
      <cdr:x>0.85824</cdr:x>
      <cdr:y>0.22743</cdr:y>
    </cdr:from>
    <cdr:to>
      <cdr:x>0.94066</cdr:x>
      <cdr:y>0.34769</cdr:y>
    </cdr:to>
    <cdr:sp macro="" textlink="">
      <cdr:nvSpPr>
        <cdr:cNvPr id="19" name="TextBox 1"/>
        <cdr:cNvSpPr txBox="1"/>
      </cdr:nvSpPr>
      <cdr:spPr>
        <a:xfrm xmlns:a="http://schemas.openxmlformats.org/drawingml/2006/main">
          <a:off x="7438998" y="1431905"/>
          <a:ext cx="714396" cy="757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u="sng">
              <a:latin typeface="Arial Narrow" panose="020B0606020202030204" pitchFamily="34" charset="0"/>
            </a:rPr>
            <a:t>2015-21</a:t>
          </a:r>
        </a:p>
        <a:p xmlns:a="http://schemas.openxmlformats.org/drawingml/2006/main">
          <a:pPr algn="ctr"/>
          <a:r>
            <a:rPr lang="en-US" sz="1300">
              <a:solidFill>
                <a:sysClr val="windowText" lastClr="000000"/>
              </a:solidFill>
              <a:latin typeface="Arial Narrow" panose="020B0606020202030204" pitchFamily="34" charset="0"/>
            </a:rPr>
            <a:t>1 Beet</a:t>
          </a:r>
        </a:p>
        <a:p xmlns:a="http://schemas.openxmlformats.org/drawingml/2006/main">
          <a:pPr algn="ctr"/>
          <a:r>
            <a:rPr lang="en-US" sz="1300" baseline="0">
              <a:solidFill>
                <a:sysClr val="windowText" lastClr="000000"/>
              </a:solidFill>
              <a:latin typeface="Arial Narrow" panose="020B0606020202030204" pitchFamily="34" charset="0"/>
            </a:rPr>
            <a:t>2 Cane</a:t>
          </a:r>
          <a:endParaRPr lang="en-US" sz="1300">
            <a:solidFill>
              <a:sysClr val="windowText" lastClr="000000"/>
            </a:solidFill>
            <a:latin typeface="Arial Narrow" panose="020B0606020202030204" pitchFamily="34" charset="0"/>
          </a:endParaRPr>
        </a:p>
      </cdr:txBody>
    </cdr:sp>
  </cdr:relSizeAnchor>
  <cdr:relSizeAnchor xmlns:cdr="http://schemas.openxmlformats.org/drawingml/2006/chartDrawing">
    <cdr:from>
      <cdr:x>0.81246</cdr:x>
      <cdr:y>0.21684</cdr:y>
    </cdr:from>
    <cdr:to>
      <cdr:x>0.81252</cdr:x>
      <cdr:y>0.8673</cdr:y>
    </cdr:to>
    <cdr:cxnSp macro="">
      <cdr:nvCxnSpPr>
        <cdr:cNvPr id="23" name="Straight Connector 22">
          <a:extLst xmlns:a="http://schemas.openxmlformats.org/drawingml/2006/main">
            <a:ext uri="{FF2B5EF4-FFF2-40B4-BE49-F238E27FC236}">
              <a16:creationId xmlns:a16="http://schemas.microsoft.com/office/drawing/2014/main" id="{5D0CB6C7-A684-4FB0-8514-C60371457CBC}"/>
            </a:ext>
          </a:extLst>
        </cdr:cNvPr>
        <cdr:cNvCxnSpPr/>
      </cdr:nvCxnSpPr>
      <cdr:spPr>
        <a:xfrm xmlns:a="http://schemas.openxmlformats.org/drawingml/2006/main" flipH="1" flipV="1">
          <a:off x="7042167" y="1365230"/>
          <a:ext cx="520" cy="4095312"/>
        </a:xfrm>
        <a:prstGeom xmlns:a="http://schemas.openxmlformats.org/drawingml/2006/main" prst="line">
          <a:avLst/>
        </a:prstGeom>
        <a:ln xmlns:a="http://schemas.openxmlformats.org/drawingml/2006/main" w="1270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0.66301</cdr:x>
      <cdr:y>0.73727</cdr:y>
    </cdr:from>
    <cdr:to>
      <cdr:x>0.82015</cdr:x>
      <cdr:y>0.85753</cdr:y>
    </cdr:to>
    <cdr:sp macro="" textlink="">
      <cdr:nvSpPr>
        <cdr:cNvPr id="24" name="TextBox 1"/>
        <cdr:cNvSpPr txBox="1"/>
      </cdr:nvSpPr>
      <cdr:spPr>
        <a:xfrm xmlns:a="http://schemas.openxmlformats.org/drawingml/2006/main">
          <a:off x="5746800" y="4641861"/>
          <a:ext cx="1362050" cy="757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u="sng">
              <a:latin typeface="Arial Narrow" panose="020B0606020202030204" pitchFamily="34" charset="0"/>
            </a:rPr>
            <a:t>2010-14</a:t>
          </a:r>
        </a:p>
        <a:p xmlns:a="http://schemas.openxmlformats.org/drawingml/2006/main">
          <a:pPr algn="ctr"/>
          <a:r>
            <a:rPr lang="en-US" sz="1400">
              <a:solidFill>
                <a:sysClr val="windowText" lastClr="000000"/>
              </a:solidFill>
              <a:latin typeface="Arial Narrow" panose="020B0606020202030204" pitchFamily="34" charset="0"/>
            </a:rPr>
            <a:t>0 Beet</a:t>
          </a:r>
        </a:p>
        <a:p xmlns:a="http://schemas.openxmlformats.org/drawingml/2006/main">
          <a:pPr algn="ctr"/>
          <a:r>
            <a:rPr lang="en-US" sz="1400" baseline="0">
              <a:solidFill>
                <a:sysClr val="windowText" lastClr="000000"/>
              </a:solidFill>
              <a:latin typeface="Arial Narrow" panose="020B0606020202030204" pitchFamily="34" charset="0"/>
            </a:rPr>
            <a:t>0 Cane</a:t>
          </a:r>
          <a:endParaRPr lang="en-US" sz="1400">
            <a:solidFill>
              <a:sysClr val="windowText" lastClr="000000"/>
            </a:solidFill>
            <a:latin typeface="Arial Narrow" panose="020B0606020202030204"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0.27823</cdr:y>
    </cdr:from>
    <cdr:to>
      <cdr:x>0.04075</cdr:x>
      <cdr:y>0.66623</cdr:y>
    </cdr:to>
    <cdr:sp macro="" textlink="">
      <cdr:nvSpPr>
        <cdr:cNvPr id="79873" name="Text Box 1"/>
        <cdr:cNvSpPr txBox="1">
          <a:spLocks xmlns:a="http://schemas.openxmlformats.org/drawingml/2006/main" noChangeArrowheads="1"/>
        </cdr:cNvSpPr>
      </cdr:nvSpPr>
      <cdr:spPr bwMode="auto">
        <a:xfrm xmlns:a="http://schemas.openxmlformats.org/drawingml/2006/main">
          <a:off x="0" y="1727410"/>
          <a:ext cx="337697" cy="240888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ctr" rtl="1">
            <a:defRPr sz="1000"/>
          </a:pPr>
          <a:r>
            <a:rPr lang="en-US" sz="1075" b="1" i="0" strike="noStrike" dirty="0">
              <a:solidFill>
                <a:srgbClr val="002060"/>
              </a:solidFill>
              <a:cs typeface="Arial"/>
            </a:rPr>
            <a:t>Cents per pounds</a:t>
          </a:r>
        </a:p>
      </cdr:txBody>
    </cdr:sp>
  </cdr:relSizeAnchor>
  <cdr:relSizeAnchor xmlns:cdr="http://schemas.openxmlformats.org/drawingml/2006/chartDrawing">
    <cdr:from>
      <cdr:x>0.73572</cdr:x>
      <cdr:y>0.18584</cdr:y>
    </cdr:from>
    <cdr:to>
      <cdr:x>0.94447</cdr:x>
      <cdr:y>0.24034</cdr:y>
    </cdr:to>
    <cdr:sp macro="" textlink="">
      <cdr:nvSpPr>
        <cdr:cNvPr id="79875" name="Text Box 3"/>
        <cdr:cNvSpPr txBox="1">
          <a:spLocks xmlns:a="http://schemas.openxmlformats.org/drawingml/2006/main" noChangeArrowheads="1"/>
        </cdr:cNvSpPr>
      </cdr:nvSpPr>
      <cdr:spPr bwMode="auto">
        <a:xfrm xmlns:a="http://schemas.openxmlformats.org/drawingml/2006/main">
          <a:off x="6737480" y="1239102"/>
          <a:ext cx="1911650" cy="36337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1">
            <a:defRPr sz="1000"/>
          </a:pPr>
          <a:r>
            <a:rPr lang="en-US" sz="1600" b="1" i="0" strike="noStrike">
              <a:solidFill>
                <a:srgbClr val="00B050"/>
              </a:solidFill>
              <a:latin typeface="+mn-lt"/>
              <a:cs typeface="Arial"/>
            </a:rPr>
            <a:t>Nominal Price</a:t>
          </a:r>
        </a:p>
      </cdr:txBody>
    </cdr:sp>
  </cdr:relSizeAnchor>
  <cdr:relSizeAnchor xmlns:cdr="http://schemas.openxmlformats.org/drawingml/2006/chartDrawing">
    <cdr:from>
      <cdr:x>0.63638</cdr:x>
      <cdr:y>0.56141</cdr:y>
    </cdr:from>
    <cdr:to>
      <cdr:x>0.90088</cdr:x>
      <cdr:y>0.66541</cdr:y>
    </cdr:to>
    <cdr:sp macro="" textlink="">
      <cdr:nvSpPr>
        <cdr:cNvPr id="79876" name="Text Box 4"/>
        <cdr:cNvSpPr txBox="1">
          <a:spLocks xmlns:a="http://schemas.openxmlformats.org/drawingml/2006/main" noChangeArrowheads="1"/>
        </cdr:cNvSpPr>
      </cdr:nvSpPr>
      <cdr:spPr bwMode="auto">
        <a:xfrm xmlns:a="http://schemas.openxmlformats.org/drawingml/2006/main">
          <a:off x="5833363" y="3748951"/>
          <a:ext cx="2424547" cy="694485"/>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0" bIns="32004" anchor="ctr" upright="1"/>
        <a:lstStyle xmlns:a="http://schemas.openxmlformats.org/drawingml/2006/main"/>
        <a:p xmlns:a="http://schemas.openxmlformats.org/drawingml/2006/main">
          <a:pPr algn="ctr" rtl="1">
            <a:defRPr sz="1000"/>
          </a:pPr>
          <a:r>
            <a:rPr lang="en-US" sz="1600" b="1" i="0" strike="noStrike">
              <a:solidFill>
                <a:srgbClr val="C00000"/>
              </a:solidFill>
              <a:latin typeface="+mn-lt"/>
              <a:cs typeface="Arial"/>
            </a:rPr>
            <a:t>Real Price -- </a:t>
          </a:r>
        </a:p>
        <a:p xmlns:a="http://schemas.openxmlformats.org/drawingml/2006/main">
          <a:pPr algn="ctr" rtl="1">
            <a:defRPr sz="1000"/>
          </a:pPr>
          <a:r>
            <a:rPr lang="en-US" sz="1600" b="1" i="0" strike="noStrike">
              <a:solidFill>
                <a:srgbClr val="C00000"/>
              </a:solidFill>
              <a:latin typeface="+mn-lt"/>
              <a:cs typeface="Arial"/>
            </a:rPr>
            <a:t>Corrected for Inflation</a:t>
          </a:r>
        </a:p>
      </cdr:txBody>
    </cdr:sp>
  </cdr:relSizeAnchor>
  <cdr:relSizeAnchor xmlns:cdr="http://schemas.openxmlformats.org/drawingml/2006/chartDrawing">
    <cdr:from>
      <cdr:x>0.12045</cdr:x>
      <cdr:y>0.24783</cdr:y>
    </cdr:from>
    <cdr:to>
      <cdr:x>0.46805</cdr:x>
      <cdr:y>0.3419</cdr:y>
    </cdr:to>
    <cdr:sp macro="" textlink="">
      <cdr:nvSpPr>
        <cdr:cNvPr id="79877" name="Text Box 5"/>
        <cdr:cNvSpPr txBox="1">
          <a:spLocks xmlns:a="http://schemas.openxmlformats.org/drawingml/2006/main" noChangeArrowheads="1"/>
        </cdr:cNvSpPr>
      </cdr:nvSpPr>
      <cdr:spPr bwMode="auto">
        <a:xfrm xmlns:a="http://schemas.openxmlformats.org/drawingml/2006/main">
          <a:off x="1106035" y="1659784"/>
          <a:ext cx="3191904" cy="630012"/>
        </a:xfrm>
        <a:prstGeom xmlns:a="http://schemas.openxmlformats.org/drawingml/2006/main" prst="rect">
          <a:avLst/>
        </a:prstGeom>
        <a:noFill xmlns:a="http://schemas.openxmlformats.org/drawingml/2006/main"/>
        <a:ln xmlns:a="http://schemas.openxmlformats.org/drawingml/2006/main" w="0">
          <a:solidFill>
            <a:srgbClr val="C00000"/>
          </a:solid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1">
            <a:defRPr sz="1000"/>
          </a:pPr>
          <a:r>
            <a:rPr lang="en-US" sz="1600" b="1" i="0" strike="noStrike">
              <a:solidFill>
                <a:srgbClr val="C00000"/>
              </a:solidFill>
              <a:latin typeface="+mn-lt"/>
              <a:cs typeface="Arial"/>
            </a:rPr>
            <a:t>Inflation since 1980: 152%</a:t>
          </a:r>
        </a:p>
        <a:p xmlns:a="http://schemas.openxmlformats.org/drawingml/2006/main">
          <a:pPr algn="ctr" rtl="1">
            <a:defRPr sz="1000"/>
          </a:pPr>
          <a:r>
            <a:rPr lang="en-US" sz="1600" b="1" i="0" strike="noStrike">
              <a:solidFill>
                <a:srgbClr val="C00000"/>
              </a:solidFill>
              <a:latin typeface="+mn-lt"/>
              <a:cs typeface="Arial"/>
            </a:rPr>
            <a:t>Since</a:t>
          </a:r>
          <a:r>
            <a:rPr lang="en-US" sz="1600" b="1" i="0" strike="noStrike" baseline="0">
              <a:solidFill>
                <a:srgbClr val="C00000"/>
              </a:solidFill>
              <a:latin typeface="+mn-lt"/>
              <a:cs typeface="Arial"/>
            </a:rPr>
            <a:t> 1980 real price down 23%</a:t>
          </a:r>
          <a:endParaRPr lang="en-US" sz="1600" b="1" i="0" strike="noStrike">
            <a:solidFill>
              <a:srgbClr val="C00000"/>
            </a:solidFill>
            <a:latin typeface="+mn-lt"/>
            <a:cs typeface="Arial"/>
          </a:endParaRPr>
        </a:p>
      </cdr:txBody>
    </cdr:sp>
  </cdr:relSizeAnchor>
  <cdr:relSizeAnchor xmlns:cdr="http://schemas.openxmlformats.org/drawingml/2006/chartDrawing">
    <cdr:from>
      <cdr:x>0.01937</cdr:x>
      <cdr:y>0.93547</cdr:y>
    </cdr:from>
    <cdr:to>
      <cdr:x>0.93031</cdr:x>
      <cdr:y>1</cdr:y>
    </cdr:to>
    <cdr:sp macro="" textlink="">
      <cdr:nvSpPr>
        <cdr:cNvPr id="79880" name="Text Box 8"/>
        <cdr:cNvSpPr txBox="1">
          <a:spLocks xmlns:a="http://schemas.openxmlformats.org/drawingml/2006/main" noChangeArrowheads="1"/>
        </cdr:cNvSpPr>
      </cdr:nvSpPr>
      <cdr:spPr bwMode="auto">
        <a:xfrm xmlns:a="http://schemas.openxmlformats.org/drawingml/2006/main">
          <a:off x="177876" y="6265107"/>
          <a:ext cx="8364859" cy="43215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1">
            <a:defRPr sz="1000"/>
          </a:pPr>
          <a:r>
            <a:rPr lang="en-US" sz="1050" b="0" i="0" strike="noStrike" dirty="0">
              <a:solidFill>
                <a:srgbClr val="000000"/>
              </a:solidFill>
              <a:latin typeface="+mn-lt"/>
              <a:cs typeface="Arial"/>
            </a:rPr>
            <a:t>Data source: Retail sugar prices -- USDA, annual averages. Inflation -- Bureau of Labor Statistics -- Consumer Price Index (CPI-U). Average Annual Price 1985-2021</a:t>
          </a:r>
          <a:r>
            <a:rPr lang="en-US" sz="1050" b="0" i="0" strike="noStrike" baseline="0" dirty="0">
              <a:solidFill>
                <a:srgbClr val="000000"/>
              </a:solidFill>
              <a:latin typeface="+mn-lt"/>
              <a:cs typeface="Arial"/>
            </a:rPr>
            <a:t>.</a:t>
          </a:r>
          <a:endParaRPr lang="en-US" sz="1050" b="0" i="0" strike="noStrike" dirty="0">
            <a:solidFill>
              <a:srgbClr val="000000"/>
            </a:solidFill>
            <a:latin typeface="+mn-lt"/>
            <a:cs typeface="Arial"/>
          </a:endParaRPr>
        </a:p>
      </cdr:txBody>
    </cdr:sp>
  </cdr:relSizeAnchor>
  <cdr:relSizeAnchor xmlns:cdr="http://schemas.openxmlformats.org/drawingml/2006/chartDrawing">
    <cdr:from>
      <cdr:x>0.45885</cdr:x>
      <cdr:y>0.427</cdr:y>
    </cdr:from>
    <cdr:to>
      <cdr:x>0.53135</cdr:x>
      <cdr:y>0.45775</cdr:y>
    </cdr:to>
    <cdr:sp macro="" textlink="">
      <cdr:nvSpPr>
        <cdr:cNvPr id="79882" name="Text Box 10"/>
        <cdr:cNvSpPr txBox="1">
          <a:spLocks xmlns:a="http://schemas.openxmlformats.org/drawingml/2006/main" noChangeArrowheads="1"/>
        </cdr:cNvSpPr>
      </cdr:nvSpPr>
      <cdr:spPr bwMode="auto">
        <a:xfrm xmlns:a="http://schemas.openxmlformats.org/drawingml/2006/main">
          <a:off x="3802507" y="2651012"/>
          <a:ext cx="600810" cy="19091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1">
            <a:defRPr sz="1000"/>
          </a:pPr>
          <a:r>
            <a:rPr lang="en-US" sz="1025" b="0" i="0" strike="noStrike" dirty="0">
              <a:solidFill>
                <a:srgbClr val="000000"/>
              </a:solidFill>
              <a:latin typeface="+mn-lt"/>
              <a:cs typeface="Arial"/>
            </a:rPr>
            <a:t>Trendline</a:t>
          </a:r>
        </a:p>
      </cdr:txBody>
    </cdr:sp>
  </cdr:relSizeAnchor>
  <cdr:relSizeAnchor xmlns:cdr="http://schemas.openxmlformats.org/drawingml/2006/chartDrawing">
    <cdr:from>
      <cdr:x>0.45268</cdr:x>
      <cdr:y>0.67707</cdr:y>
    </cdr:from>
    <cdr:to>
      <cdr:x>0.52393</cdr:x>
      <cdr:y>0.70607</cdr:y>
    </cdr:to>
    <cdr:sp macro="" textlink="">
      <cdr:nvSpPr>
        <cdr:cNvPr id="79883" name="Text Box 11"/>
        <cdr:cNvSpPr txBox="1">
          <a:spLocks xmlns:a="http://schemas.openxmlformats.org/drawingml/2006/main" noChangeArrowheads="1"/>
        </cdr:cNvSpPr>
      </cdr:nvSpPr>
      <cdr:spPr bwMode="auto">
        <a:xfrm xmlns:a="http://schemas.openxmlformats.org/drawingml/2006/main">
          <a:off x="4156813" y="4534488"/>
          <a:ext cx="654267" cy="194221"/>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1">
            <a:defRPr sz="1000"/>
          </a:pPr>
          <a:r>
            <a:rPr lang="en-US" sz="1025" b="0" i="0" strike="noStrike" dirty="0">
              <a:solidFill>
                <a:srgbClr val="000000"/>
              </a:solidFill>
              <a:latin typeface="+mn-lt"/>
              <a:cs typeface="Arial"/>
            </a:rPr>
            <a:t>Trendline</a:t>
          </a:r>
        </a:p>
      </cdr:txBody>
    </cdr:sp>
  </cdr:relSizeAnchor>
  <cdr:relSizeAnchor xmlns:cdr="http://schemas.openxmlformats.org/drawingml/2006/chartDrawing">
    <cdr:from>
      <cdr:x>0.073</cdr:x>
      <cdr:y>0.55878</cdr:y>
    </cdr:from>
    <cdr:to>
      <cdr:x>0.13371</cdr:x>
      <cdr:y>0.63</cdr:y>
    </cdr:to>
    <cdr:sp macro="" textlink="">
      <cdr:nvSpPr>
        <cdr:cNvPr id="79884" name="Text Box 12"/>
        <cdr:cNvSpPr txBox="1">
          <a:spLocks xmlns:a="http://schemas.openxmlformats.org/drawingml/2006/main" noChangeArrowheads="1"/>
        </cdr:cNvSpPr>
      </cdr:nvSpPr>
      <cdr:spPr bwMode="auto">
        <a:xfrm xmlns:a="http://schemas.openxmlformats.org/drawingml/2006/main">
          <a:off x="668488" y="3725633"/>
          <a:ext cx="555959" cy="474859"/>
        </a:xfrm>
        <a:prstGeom xmlns:a="http://schemas.openxmlformats.org/drawingml/2006/main" prst="rect">
          <a:avLst/>
        </a:prstGeom>
        <a:noFill xmlns:a="http://schemas.openxmlformats.org/drawingml/2006/main"/>
        <a:ln xmlns:a="http://schemas.openxmlformats.org/drawingml/2006/main" w="0">
          <a:noFill/>
          <a:miter lim="800000"/>
          <a:headEnd/>
          <a:tailEnd/>
        </a:ln>
        <a:effectLst xmlns:a="http://schemas.openxmlformats.org/drawingml/2006/main"/>
      </cdr:spPr>
      <cdr:txBody>
        <a:bodyPr xmlns:a="http://schemas.openxmlformats.org/drawingml/2006/main" vertOverflow="clip" wrap="square" lIns="36576" tIns="22860" rIns="36576" bIns="22860" anchor="ctr" upright="1"/>
        <a:lstStyle xmlns:a="http://schemas.openxmlformats.org/drawingml/2006/main"/>
        <a:p xmlns:a="http://schemas.openxmlformats.org/drawingml/2006/main">
          <a:pPr algn="ctr" rtl="1">
            <a:defRPr sz="1000"/>
          </a:pPr>
          <a:r>
            <a:rPr lang="en-US" sz="1200" b="0" i="0" strike="noStrike">
              <a:solidFill>
                <a:srgbClr val="000080"/>
              </a:solidFill>
              <a:latin typeface="+mn-lt"/>
              <a:cs typeface="Arial"/>
            </a:rPr>
            <a:t>1985: </a:t>
          </a:r>
        </a:p>
        <a:p xmlns:a="http://schemas.openxmlformats.org/drawingml/2006/main">
          <a:pPr algn="ctr" rtl="1">
            <a:defRPr sz="1000"/>
          </a:pPr>
          <a:r>
            <a:rPr lang="en-US" sz="1200" b="0" i="0" strike="noStrike">
              <a:solidFill>
                <a:srgbClr val="000080"/>
              </a:solidFill>
              <a:latin typeface="+mn-lt"/>
              <a:cs typeface="Arial"/>
            </a:rPr>
            <a:t>35.34</a:t>
          </a:r>
        </a:p>
      </cdr:txBody>
    </cdr:sp>
  </cdr:relSizeAnchor>
  <cdr:relSizeAnchor xmlns:cdr="http://schemas.openxmlformats.org/drawingml/2006/chartDrawing">
    <cdr:from>
      <cdr:x>0.947</cdr:x>
      <cdr:y>0.9495</cdr:y>
    </cdr:from>
    <cdr:to>
      <cdr:x>0.988</cdr:x>
      <cdr:y>0.98675</cdr:y>
    </cdr:to>
    <cdr:sp macro="" textlink="">
      <cdr:nvSpPr>
        <cdr:cNvPr id="79886" name="Text Box 14"/>
        <cdr:cNvSpPr txBox="1">
          <a:spLocks xmlns:a="http://schemas.openxmlformats.org/drawingml/2006/main" noChangeArrowheads="1"/>
        </cdr:cNvSpPr>
      </cdr:nvSpPr>
      <cdr:spPr bwMode="auto">
        <a:xfrm xmlns:a="http://schemas.openxmlformats.org/drawingml/2006/main">
          <a:off x="8640566" y="6345536"/>
          <a:ext cx="389834" cy="24740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1">
            <a:defRPr sz="1000"/>
          </a:pPr>
          <a:r>
            <a:rPr lang="en-US" sz="925" b="0" i="0" strike="noStrike">
              <a:solidFill>
                <a:srgbClr val="000000"/>
              </a:solidFill>
              <a:latin typeface="Arial"/>
              <a:cs typeface="Arial"/>
            </a:rPr>
            <a:t>6g</a:t>
          </a:r>
        </a:p>
      </cdr:txBody>
    </cdr:sp>
  </cdr:relSizeAnchor>
</c:userShapes>
</file>

<file path=ppt/drawings/drawing13.xml><?xml version="1.0" encoding="utf-8"?>
<c:userShapes xmlns:c="http://schemas.openxmlformats.org/drawingml/2006/chart">
  <cdr:relSizeAnchor xmlns:cdr="http://schemas.openxmlformats.org/drawingml/2006/chartDrawing">
    <cdr:from>
      <cdr:x>0.6465</cdr:x>
      <cdr:y>0.14178</cdr:y>
    </cdr:from>
    <cdr:to>
      <cdr:x>0.87355</cdr:x>
      <cdr:y>0.26587</cdr:y>
    </cdr:to>
    <cdr:sp macro="" textlink="">
      <cdr:nvSpPr>
        <cdr:cNvPr id="120833" name="Text Box 1"/>
        <cdr:cNvSpPr txBox="1">
          <a:spLocks xmlns:a="http://schemas.openxmlformats.org/drawingml/2006/main" noChangeArrowheads="1"/>
        </cdr:cNvSpPr>
      </cdr:nvSpPr>
      <cdr:spPr bwMode="auto">
        <a:xfrm xmlns:a="http://schemas.openxmlformats.org/drawingml/2006/main">
          <a:off x="6096338" y="994824"/>
          <a:ext cx="2141025" cy="87070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ctr" rtl="1">
            <a:defRPr sz="1000"/>
          </a:pPr>
          <a:r>
            <a:rPr lang="en-US" sz="1400" b="0" i="0" strike="noStrike">
              <a:solidFill>
                <a:srgbClr val="00B050"/>
              </a:solidFill>
              <a:latin typeface="+mn-lt"/>
              <a:cs typeface="Arial"/>
            </a:rPr>
            <a:t>Consumer Price:</a:t>
          </a:r>
        </a:p>
        <a:p xmlns:a="http://schemas.openxmlformats.org/drawingml/2006/main">
          <a:pPr algn="ctr" rtl="1">
            <a:defRPr sz="1000"/>
          </a:pPr>
          <a:r>
            <a:rPr lang="en-US" sz="1400" b="0" i="0" strike="noStrike">
              <a:solidFill>
                <a:srgbClr val="00B050"/>
              </a:solidFill>
              <a:latin typeface="+mn-lt"/>
              <a:cs typeface="Arial"/>
            </a:rPr>
            <a:t> Retail Refined Sugar on</a:t>
          </a:r>
        </a:p>
        <a:p xmlns:a="http://schemas.openxmlformats.org/drawingml/2006/main">
          <a:pPr algn="ctr" rtl="1">
            <a:defRPr sz="1000"/>
          </a:pPr>
          <a:r>
            <a:rPr lang="en-US" sz="1400" b="0" i="0" strike="noStrike">
              <a:solidFill>
                <a:srgbClr val="00B050"/>
              </a:solidFill>
              <a:latin typeface="+mn-lt"/>
              <a:cs typeface="Arial"/>
            </a:rPr>
            <a:t>Grocery Store Shelf</a:t>
          </a:r>
        </a:p>
      </cdr:txBody>
    </cdr:sp>
  </cdr:relSizeAnchor>
  <cdr:relSizeAnchor xmlns:cdr="http://schemas.openxmlformats.org/drawingml/2006/chartDrawing">
    <cdr:from>
      <cdr:x>0.64597</cdr:x>
      <cdr:y>0.71628</cdr:y>
    </cdr:from>
    <cdr:to>
      <cdr:x>0.98707</cdr:x>
      <cdr:y>0.87871</cdr:y>
    </cdr:to>
    <cdr:sp macro="" textlink="">
      <cdr:nvSpPr>
        <cdr:cNvPr id="120834" name="Text Box 2"/>
        <cdr:cNvSpPr txBox="1">
          <a:spLocks xmlns:a="http://schemas.openxmlformats.org/drawingml/2006/main" noChangeArrowheads="1"/>
        </cdr:cNvSpPr>
      </cdr:nvSpPr>
      <cdr:spPr bwMode="auto">
        <a:xfrm xmlns:a="http://schemas.openxmlformats.org/drawingml/2006/main">
          <a:off x="5279973" y="4683771"/>
          <a:ext cx="2788070" cy="106213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2860" rIns="0" bIns="22860" anchor="ctr" upright="1"/>
        <a:lstStyle xmlns:a="http://schemas.openxmlformats.org/drawingml/2006/main"/>
        <a:p xmlns:a="http://schemas.openxmlformats.org/drawingml/2006/main">
          <a:pPr algn="ctr" rtl="1">
            <a:defRPr sz="1000"/>
          </a:pPr>
          <a:r>
            <a:rPr lang="en-US" sz="1400" b="0" i="0" strike="noStrike" dirty="0">
              <a:solidFill>
                <a:schemeClr val="accent5">
                  <a:lumMod val="50000"/>
                </a:schemeClr>
              </a:solidFill>
              <a:latin typeface="+mn-lt"/>
              <a:cs typeface="Arial"/>
            </a:rPr>
            <a:t>Producer Price:</a:t>
          </a:r>
        </a:p>
        <a:p xmlns:a="http://schemas.openxmlformats.org/drawingml/2006/main">
          <a:pPr algn="ctr" rtl="1">
            <a:defRPr sz="1000"/>
          </a:pPr>
          <a:r>
            <a:rPr lang="en-US" sz="1400" b="0" i="0" strike="noStrike" dirty="0">
              <a:solidFill>
                <a:schemeClr val="accent5">
                  <a:lumMod val="50000"/>
                </a:schemeClr>
              </a:solidFill>
              <a:latin typeface="+mn-lt"/>
              <a:cs typeface="Arial"/>
            </a:rPr>
            <a:t>Wholesale Refined Sugar</a:t>
          </a:r>
        </a:p>
        <a:p xmlns:a="http://schemas.openxmlformats.org/drawingml/2006/main">
          <a:pPr algn="ctr" rtl="1">
            <a:defRPr sz="1000"/>
          </a:pPr>
          <a:r>
            <a:rPr lang="en-US" sz="1400" b="0" i="0" strike="noStrike" dirty="0">
              <a:solidFill>
                <a:schemeClr val="accent5">
                  <a:lumMod val="50000"/>
                </a:schemeClr>
              </a:solidFill>
              <a:latin typeface="+mn-lt"/>
              <a:cs typeface="Arial"/>
            </a:rPr>
            <a:t>(Producers have no control over consumer prices)</a:t>
          </a:r>
        </a:p>
      </cdr:txBody>
    </cdr:sp>
  </cdr:relSizeAnchor>
  <cdr:relSizeAnchor xmlns:cdr="http://schemas.openxmlformats.org/drawingml/2006/chartDrawing">
    <cdr:from>
      <cdr:x>0</cdr:x>
      <cdr:y>0.36825</cdr:y>
    </cdr:from>
    <cdr:to>
      <cdr:x>0.02</cdr:x>
      <cdr:y>0.56125</cdr:y>
    </cdr:to>
    <cdr:sp macro="" textlink="">
      <cdr:nvSpPr>
        <cdr:cNvPr id="120837" name="Text Box 5"/>
        <cdr:cNvSpPr txBox="1">
          <a:spLocks xmlns:a="http://schemas.openxmlformats.org/drawingml/2006/main" noChangeArrowheads="1"/>
        </cdr:cNvSpPr>
      </cdr:nvSpPr>
      <cdr:spPr bwMode="auto">
        <a:xfrm xmlns:a="http://schemas.openxmlformats.org/drawingml/2006/main">
          <a:off x="0" y="2392170"/>
          <a:ext cx="180975" cy="125373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vert="vert270" wrap="square" lIns="27432" tIns="22860" rIns="27432" bIns="22860" anchor="ctr" upright="1"/>
        <a:lstStyle xmlns:a="http://schemas.openxmlformats.org/drawingml/2006/main"/>
        <a:p xmlns:a="http://schemas.openxmlformats.org/drawingml/2006/main">
          <a:pPr algn="ctr" rtl="1">
            <a:defRPr sz="1000"/>
          </a:pPr>
          <a:r>
            <a:rPr lang="en-US" sz="1200" b="0" i="0" strike="noStrike" dirty="0">
              <a:solidFill>
                <a:sysClr val="windowText" lastClr="000000"/>
              </a:solidFill>
              <a:latin typeface="Calibri (Body)"/>
              <a:cs typeface="Arial"/>
            </a:rPr>
            <a:t>Cents per pound</a:t>
          </a:r>
        </a:p>
      </cdr:txBody>
    </cdr:sp>
  </cdr:relSizeAnchor>
  <cdr:relSizeAnchor xmlns:cdr="http://schemas.openxmlformats.org/drawingml/2006/chartDrawing">
    <cdr:from>
      <cdr:x>0.96311</cdr:x>
      <cdr:y>0.96206</cdr:y>
    </cdr:from>
    <cdr:to>
      <cdr:x>0.9995</cdr:x>
      <cdr:y>1</cdr:y>
    </cdr:to>
    <cdr:sp macro="" textlink="">
      <cdr:nvSpPr>
        <cdr:cNvPr id="120840" name="Text Box 8"/>
        <cdr:cNvSpPr txBox="1">
          <a:spLocks xmlns:a="http://schemas.openxmlformats.org/drawingml/2006/main" noChangeArrowheads="1"/>
        </cdr:cNvSpPr>
      </cdr:nvSpPr>
      <cdr:spPr bwMode="auto">
        <a:xfrm xmlns:a="http://schemas.openxmlformats.org/drawingml/2006/main">
          <a:off x="9091083" y="6762751"/>
          <a:ext cx="343472" cy="26669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1">
            <a:defRPr sz="1000"/>
          </a:pPr>
          <a:r>
            <a:rPr lang="en-US" sz="1000" b="0" i="0" strike="noStrike">
              <a:solidFill>
                <a:sysClr val="windowText" lastClr="000000"/>
              </a:solidFill>
              <a:latin typeface="Arial Narrow" panose="020B0606020202030204" pitchFamily="34" charset="0"/>
              <a:cs typeface="Arial"/>
            </a:rPr>
            <a:t>11-J</a:t>
          </a:r>
        </a:p>
      </cdr:txBody>
    </cdr:sp>
  </cdr:relSizeAnchor>
  <cdr:relSizeAnchor xmlns:cdr="http://schemas.openxmlformats.org/drawingml/2006/chartDrawing">
    <cdr:from>
      <cdr:x>0.07082</cdr:x>
      <cdr:y>0.58466</cdr:y>
    </cdr:from>
    <cdr:to>
      <cdr:x>0.12407</cdr:x>
      <cdr:y>0.61216</cdr:y>
    </cdr:to>
    <cdr:sp macro="" textlink="">
      <cdr:nvSpPr>
        <cdr:cNvPr id="120841" name="Text Box 9"/>
        <cdr:cNvSpPr txBox="1">
          <a:spLocks xmlns:a="http://schemas.openxmlformats.org/drawingml/2006/main" noChangeArrowheads="1"/>
        </cdr:cNvSpPr>
      </cdr:nvSpPr>
      <cdr:spPr bwMode="auto">
        <a:xfrm xmlns:a="http://schemas.openxmlformats.org/drawingml/2006/main">
          <a:off x="668505" y="4109852"/>
          <a:ext cx="502641" cy="19330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endParaRPr lang="en-US"/>
        </a:p>
      </cdr:txBody>
    </cdr:sp>
  </cdr:relSizeAnchor>
  <cdr:relSizeAnchor xmlns:cdr="http://schemas.openxmlformats.org/drawingml/2006/chartDrawing">
    <cdr:from>
      <cdr:x>0.05897</cdr:x>
      <cdr:y>0.74066</cdr:y>
    </cdr:from>
    <cdr:to>
      <cdr:x>0.11022</cdr:x>
      <cdr:y>0.76891</cdr:y>
    </cdr:to>
    <cdr:sp macro="" textlink="">
      <cdr:nvSpPr>
        <cdr:cNvPr id="120843" name="Text Box 11"/>
        <cdr:cNvSpPr txBox="1">
          <a:spLocks xmlns:a="http://schemas.openxmlformats.org/drawingml/2006/main" noChangeArrowheads="1"/>
        </cdr:cNvSpPr>
      </cdr:nvSpPr>
      <cdr:spPr bwMode="auto">
        <a:xfrm xmlns:a="http://schemas.openxmlformats.org/drawingml/2006/main">
          <a:off x="556612" y="5206436"/>
          <a:ext cx="483763" cy="19858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endParaRPr lang="en-US"/>
        </a:p>
      </cdr:txBody>
    </cdr:sp>
  </cdr:relSizeAnchor>
  <cdr:relSizeAnchor xmlns:cdr="http://schemas.openxmlformats.org/drawingml/2006/chartDrawing">
    <cdr:from>
      <cdr:x>0.91003</cdr:x>
      <cdr:y>0.74993</cdr:y>
    </cdr:from>
    <cdr:to>
      <cdr:x>0.97222</cdr:x>
      <cdr:y>0.78144</cdr:y>
    </cdr:to>
    <cdr:sp macro="" textlink="">
      <cdr:nvSpPr>
        <cdr:cNvPr id="120844" name="Text Box 12"/>
        <cdr:cNvSpPr txBox="1">
          <a:spLocks xmlns:a="http://schemas.openxmlformats.org/drawingml/2006/main" noChangeArrowheads="1"/>
        </cdr:cNvSpPr>
      </cdr:nvSpPr>
      <cdr:spPr bwMode="auto">
        <a:xfrm xmlns:a="http://schemas.openxmlformats.org/drawingml/2006/main">
          <a:off x="8589987" y="5271561"/>
          <a:ext cx="587028" cy="22149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1">
            <a:defRPr sz="1000"/>
          </a:pPr>
          <a:endParaRPr lang="en-US" sz="1100" b="0" i="0" strike="noStrike">
            <a:solidFill>
              <a:srgbClr val="C00000"/>
            </a:solidFill>
            <a:latin typeface="+mn-lt"/>
            <a:cs typeface="Arial"/>
          </a:endParaRPr>
        </a:p>
      </cdr:txBody>
    </cdr:sp>
  </cdr:relSizeAnchor>
  <cdr:relSizeAnchor xmlns:cdr="http://schemas.openxmlformats.org/drawingml/2006/chartDrawing">
    <cdr:from>
      <cdr:x>0.06978</cdr:x>
      <cdr:y>0.34145</cdr:y>
    </cdr:from>
    <cdr:to>
      <cdr:x>0.11821</cdr:x>
      <cdr:y>0.38066</cdr:y>
    </cdr:to>
    <cdr:sp macro="" textlink="">
      <cdr:nvSpPr>
        <cdr:cNvPr id="17" name="TextBox 16"/>
        <cdr:cNvSpPr txBox="1"/>
      </cdr:nvSpPr>
      <cdr:spPr>
        <a:xfrm xmlns:a="http://schemas.openxmlformats.org/drawingml/2006/main">
          <a:off x="570391" y="2232733"/>
          <a:ext cx="395853" cy="2563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tx2"/>
              </a:solidFill>
              <a:latin typeface="Calibri (Body)"/>
            </a:rPr>
            <a:t>59.50</a:t>
          </a:r>
        </a:p>
      </cdr:txBody>
    </cdr:sp>
  </cdr:relSizeAnchor>
  <cdr:relSizeAnchor xmlns:cdr="http://schemas.openxmlformats.org/drawingml/2006/chartDrawing">
    <cdr:from>
      <cdr:x>0.66667</cdr:x>
      <cdr:y>0.40271</cdr:y>
    </cdr:from>
    <cdr:to>
      <cdr:x>0.97419</cdr:x>
      <cdr:y>0.55958</cdr:y>
    </cdr:to>
    <cdr:sp macro="" textlink="">
      <cdr:nvSpPr>
        <cdr:cNvPr id="3" name="TextBox 2"/>
        <cdr:cNvSpPr txBox="1"/>
      </cdr:nvSpPr>
      <cdr:spPr>
        <a:xfrm xmlns:a="http://schemas.openxmlformats.org/drawingml/2006/main">
          <a:off x="6286500" y="2825750"/>
          <a:ext cx="2899834" cy="1100667"/>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vertOverflow="clip" wrap="none" rtlCol="0" anchor="ctr"/>
        <a:lstStyle xmlns:a="http://schemas.openxmlformats.org/drawingml/2006/main"/>
        <a:p xmlns:a="http://schemas.openxmlformats.org/drawingml/2006/main">
          <a:pPr algn="ctr"/>
          <a:r>
            <a:rPr lang="en-US" sz="1400" dirty="0">
              <a:solidFill>
                <a:sysClr val="windowText" lastClr="000000"/>
              </a:solidFill>
              <a:latin typeface="+mn-lt"/>
            </a:rPr>
            <a:t>Gap = 30 cents</a:t>
          </a:r>
        </a:p>
        <a:p xmlns:a="http://schemas.openxmlformats.org/drawingml/2006/main">
          <a:pPr algn="ctr"/>
          <a:r>
            <a:rPr lang="en-US" sz="1400" baseline="0" dirty="0">
              <a:solidFill>
                <a:sysClr val="windowText" lastClr="000000"/>
              </a:solidFill>
              <a:latin typeface="+mn-lt"/>
            </a:rPr>
            <a:t>Grocery chain profits, harm to </a:t>
          </a:r>
          <a:br>
            <a:rPr lang="en-US" sz="1400" baseline="0" dirty="0">
              <a:solidFill>
                <a:sysClr val="windowText" lastClr="000000"/>
              </a:solidFill>
              <a:latin typeface="+mn-lt"/>
            </a:rPr>
          </a:br>
          <a:r>
            <a:rPr lang="en-US" sz="1400" baseline="0" dirty="0">
              <a:solidFill>
                <a:sysClr val="windowText" lastClr="000000"/>
              </a:solidFill>
              <a:latin typeface="+mn-lt"/>
            </a:rPr>
            <a:t>producers, no help to consumers</a:t>
          </a:r>
          <a:endParaRPr lang="en-US" sz="1400" dirty="0">
            <a:solidFill>
              <a:sysClr val="windowText" lastClr="000000"/>
            </a:solidFill>
            <a:latin typeface="+mn-lt"/>
          </a:endParaRPr>
        </a:p>
      </cdr:txBody>
    </cdr:sp>
  </cdr:relSizeAnchor>
  <cdr:relSizeAnchor xmlns:cdr="http://schemas.openxmlformats.org/drawingml/2006/chartDrawing">
    <cdr:from>
      <cdr:x>0.86756</cdr:x>
      <cdr:y>0.24585</cdr:y>
    </cdr:from>
    <cdr:to>
      <cdr:x>0.95735</cdr:x>
      <cdr:y>0.40121</cdr:y>
    </cdr:to>
    <cdr:cxnSp macro="">
      <cdr:nvCxnSpPr>
        <cdr:cNvPr id="5" name="Straight Arrow Connector 4">
          <a:extLst xmlns:a="http://schemas.openxmlformats.org/drawingml/2006/main">
            <a:ext uri="{FF2B5EF4-FFF2-40B4-BE49-F238E27FC236}">
              <a16:creationId xmlns:a16="http://schemas.microsoft.com/office/drawing/2014/main" id="{95F3C184-E41D-4B17-A44D-45F7BC9D2850}"/>
            </a:ext>
          </a:extLst>
        </cdr:cNvPr>
        <cdr:cNvCxnSpPr/>
      </cdr:nvCxnSpPr>
      <cdr:spPr bwMode="auto">
        <a:xfrm xmlns:a="http://schemas.openxmlformats.org/drawingml/2006/main" flipV="1">
          <a:off x="8180874" y="1725083"/>
          <a:ext cx="846709" cy="1090108"/>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0.87879</cdr:x>
      <cdr:y>0.55807</cdr:y>
    </cdr:from>
    <cdr:to>
      <cdr:x>0.93535</cdr:x>
      <cdr:y>0.62987</cdr:y>
    </cdr:to>
    <cdr:cxnSp macro="">
      <cdr:nvCxnSpPr>
        <cdr:cNvPr id="9" name="Straight Arrow Connector 8">
          <a:extLst xmlns:a="http://schemas.openxmlformats.org/drawingml/2006/main">
            <a:ext uri="{FF2B5EF4-FFF2-40B4-BE49-F238E27FC236}">
              <a16:creationId xmlns:a16="http://schemas.microsoft.com/office/drawing/2014/main" id="{1CDAB294-F757-41AA-B5F9-7248B0F468B7}"/>
            </a:ext>
          </a:extLst>
        </cdr:cNvPr>
        <cdr:cNvCxnSpPr/>
      </cdr:nvCxnSpPr>
      <cdr:spPr bwMode="auto">
        <a:xfrm xmlns:a="http://schemas.openxmlformats.org/drawingml/2006/main">
          <a:off x="7182977" y="3649232"/>
          <a:ext cx="462268" cy="469483"/>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0.16274</cdr:x>
      <cdr:y>0.30525</cdr:y>
    </cdr:from>
    <cdr:to>
      <cdr:x>0.28331</cdr:x>
      <cdr:y>0.34726</cdr:y>
    </cdr:to>
    <cdr:sp macro="" textlink="">
      <cdr:nvSpPr>
        <cdr:cNvPr id="8" name="TextBox 7"/>
        <cdr:cNvSpPr txBox="1"/>
      </cdr:nvSpPr>
      <cdr:spPr>
        <a:xfrm xmlns:a="http://schemas.openxmlformats.org/drawingml/2006/main">
          <a:off x="1330190" y="1996036"/>
          <a:ext cx="985494" cy="274705"/>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vertOverflow="clip" wrap="none" rtlCol="0"/>
        <a:lstStyle xmlns:a="http://schemas.openxmlformats.org/drawingml/2006/main"/>
        <a:p xmlns:a="http://schemas.openxmlformats.org/drawingml/2006/main">
          <a:r>
            <a:rPr lang="en-US" sz="1200" dirty="0">
              <a:solidFill>
                <a:sysClr val="windowText" lastClr="000000"/>
              </a:solidFill>
              <a:latin typeface="+mn-lt"/>
            </a:rPr>
            <a:t>Gap</a:t>
          </a:r>
          <a:r>
            <a:rPr lang="en-US" sz="1200" baseline="0" dirty="0">
              <a:solidFill>
                <a:sysClr val="windowText" lastClr="000000"/>
              </a:solidFill>
              <a:latin typeface="+mn-lt"/>
            </a:rPr>
            <a:t> = 1 cent</a:t>
          </a:r>
          <a:endParaRPr lang="en-US" sz="1200" dirty="0">
            <a:solidFill>
              <a:sysClr val="windowText" lastClr="000000"/>
            </a:solidFill>
            <a:latin typeface="+mn-lt"/>
          </a:endParaRPr>
        </a:p>
      </cdr:txBody>
    </cdr:sp>
  </cdr:relSizeAnchor>
  <cdr:relSizeAnchor xmlns:cdr="http://schemas.openxmlformats.org/drawingml/2006/chartDrawing">
    <cdr:from>
      <cdr:x>0.09771</cdr:x>
      <cdr:y>0.32626</cdr:y>
    </cdr:from>
    <cdr:to>
      <cdr:x>0.16274</cdr:x>
      <cdr:y>0.34888</cdr:y>
    </cdr:to>
    <cdr:cxnSp macro="">
      <cdr:nvCxnSpPr>
        <cdr:cNvPr id="11" name="Straight Arrow Connector 10">
          <a:extLst xmlns:a="http://schemas.openxmlformats.org/drawingml/2006/main">
            <a:ext uri="{FF2B5EF4-FFF2-40B4-BE49-F238E27FC236}">
              <a16:creationId xmlns:a16="http://schemas.microsoft.com/office/drawing/2014/main" id="{BFAC2B2F-D788-4F0A-B8DA-28F7B7059EB7}"/>
            </a:ext>
          </a:extLst>
        </cdr:cNvPr>
        <cdr:cNvCxnSpPr>
          <a:stCxn xmlns:a="http://schemas.openxmlformats.org/drawingml/2006/main" id="8" idx="1"/>
        </cdr:cNvCxnSpPr>
      </cdr:nvCxnSpPr>
      <cdr:spPr bwMode="auto">
        <a:xfrm xmlns:a="http://schemas.openxmlformats.org/drawingml/2006/main" flipH="1">
          <a:off x="798653" y="2133389"/>
          <a:ext cx="531537" cy="147945"/>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ysClr val="windowText" lastClr="00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cdr:x>
      <cdr:y>0.96833</cdr:y>
    </cdr:from>
    <cdr:to>
      <cdr:x>0.94276</cdr:x>
      <cdr:y>1</cdr:y>
    </cdr:to>
    <cdr:sp macro="" textlink="">
      <cdr:nvSpPr>
        <cdr:cNvPr id="12" name="TextBox 11"/>
        <cdr:cNvSpPr txBox="1"/>
      </cdr:nvSpPr>
      <cdr:spPr>
        <a:xfrm xmlns:a="http://schemas.openxmlformats.org/drawingml/2006/main">
          <a:off x="0" y="6794501"/>
          <a:ext cx="8890000" cy="2222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latin typeface="+mn-lt"/>
            </a:rPr>
            <a:t>Data: USDA/ERS,  Monthly average prices, August  2010 - present.   Linear Trendlines. </a:t>
          </a: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0.95411</cdr:y>
    </cdr:from>
    <cdr:to>
      <cdr:x>0.92377</cdr:x>
      <cdr:y>0.99853</cdr:y>
    </cdr:to>
    <cdr:sp macro="" textlink="">
      <cdr:nvSpPr>
        <cdr:cNvPr id="2" name="TextBox 1"/>
        <cdr:cNvSpPr txBox="1"/>
      </cdr:nvSpPr>
      <cdr:spPr>
        <a:xfrm xmlns:a="http://schemas.openxmlformats.org/drawingml/2006/main">
          <a:off x="0" y="6007098"/>
          <a:ext cx="8007007" cy="279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Calibri (Body)"/>
            </a:rPr>
            <a:t>Source:</a:t>
          </a:r>
          <a:r>
            <a:rPr lang="en-US" sz="1100" baseline="0" dirty="0">
              <a:latin typeface="Calibri (Body)"/>
            </a:rPr>
            <a:t>  Wholesale sugar - USDA.  Retail products - Bureau of Labor Statistics.  Monthly average to date.</a:t>
          </a:r>
          <a:endParaRPr lang="en-US" sz="1100" dirty="0">
            <a:latin typeface="Calibri (Body)"/>
          </a:endParaRPr>
        </a:p>
      </cdr:txBody>
    </cdr:sp>
  </cdr:relSizeAnchor>
  <cdr:relSizeAnchor xmlns:cdr="http://schemas.openxmlformats.org/drawingml/2006/chartDrawing">
    <cdr:from>
      <cdr:x>0.93928</cdr:x>
      <cdr:y>0.96263</cdr:y>
    </cdr:from>
    <cdr:to>
      <cdr:x>0.99861</cdr:x>
      <cdr:y>1</cdr:y>
    </cdr:to>
    <cdr:sp macro="" textlink="">
      <cdr:nvSpPr>
        <cdr:cNvPr id="3" name="TextBox 2"/>
        <cdr:cNvSpPr txBox="1"/>
      </cdr:nvSpPr>
      <cdr:spPr>
        <a:xfrm xmlns:a="http://schemas.openxmlformats.org/drawingml/2006/main">
          <a:off x="8146676" y="6062382"/>
          <a:ext cx="514621" cy="2353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Arial Nova Light" panose="020B0304020202020204" pitchFamily="34" charset="0"/>
            </a:rPr>
            <a:t>11-R</a:t>
          </a:r>
        </a:p>
      </cdr:txBody>
    </cdr:sp>
  </cdr:relSizeAnchor>
  <cdr:relSizeAnchor xmlns:cdr="http://schemas.openxmlformats.org/drawingml/2006/chartDrawing">
    <cdr:from>
      <cdr:x>0.36433</cdr:x>
      <cdr:y>0.44305</cdr:y>
    </cdr:from>
    <cdr:to>
      <cdr:x>0.61237</cdr:x>
      <cdr:y>0.60497</cdr:y>
    </cdr:to>
    <cdr:sp macro="" textlink="">
      <cdr:nvSpPr>
        <cdr:cNvPr id="5" name="TextBox 4"/>
        <cdr:cNvSpPr txBox="1"/>
      </cdr:nvSpPr>
      <cdr:spPr>
        <a:xfrm xmlns:a="http://schemas.openxmlformats.org/drawingml/2006/main">
          <a:off x="3159969" y="2790228"/>
          <a:ext cx="2151338" cy="1019724"/>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400" dirty="0">
              <a:latin typeface="Calibri (Body)"/>
            </a:rPr>
            <a:t>Food manufacturers</a:t>
          </a:r>
          <a:r>
            <a:rPr lang="en-US" sz="1400" baseline="0" dirty="0">
              <a:latin typeface="Calibri (Body)"/>
            </a:rPr>
            <a:t> and retailers do NOT pass savings on lower producer prices along to consumers</a:t>
          </a:r>
          <a:endParaRPr lang="en-US" sz="1400" dirty="0">
            <a:latin typeface="Calibri (Body)"/>
          </a:endParaRPr>
        </a:p>
      </cdr:txBody>
    </cdr:sp>
  </cdr:relSizeAnchor>
  <cdr:relSizeAnchor xmlns:cdr="http://schemas.openxmlformats.org/drawingml/2006/chartDrawing">
    <cdr:from>
      <cdr:x>0.75309</cdr:x>
      <cdr:y>0.52628</cdr:y>
    </cdr:from>
    <cdr:to>
      <cdr:x>0.98822</cdr:x>
      <cdr:y>0.57076</cdr:y>
    </cdr:to>
    <cdr:sp macro="" textlink="">
      <cdr:nvSpPr>
        <cdr:cNvPr id="6" name="TextBox 5"/>
        <cdr:cNvSpPr txBox="1"/>
      </cdr:nvSpPr>
      <cdr:spPr>
        <a:xfrm xmlns:a="http://schemas.openxmlformats.org/drawingml/2006/main">
          <a:off x="6527611" y="3313454"/>
          <a:ext cx="2038048" cy="280047"/>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tx2">
                  <a:lumMod val="75000"/>
                </a:schemeClr>
              </a:solidFill>
              <a:latin typeface="Calibri (Body)"/>
            </a:rPr>
            <a:t>Wholesale Refined Sugar</a:t>
          </a:r>
        </a:p>
      </cdr:txBody>
    </cdr:sp>
  </cdr:relSizeAnchor>
  <cdr:relSizeAnchor xmlns:cdr="http://schemas.openxmlformats.org/drawingml/2006/chartDrawing">
    <cdr:from>
      <cdr:x>0.54308</cdr:x>
      <cdr:y>0.16493</cdr:y>
    </cdr:from>
    <cdr:to>
      <cdr:x>0.75358</cdr:x>
      <cdr:y>0.20587</cdr:y>
    </cdr:to>
    <cdr:sp macro="" textlink="">
      <cdr:nvSpPr>
        <cdr:cNvPr id="7" name="TextBox 6"/>
        <cdr:cNvSpPr txBox="1"/>
      </cdr:nvSpPr>
      <cdr:spPr>
        <a:xfrm xmlns:a="http://schemas.openxmlformats.org/drawingml/2006/main">
          <a:off x="4707313" y="1038393"/>
          <a:ext cx="1824561" cy="257759"/>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b="1">
              <a:solidFill>
                <a:schemeClr val="accent3">
                  <a:lumMod val="50000"/>
                </a:schemeClr>
              </a:solidFill>
              <a:latin typeface="Calibri (Body)"/>
            </a:rPr>
            <a:t>Candy &amp; Chewing Gum</a:t>
          </a:r>
        </a:p>
      </cdr:txBody>
    </cdr:sp>
  </cdr:relSizeAnchor>
  <cdr:relSizeAnchor xmlns:cdr="http://schemas.openxmlformats.org/drawingml/2006/chartDrawing">
    <cdr:from>
      <cdr:x>0.64628</cdr:x>
      <cdr:y>0.29189</cdr:y>
    </cdr:from>
    <cdr:to>
      <cdr:x>0.87651</cdr:x>
      <cdr:y>0.33459</cdr:y>
    </cdr:to>
    <cdr:sp macro="" textlink="">
      <cdr:nvSpPr>
        <cdr:cNvPr id="8" name="TextBox 7"/>
        <cdr:cNvSpPr txBox="1"/>
      </cdr:nvSpPr>
      <cdr:spPr>
        <a:xfrm xmlns:a="http://schemas.openxmlformats.org/drawingml/2006/main">
          <a:off x="5601810" y="1837748"/>
          <a:ext cx="1995564" cy="268840"/>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b="1" dirty="0">
              <a:solidFill>
                <a:srgbClr val="C00000"/>
              </a:solidFill>
              <a:latin typeface="Calibri (Body)"/>
            </a:rPr>
            <a:t>Cereals &amp; Bakery</a:t>
          </a:r>
          <a:r>
            <a:rPr lang="en-US" sz="1100" b="1" baseline="0" dirty="0">
              <a:solidFill>
                <a:srgbClr val="C00000"/>
              </a:solidFill>
              <a:latin typeface="Calibri (Body)"/>
            </a:rPr>
            <a:t> Products</a:t>
          </a:r>
          <a:endParaRPr lang="en-US" sz="1100" b="1" dirty="0">
            <a:solidFill>
              <a:srgbClr val="C00000"/>
            </a:solidFill>
            <a:latin typeface="Calibri (Body)"/>
          </a:endParaRPr>
        </a:p>
      </cdr:txBody>
    </cdr:sp>
  </cdr:relSizeAnchor>
  <cdr:relSizeAnchor xmlns:cdr="http://schemas.openxmlformats.org/drawingml/2006/chartDrawing">
    <cdr:from>
      <cdr:x>0.84897</cdr:x>
      <cdr:y>0.13207</cdr:y>
    </cdr:from>
    <cdr:to>
      <cdr:x>0.95491</cdr:x>
      <cdr:y>0.17759</cdr:y>
    </cdr:to>
    <cdr:sp macro="" textlink="">
      <cdr:nvSpPr>
        <cdr:cNvPr id="10" name="TextBox 9"/>
        <cdr:cNvSpPr txBox="1"/>
      </cdr:nvSpPr>
      <cdr:spPr>
        <a:xfrm xmlns:a="http://schemas.openxmlformats.org/drawingml/2006/main">
          <a:off x="7358685" y="831528"/>
          <a:ext cx="918262" cy="2865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rgbClr val="0070C0"/>
              </a:solidFill>
              <a:latin typeface="Calibri (Body)"/>
            </a:rPr>
            <a:t>Ice Cream</a:t>
          </a:r>
        </a:p>
      </cdr:txBody>
    </cdr:sp>
  </cdr:relSizeAnchor>
  <cdr:relSizeAnchor xmlns:cdr="http://schemas.openxmlformats.org/drawingml/2006/chartDrawing">
    <cdr:from>
      <cdr:x>0</cdr:x>
      <cdr:y>0</cdr:y>
    </cdr:from>
    <cdr:to>
      <cdr:x>0</cdr:x>
      <cdr:y>0</cdr:y>
    </cdr:to>
    <cdr:sp macro="" textlink="">
      <cdr:nvSpPr>
        <cdr:cNvPr id="12" name="Straight Connector 11"/>
        <cdr:cNvSpPr/>
      </cdr:nvSpPr>
      <cdr:spPr bwMode="auto">
        <a:xfrm xmlns:a="http://schemas.openxmlformats.org/drawingml/2006/main">
          <a:off x="0" y="0"/>
          <a:ext cx="0" cy="0"/>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0.03656</cdr:x>
      <cdr:y>0.3353</cdr:y>
    </cdr:from>
    <cdr:to>
      <cdr:x>0.981</cdr:x>
      <cdr:y>0.33531</cdr:y>
    </cdr:to>
    <cdr:sp macro="" textlink="">
      <cdr:nvSpPr>
        <cdr:cNvPr id="14" name="Straight Connector 13"/>
        <cdr:cNvSpPr/>
      </cdr:nvSpPr>
      <cdr:spPr bwMode="auto">
        <a:xfrm xmlns:a="http://schemas.openxmlformats.org/drawingml/2006/main" flipV="1">
          <a:off x="316385" y="2103330"/>
          <a:ext cx="8173318" cy="63"/>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0.89341</cdr:x>
      <cdr:y>0.27188</cdr:y>
    </cdr:from>
    <cdr:to>
      <cdr:x>1</cdr:x>
      <cdr:y>0.31198</cdr:y>
    </cdr:to>
    <cdr:sp macro="" textlink="">
      <cdr:nvSpPr>
        <cdr:cNvPr id="13" name="TextBox 1"/>
        <cdr:cNvSpPr txBox="1"/>
      </cdr:nvSpPr>
      <cdr:spPr>
        <a:xfrm xmlns:a="http://schemas.openxmlformats.org/drawingml/2006/main">
          <a:off x="7743855" y="1711762"/>
          <a:ext cx="923895" cy="252471"/>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00B0F0"/>
              </a:solidFill>
              <a:latin typeface="Calibri (Body)"/>
            </a:rPr>
            <a:t>Retail</a:t>
          </a:r>
          <a:r>
            <a:rPr lang="en-US" sz="1100" b="1" baseline="0" dirty="0">
              <a:solidFill>
                <a:srgbClr val="00B0F0"/>
              </a:solidFill>
              <a:latin typeface="Calibri (Body)"/>
            </a:rPr>
            <a:t> </a:t>
          </a:r>
          <a:r>
            <a:rPr lang="en-US" sz="1100" b="1" dirty="0">
              <a:solidFill>
                <a:srgbClr val="00B0F0"/>
              </a:solidFill>
              <a:latin typeface="Calibri (Body)"/>
            </a:rPr>
            <a:t>Sugar</a:t>
          </a:r>
        </a:p>
      </cdr:txBody>
    </cdr:sp>
  </cdr:relSizeAnchor>
  <cdr:relSizeAnchor xmlns:cdr="http://schemas.openxmlformats.org/drawingml/2006/chartDrawing">
    <cdr:from>
      <cdr:x>0.62411</cdr:x>
      <cdr:y>0.20821</cdr:y>
    </cdr:from>
    <cdr:to>
      <cdr:x>0.65884</cdr:x>
      <cdr:y>0.26865</cdr:y>
    </cdr:to>
    <cdr:cxnSp macro="">
      <cdr:nvCxnSpPr>
        <cdr:cNvPr id="11" name="Straight Arrow Connector 10">
          <a:extLst xmlns:a="http://schemas.openxmlformats.org/drawingml/2006/main">
            <a:ext uri="{FF2B5EF4-FFF2-40B4-BE49-F238E27FC236}">
              <a16:creationId xmlns:a16="http://schemas.microsoft.com/office/drawing/2014/main" id="{E7AC7566-9EAC-46CA-8EF4-69EA68A9B14F}"/>
            </a:ext>
          </a:extLst>
        </cdr:cNvPr>
        <cdr:cNvCxnSpPr/>
      </cdr:nvCxnSpPr>
      <cdr:spPr>
        <a:xfrm xmlns:a="http://schemas.openxmlformats.org/drawingml/2006/main">
          <a:off x="5409656" y="1310878"/>
          <a:ext cx="301031" cy="380531"/>
        </a:xfrm>
        <a:prstGeom xmlns:a="http://schemas.openxmlformats.org/drawingml/2006/main" prst="straightConnector1">
          <a:avLst/>
        </a:prstGeom>
        <a:ln xmlns:a="http://schemas.openxmlformats.org/drawingml/2006/main">
          <a:solidFill>
            <a:schemeClr val="accent3">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0.04191</cdr:x>
      <cdr:y>0.72601</cdr:y>
    </cdr:from>
    <cdr:to>
      <cdr:x>0.22986</cdr:x>
      <cdr:y>0.84428</cdr:y>
    </cdr:to>
    <cdr:sp macro="" textlink="">
      <cdr:nvSpPr>
        <cdr:cNvPr id="15" name="TextBox 1"/>
        <cdr:cNvSpPr txBox="1"/>
      </cdr:nvSpPr>
      <cdr:spPr>
        <a:xfrm xmlns:a="http://schemas.openxmlformats.org/drawingml/2006/main">
          <a:off x="363274" y="4570977"/>
          <a:ext cx="1629104" cy="744631"/>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latin typeface="Calibri (Body)"/>
            </a:rPr>
            <a:t>Producer price drop</a:t>
          </a:r>
          <a:r>
            <a:rPr lang="en-US" sz="1400" baseline="0" dirty="0">
              <a:latin typeface="Calibri (Body)"/>
            </a:rPr>
            <a:t> bottomed out at </a:t>
          </a:r>
        </a:p>
        <a:p xmlns:a="http://schemas.openxmlformats.org/drawingml/2006/main">
          <a:pPr algn="ctr"/>
          <a:r>
            <a:rPr lang="en-US" sz="1400" baseline="0" dirty="0">
              <a:latin typeface="Calibri (Body)"/>
            </a:rPr>
            <a:t>57%  in 2013</a:t>
          </a:r>
          <a:endParaRPr lang="en-US" sz="1400" dirty="0">
            <a:latin typeface="Calibri (Body)"/>
          </a:endParaRPr>
        </a:p>
      </cdr:txBody>
    </cdr:sp>
  </cdr:relSizeAnchor>
  <cdr:relSizeAnchor xmlns:cdr="http://schemas.openxmlformats.org/drawingml/2006/chartDrawing">
    <cdr:from>
      <cdr:x>0.23003</cdr:x>
      <cdr:y>0.83299</cdr:y>
    </cdr:from>
    <cdr:to>
      <cdr:x>0.26371</cdr:x>
      <cdr:y>0.83299</cdr:y>
    </cdr:to>
    <cdr:cxnSp macro="">
      <cdr:nvCxnSpPr>
        <cdr:cNvPr id="16" name="Straight Arrow Connector 15">
          <a:extLst xmlns:a="http://schemas.openxmlformats.org/drawingml/2006/main">
            <a:ext uri="{FF2B5EF4-FFF2-40B4-BE49-F238E27FC236}">
              <a16:creationId xmlns:a16="http://schemas.microsoft.com/office/drawing/2014/main" id="{3EF8E48A-C57D-4610-AE78-FC443D3B3F36}"/>
            </a:ext>
          </a:extLst>
        </cdr:cNvPr>
        <cdr:cNvCxnSpPr/>
      </cdr:nvCxnSpPr>
      <cdr:spPr>
        <a:xfrm xmlns:a="http://schemas.openxmlformats.org/drawingml/2006/main">
          <a:off x="1993851" y="5244526"/>
          <a:ext cx="291930" cy="0"/>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0.09488</cdr:x>
      <cdr:y>0.72394</cdr:y>
    </cdr:from>
    <cdr:to>
      <cdr:x>0.13865</cdr:x>
      <cdr:y>0.76791</cdr:y>
    </cdr:to>
    <cdr:sp macro="" textlink="">
      <cdr:nvSpPr>
        <cdr:cNvPr id="17" name="Straight Connector 16">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821870" y="4553922"/>
          <a:ext cx="379127" cy="27659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0.6141</cdr:x>
      <cdr:y>0.38194</cdr:y>
    </cdr:from>
    <cdr:to>
      <cdr:x>0.81766</cdr:x>
      <cdr:y>0.45568</cdr:y>
    </cdr:to>
    <cdr:sp macro="" textlink="">
      <cdr:nvSpPr>
        <cdr:cNvPr id="2" name="TextBox 1">
          <a:extLst xmlns:a="http://schemas.openxmlformats.org/drawingml/2006/main">
            <a:ext uri="{FF2B5EF4-FFF2-40B4-BE49-F238E27FC236}">
              <a16:creationId xmlns:a16="http://schemas.microsoft.com/office/drawing/2014/main" id="{FAC9F7AE-14DC-4458-AB63-A85286C3F0A9}"/>
            </a:ext>
          </a:extLst>
        </cdr:cNvPr>
        <cdr:cNvSpPr txBox="1"/>
      </cdr:nvSpPr>
      <cdr:spPr>
        <a:xfrm xmlns:a="http://schemas.openxmlformats.org/drawingml/2006/main">
          <a:off x="5319249" y="2402582"/>
          <a:ext cx="1763195" cy="463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7030A0"/>
              </a:solidFill>
              <a:latin typeface="Arial" panose="020B0604020202020204" pitchFamily="34" charset="0"/>
              <a:cs typeface="Arial" panose="020B0604020202020204" pitchFamily="34" charset="0"/>
            </a:rPr>
            <a:t>Sugar Deliveries</a:t>
          </a:r>
        </a:p>
      </cdr:txBody>
    </cdr:sp>
  </cdr:relSizeAnchor>
  <cdr:relSizeAnchor xmlns:cdr="http://schemas.openxmlformats.org/drawingml/2006/chartDrawing">
    <cdr:from>
      <cdr:x>0.26765</cdr:x>
      <cdr:y>0.21591</cdr:y>
    </cdr:from>
    <cdr:to>
      <cdr:x>0.47121</cdr:x>
      <cdr:y>0.28965</cdr:y>
    </cdr:to>
    <cdr:sp macro="" textlink="">
      <cdr:nvSpPr>
        <cdr:cNvPr id="3" name="TextBox 1">
          <a:extLst xmlns:a="http://schemas.openxmlformats.org/drawingml/2006/main">
            <a:ext uri="{FF2B5EF4-FFF2-40B4-BE49-F238E27FC236}">
              <a16:creationId xmlns:a16="http://schemas.microsoft.com/office/drawing/2014/main" id="{05479505-9EF8-462F-B968-5E41D696CDB0}"/>
            </a:ext>
          </a:extLst>
        </cdr:cNvPr>
        <cdr:cNvSpPr txBox="1"/>
      </cdr:nvSpPr>
      <cdr:spPr>
        <a:xfrm xmlns:a="http://schemas.openxmlformats.org/drawingml/2006/main">
          <a:off x="2318369" y="1358175"/>
          <a:ext cx="1763195" cy="463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0B050"/>
              </a:solidFill>
              <a:latin typeface="Arial" panose="020B0604020202020204" pitchFamily="34" charset="0"/>
              <a:cs typeface="Arial" panose="020B0604020202020204" pitchFamily="34" charset="0"/>
            </a:rPr>
            <a:t>Sugar Production</a:t>
          </a:r>
        </a:p>
      </cdr:txBody>
    </cdr:sp>
  </cdr:relSizeAnchor>
  <cdr:relSizeAnchor xmlns:cdr="http://schemas.openxmlformats.org/drawingml/2006/chartDrawing">
    <cdr:from>
      <cdr:x>0.00389</cdr:x>
      <cdr:y>0.92456</cdr:y>
    </cdr:from>
    <cdr:to>
      <cdr:x>0.65364</cdr:x>
      <cdr:y>0.96725</cdr:y>
    </cdr:to>
    <cdr:sp macro="" textlink="">
      <cdr:nvSpPr>
        <cdr:cNvPr id="4" name="TextBox 1">
          <a:extLst xmlns:a="http://schemas.openxmlformats.org/drawingml/2006/main">
            <a:ext uri="{FF2B5EF4-FFF2-40B4-BE49-F238E27FC236}">
              <a16:creationId xmlns:a16="http://schemas.microsoft.com/office/drawing/2014/main" id="{5665C91F-1308-4713-8742-FB6A7FA1D4D7}"/>
            </a:ext>
          </a:extLst>
        </cdr:cNvPr>
        <cdr:cNvSpPr txBox="1"/>
      </cdr:nvSpPr>
      <cdr:spPr>
        <a:xfrm xmlns:a="http://schemas.openxmlformats.org/drawingml/2006/main">
          <a:off x="33408" y="6214407"/>
          <a:ext cx="5576965" cy="2869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latin typeface="+mn-lt"/>
              <a:cs typeface="Arial" panose="020B0604020202020204" pitchFamily="34" charset="0"/>
            </a:rPr>
            <a:t>Data:  USDA.</a:t>
          </a:r>
        </a:p>
        <a:p xmlns:a="http://schemas.openxmlformats.org/drawingml/2006/main">
          <a:r>
            <a:rPr lang="en-US" dirty="0">
              <a:latin typeface="+mn-lt"/>
              <a:cs typeface="Arial" panose="020B0604020202020204" pitchFamily="34" charset="0"/>
            </a:rPr>
            <a:t>Note: </a:t>
          </a:r>
          <a:r>
            <a:rPr lang="en-US" sz="1100" dirty="0">
              <a:latin typeface="+mn-lt"/>
              <a:cs typeface="Arial" panose="020B0604020202020204" pitchFamily="34" charset="0"/>
            </a:rPr>
            <a:t> </a:t>
          </a:r>
          <a:r>
            <a:rPr lang="en-US" dirty="0">
              <a:latin typeface="+mn-lt"/>
            </a:rPr>
            <a:t>3 million tons of corn would cost roughly $32 million per month to store.</a:t>
          </a:r>
        </a:p>
        <a:p xmlns:a="http://schemas.openxmlformats.org/drawingml/2006/main">
          <a:endParaRPr lang="en-US" sz="1100" dirty="0">
            <a:latin typeface="+mn-lt"/>
            <a:cs typeface="Arial" panose="020B0604020202020204" pitchFamily="34" charset="0"/>
          </a:endParaRPr>
        </a:p>
      </cdr:txBody>
    </cdr:sp>
  </cdr:relSizeAnchor>
  <cdr:relSizeAnchor xmlns:cdr="http://schemas.openxmlformats.org/drawingml/2006/chartDrawing">
    <cdr:from>
      <cdr:x>0.06839</cdr:x>
      <cdr:y>0.79775</cdr:y>
    </cdr:from>
    <cdr:to>
      <cdr:x>0.08307</cdr:x>
      <cdr:y>0.81551</cdr:y>
    </cdr:to>
    <cdr:sp macro="" textlink="">
      <cdr:nvSpPr>
        <cdr:cNvPr id="10" name="Straight Connector 9">
          <a:extLst xmlns:a="http://schemas.openxmlformats.org/drawingml/2006/main">
            <a:ext uri="{FF2B5EF4-FFF2-40B4-BE49-F238E27FC236}">
              <a16:creationId xmlns:a16="http://schemas.microsoft.com/office/drawing/2014/main" id="{C9294520-37ED-436F-8717-FB769F92FFB3}"/>
            </a:ext>
          </a:extLst>
        </cdr:cNvPr>
        <cdr:cNvSpPr/>
      </cdr:nvSpPr>
      <cdr:spPr>
        <a:xfrm xmlns:a="http://schemas.openxmlformats.org/drawingml/2006/main">
          <a:off x="592419" y="5018222"/>
          <a:ext cx="127156" cy="11171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0.14522</cdr:x>
      <cdr:y>0.63329</cdr:y>
    </cdr:from>
    <cdr:to>
      <cdr:x>0.21909</cdr:x>
      <cdr:y>0.70126</cdr:y>
    </cdr:to>
    <cdr:sp macro="" textlink="">
      <cdr:nvSpPr>
        <cdr:cNvPr id="11" name="Straight Connector 10">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1257905" y="3983691"/>
          <a:ext cx="639847" cy="42756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0.13628</cdr:x>
      <cdr:y>0.64889</cdr:y>
    </cdr:from>
    <cdr:to>
      <cdr:x>0.20484</cdr:x>
      <cdr:y>0.71107</cdr:y>
    </cdr:to>
    <cdr:sp macro="" textlink="">
      <cdr:nvSpPr>
        <cdr:cNvPr id="12" name="Straight Connector 11">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1180469" y="4081822"/>
          <a:ext cx="593853" cy="39114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0.12823</cdr:x>
      <cdr:y>0.66365</cdr:y>
    </cdr:from>
    <cdr:to>
      <cdr:x>0.19267</cdr:x>
      <cdr:y>0.72293</cdr:y>
    </cdr:to>
    <cdr:sp macro="" textlink="">
      <cdr:nvSpPr>
        <cdr:cNvPr id="13" name="Straight Connector 12">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1110741" y="4174670"/>
          <a:ext cx="558166" cy="372899"/>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0.1202</cdr:x>
      <cdr:y>0.67841</cdr:y>
    </cdr:from>
    <cdr:to>
      <cdr:x>0.17783</cdr:x>
      <cdr:y>0.73479</cdr:y>
    </cdr:to>
    <cdr:sp macro="" textlink="">
      <cdr:nvSpPr>
        <cdr:cNvPr id="14" name="Straight Connector 13">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1041187" y="4267517"/>
          <a:ext cx="499179" cy="35465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0.11216</cdr:x>
      <cdr:y>0.69318</cdr:y>
    </cdr:from>
    <cdr:to>
      <cdr:x>0.16536</cdr:x>
      <cdr:y>0.74624</cdr:y>
    </cdr:to>
    <cdr:sp macro="" textlink="">
      <cdr:nvSpPr>
        <cdr:cNvPr id="15" name="Straight Connector 14">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971546" y="4360427"/>
          <a:ext cx="460808" cy="33377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0.10382</cdr:x>
      <cdr:y>0.70875</cdr:y>
    </cdr:from>
    <cdr:to>
      <cdr:x>0.1523</cdr:x>
      <cdr:y>0.75564</cdr:y>
    </cdr:to>
    <cdr:sp macro="" textlink="">
      <cdr:nvSpPr>
        <cdr:cNvPr id="16" name="Straight Connector 15">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899307" y="4458370"/>
          <a:ext cx="419924" cy="29496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0.08625</cdr:x>
      <cdr:y>0.73749</cdr:y>
    </cdr:from>
    <cdr:to>
      <cdr:x>0.12381</cdr:x>
      <cdr:y>0.78058</cdr:y>
    </cdr:to>
    <cdr:sp macro="" textlink="">
      <cdr:nvSpPr>
        <cdr:cNvPr id="18" name="Straight Connector 17">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747119" y="4639158"/>
          <a:ext cx="325337" cy="271056"/>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0.07762</cdr:x>
      <cdr:y>0.75511</cdr:y>
    </cdr:from>
    <cdr:to>
      <cdr:x>0.11045</cdr:x>
      <cdr:y>0.79285</cdr:y>
    </cdr:to>
    <cdr:sp macro="" textlink="">
      <cdr:nvSpPr>
        <cdr:cNvPr id="19" name="Straight Connector 18">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672368" y="4749996"/>
          <a:ext cx="284367" cy="23740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0.06899</cdr:x>
      <cdr:y>0.77234</cdr:y>
    </cdr:from>
    <cdr:to>
      <cdr:x>0.09413</cdr:x>
      <cdr:y>0.80593</cdr:y>
    </cdr:to>
    <cdr:sp macro="" textlink="">
      <cdr:nvSpPr>
        <cdr:cNvPr id="20" name="Straight Connector 19">
          <a:extLst xmlns:a="http://schemas.openxmlformats.org/drawingml/2006/main">
            <a:ext uri="{FF2B5EF4-FFF2-40B4-BE49-F238E27FC236}">
              <a16:creationId xmlns:a16="http://schemas.microsoft.com/office/drawing/2014/main" id="{E6432325-A13A-4048-8095-A8EDC49163DE}"/>
            </a:ext>
          </a:extLst>
        </cdr:cNvPr>
        <cdr:cNvSpPr/>
      </cdr:nvSpPr>
      <cdr:spPr>
        <a:xfrm xmlns:a="http://schemas.openxmlformats.org/drawingml/2006/main">
          <a:off x="597616" y="4858381"/>
          <a:ext cx="217758" cy="21129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0.26706</cdr:x>
      <cdr:y>0.44583</cdr:y>
    </cdr:from>
    <cdr:to>
      <cdr:x>0.38451</cdr:x>
      <cdr:y>0.58086</cdr:y>
    </cdr:to>
    <cdr:sp macro="" textlink="">
      <cdr:nvSpPr>
        <cdr:cNvPr id="21" name="Straight Connector 20">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313187" y="2804498"/>
          <a:ext cx="1017328" cy="84940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0.25738</cdr:x>
      <cdr:y>0.4585</cdr:y>
    </cdr:from>
    <cdr:to>
      <cdr:x>0.37161</cdr:x>
      <cdr:y>0.58675</cdr:y>
    </cdr:to>
    <cdr:sp macro="" textlink="">
      <cdr:nvSpPr>
        <cdr:cNvPr id="22" name="Straight Connector 21">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229374" y="2884165"/>
          <a:ext cx="989420" cy="80677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0.24588</cdr:x>
      <cdr:y>0.47147</cdr:y>
    </cdr:from>
    <cdr:to>
      <cdr:x>0.36118</cdr:x>
      <cdr:y>0.59524</cdr:y>
    </cdr:to>
    <cdr:sp macro="" textlink="">
      <cdr:nvSpPr>
        <cdr:cNvPr id="23" name="Straight Connector 22">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129729" y="2965770"/>
          <a:ext cx="998741" cy="77854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0.23647</cdr:x>
      <cdr:y>0.48494</cdr:y>
    </cdr:from>
    <cdr:to>
      <cdr:x>0.34791</cdr:x>
      <cdr:y>0.60698</cdr:y>
    </cdr:to>
    <cdr:sp macro="" textlink="">
      <cdr:nvSpPr>
        <cdr:cNvPr id="24" name="Straight Connector 23">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048256" y="3050531"/>
          <a:ext cx="965257" cy="76768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0.2239</cdr:x>
      <cdr:y>0.49841</cdr:y>
    </cdr:from>
    <cdr:to>
      <cdr:x>0.33417</cdr:x>
      <cdr:y>0.61768</cdr:y>
    </cdr:to>
    <cdr:sp macro="" textlink="">
      <cdr:nvSpPr>
        <cdr:cNvPr id="25" name="Straight Connector 24">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939395" y="3135230"/>
          <a:ext cx="955137" cy="75026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0.21524</cdr:x>
      <cdr:y>0.51457</cdr:y>
    </cdr:from>
    <cdr:to>
      <cdr:x>0.31947</cdr:x>
      <cdr:y>0.62461</cdr:y>
    </cdr:to>
    <cdr:sp macro="" textlink="">
      <cdr:nvSpPr>
        <cdr:cNvPr id="26" name="Straight Connector 25">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864384" y="3236888"/>
          <a:ext cx="902793" cy="692175"/>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0.20533</cdr:x>
      <cdr:y>0.52959</cdr:y>
    </cdr:from>
    <cdr:to>
      <cdr:x>0.30525</cdr:x>
      <cdr:y>0.63374</cdr:y>
    </cdr:to>
    <cdr:sp macro="" textlink="">
      <cdr:nvSpPr>
        <cdr:cNvPr id="27" name="Straight Connector 26">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778563" y="3331388"/>
          <a:ext cx="865446" cy="65515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0.19667</cdr:x>
      <cdr:y>0.54308</cdr:y>
    </cdr:from>
    <cdr:to>
      <cdr:x>0.29293</cdr:x>
      <cdr:y>0.64484</cdr:y>
    </cdr:to>
    <cdr:sp macro="" textlink="">
      <cdr:nvSpPr>
        <cdr:cNvPr id="28" name="Straight Connector 27">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703552" y="3416212"/>
          <a:ext cx="833711" cy="64012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0.18831</cdr:x>
      <cdr:y>0.55676</cdr:y>
    </cdr:from>
    <cdr:to>
      <cdr:x>0.28308</cdr:x>
      <cdr:y>0.65447</cdr:y>
    </cdr:to>
    <cdr:sp macro="" textlink="">
      <cdr:nvSpPr>
        <cdr:cNvPr id="30" name="Straight Connector 29">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631090" y="3502299"/>
          <a:ext cx="820878" cy="614641"/>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0.17918</cdr:x>
      <cdr:y>0.5713</cdr:y>
    </cdr:from>
    <cdr:to>
      <cdr:x>0.26895</cdr:x>
      <cdr:y>0.66037</cdr:y>
    </cdr:to>
    <cdr:sp macro="" textlink="">
      <cdr:nvSpPr>
        <cdr:cNvPr id="31" name="Straight Connector 30">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552060" y="3593745"/>
          <a:ext cx="777569" cy="56029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0.17173</cdr:x>
      <cdr:y>0.58568</cdr:y>
    </cdr:from>
    <cdr:to>
      <cdr:x>0.255</cdr:x>
      <cdr:y>0.67018</cdr:y>
    </cdr:to>
    <cdr:sp macro="" textlink="">
      <cdr:nvSpPr>
        <cdr:cNvPr id="32" name="Straight Connector 31">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487529" y="3684202"/>
          <a:ext cx="721268" cy="531545"/>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0.16369</cdr:x>
      <cdr:y>0.59963</cdr:y>
    </cdr:from>
    <cdr:to>
      <cdr:x>0.2455</cdr:x>
      <cdr:y>0.67999</cdr:y>
    </cdr:to>
    <cdr:sp macro="" textlink="">
      <cdr:nvSpPr>
        <cdr:cNvPr id="33" name="Straight Connector 32">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417889" y="3771954"/>
          <a:ext cx="708621" cy="50550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0.15386</cdr:x>
      <cdr:y>0.61482</cdr:y>
    </cdr:from>
    <cdr:to>
      <cdr:x>0.23274</cdr:x>
      <cdr:y>0.68981</cdr:y>
    </cdr:to>
    <cdr:sp macro="" textlink="">
      <cdr:nvSpPr>
        <cdr:cNvPr id="34" name="Straight Connector 33">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1332743" y="3867506"/>
          <a:ext cx="683243" cy="47172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0.34924</cdr:x>
      <cdr:y>0.36513</cdr:y>
    </cdr:from>
    <cdr:to>
      <cdr:x>0.46593</cdr:x>
      <cdr:y>0.50778</cdr:y>
    </cdr:to>
    <cdr:sp macro="" textlink="">
      <cdr:nvSpPr>
        <cdr:cNvPr id="35" name="Straight Connector 34">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3025064" y="2296808"/>
          <a:ext cx="1010744" cy="897351"/>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0.33742</cdr:x>
      <cdr:y>0.37594</cdr:y>
    </cdr:from>
    <cdr:to>
      <cdr:x>0.45313</cdr:x>
      <cdr:y>0.51626</cdr:y>
    </cdr:to>
    <cdr:sp macro="" textlink="">
      <cdr:nvSpPr>
        <cdr:cNvPr id="36" name="Straight Connector 35">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922647" y="2364853"/>
          <a:ext cx="1002310" cy="882679"/>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0.32601</cdr:x>
      <cdr:y>0.38618</cdr:y>
    </cdr:from>
    <cdr:to>
      <cdr:x>0.44176</cdr:x>
      <cdr:y>0.52671</cdr:y>
    </cdr:to>
    <cdr:sp macro="" textlink="">
      <cdr:nvSpPr>
        <cdr:cNvPr id="37" name="Straight Connector 36">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823833" y="2429269"/>
          <a:ext cx="1002589" cy="88395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0.3143</cdr:x>
      <cdr:y>0.39742</cdr:y>
    </cdr:from>
    <cdr:to>
      <cdr:x>0.43211</cdr:x>
      <cdr:y>0.53794</cdr:y>
    </cdr:to>
    <cdr:sp macro="" textlink="">
      <cdr:nvSpPr>
        <cdr:cNvPr id="38" name="Straight Connector 37">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722421" y="2499955"/>
          <a:ext cx="1020446" cy="88393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0.30129</cdr:x>
      <cdr:y>0.40833</cdr:y>
    </cdr:from>
    <cdr:to>
      <cdr:x>0.42095</cdr:x>
      <cdr:y>0.548</cdr:y>
    </cdr:to>
    <cdr:sp macro="" textlink="">
      <cdr:nvSpPr>
        <cdr:cNvPr id="39" name="Straight Connector 38">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609696" y="2568602"/>
          <a:ext cx="1036471" cy="878589"/>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0.28966</cdr:x>
      <cdr:y>0.4199</cdr:y>
    </cdr:from>
    <cdr:to>
      <cdr:x>0.40763</cdr:x>
      <cdr:y>0.55608</cdr:y>
    </cdr:to>
    <cdr:sp macro="" textlink="">
      <cdr:nvSpPr>
        <cdr:cNvPr id="40" name="Straight Connector 39">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508960" y="2641353"/>
          <a:ext cx="1021860" cy="856621"/>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0.2785</cdr:x>
      <cdr:y>0.43352</cdr:y>
    </cdr:from>
    <cdr:to>
      <cdr:x>0.39709</cdr:x>
      <cdr:y>0.56982</cdr:y>
    </cdr:to>
    <cdr:sp macro="" textlink="">
      <cdr:nvSpPr>
        <cdr:cNvPr id="41" name="Straight Connector 40">
          <a:extLst xmlns:a="http://schemas.openxmlformats.org/drawingml/2006/main">
            <a:ext uri="{FF2B5EF4-FFF2-40B4-BE49-F238E27FC236}">
              <a16:creationId xmlns:a16="http://schemas.microsoft.com/office/drawing/2014/main" id="{E0CCDE3D-7958-4477-A6BC-E0D669DB1718}"/>
            </a:ext>
          </a:extLst>
        </cdr:cNvPr>
        <cdr:cNvSpPr/>
      </cdr:nvSpPr>
      <cdr:spPr>
        <a:xfrm xmlns:a="http://schemas.openxmlformats.org/drawingml/2006/main">
          <a:off x="2412329" y="2727062"/>
          <a:ext cx="1027203" cy="857391"/>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0.42551</cdr:x>
      <cdr:y>0.29919</cdr:y>
    </cdr:from>
    <cdr:to>
      <cdr:x>0.54224</cdr:x>
      <cdr:y>0.44447</cdr:y>
    </cdr:to>
    <cdr:sp macro="" textlink="">
      <cdr:nvSpPr>
        <cdr:cNvPr id="42" name="Straight Connector 41">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685681" y="1882065"/>
          <a:ext cx="1011129" cy="91385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0.41382</cdr:x>
      <cdr:y>0.3095</cdr:y>
    </cdr:from>
    <cdr:to>
      <cdr:x>0.52992</cdr:x>
      <cdr:y>0.45491</cdr:y>
    </cdr:to>
    <cdr:sp macro="" textlink="">
      <cdr:nvSpPr>
        <cdr:cNvPr id="43" name="Straight Connector 42">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584425" y="1946918"/>
          <a:ext cx="1005640" cy="91468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0.40077</cdr:x>
      <cdr:y>0.32044</cdr:y>
    </cdr:from>
    <cdr:to>
      <cdr:x>0.5157</cdr:x>
      <cdr:y>0.46601</cdr:y>
    </cdr:to>
    <cdr:sp macro="" textlink="">
      <cdr:nvSpPr>
        <cdr:cNvPr id="44" name="Straight Connector 43">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471388" y="2015736"/>
          <a:ext cx="995509" cy="915665"/>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0.38921</cdr:x>
      <cdr:y>0.33256</cdr:y>
    </cdr:from>
    <cdr:to>
      <cdr:x>0.50338</cdr:x>
      <cdr:y>0.47645</cdr:y>
    </cdr:to>
    <cdr:sp macro="" textlink="">
      <cdr:nvSpPr>
        <cdr:cNvPr id="45" name="Straight Connector 44">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371258" y="2091977"/>
          <a:ext cx="988893" cy="90511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0.37619</cdr:x>
      <cdr:y>0.34373</cdr:y>
    </cdr:from>
    <cdr:to>
      <cdr:x>0.49153</cdr:x>
      <cdr:y>0.48754</cdr:y>
    </cdr:to>
    <cdr:sp macro="" textlink="">
      <cdr:nvSpPr>
        <cdr:cNvPr id="46" name="Straight Connector 45">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258482" y="2162241"/>
          <a:ext cx="999030" cy="904645"/>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0.36343</cdr:x>
      <cdr:y>0.35326</cdr:y>
    </cdr:from>
    <cdr:to>
      <cdr:x>0.48015</cdr:x>
      <cdr:y>0.49733</cdr:y>
    </cdr:to>
    <cdr:sp macro="" textlink="">
      <cdr:nvSpPr>
        <cdr:cNvPr id="47" name="Straight Connector 46">
          <a:extLst xmlns:a="http://schemas.openxmlformats.org/drawingml/2006/main">
            <a:ext uri="{FF2B5EF4-FFF2-40B4-BE49-F238E27FC236}">
              <a16:creationId xmlns:a16="http://schemas.microsoft.com/office/drawing/2014/main" id="{FCDD1EA1-BABC-4265-8857-27D8F56DD2C0}"/>
            </a:ext>
          </a:extLst>
        </cdr:cNvPr>
        <cdr:cNvSpPr/>
      </cdr:nvSpPr>
      <cdr:spPr>
        <a:xfrm xmlns:a="http://schemas.openxmlformats.org/drawingml/2006/main">
          <a:off x="3147957" y="2222189"/>
          <a:ext cx="1011019" cy="906281"/>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0.5004</cdr:x>
      <cdr:y>0.25612</cdr:y>
    </cdr:from>
    <cdr:to>
      <cdr:x>0.60481</cdr:x>
      <cdr:y>0.39617</cdr:y>
    </cdr:to>
    <cdr:sp macro="" textlink="">
      <cdr:nvSpPr>
        <cdr:cNvPr id="48" name="Straight Connector 47">
          <a:extLst xmlns:a="http://schemas.openxmlformats.org/drawingml/2006/main">
            <a:ext uri="{FF2B5EF4-FFF2-40B4-BE49-F238E27FC236}">
              <a16:creationId xmlns:a16="http://schemas.microsoft.com/office/drawing/2014/main" id="{EC796E5B-A18B-4EC9-8771-C2F693F57877}"/>
            </a:ext>
          </a:extLst>
        </cdr:cNvPr>
        <cdr:cNvSpPr/>
      </cdr:nvSpPr>
      <cdr:spPr>
        <a:xfrm xmlns:a="http://schemas.openxmlformats.org/drawingml/2006/main">
          <a:off x="4334363" y="1611134"/>
          <a:ext cx="904387" cy="88096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0.48583</cdr:x>
      <cdr:y>0.26374</cdr:y>
    </cdr:from>
    <cdr:to>
      <cdr:x>0.59201</cdr:x>
      <cdr:y>0.40596</cdr:y>
    </cdr:to>
    <cdr:sp macro="" textlink="">
      <cdr:nvSpPr>
        <cdr:cNvPr id="49" name="Straight Connector 48">
          <a:extLst xmlns:a="http://schemas.openxmlformats.org/drawingml/2006/main">
            <a:ext uri="{FF2B5EF4-FFF2-40B4-BE49-F238E27FC236}">
              <a16:creationId xmlns:a16="http://schemas.microsoft.com/office/drawing/2014/main" id="{EC796E5B-A18B-4EC9-8771-C2F693F57877}"/>
            </a:ext>
          </a:extLst>
        </cdr:cNvPr>
        <cdr:cNvSpPr/>
      </cdr:nvSpPr>
      <cdr:spPr>
        <a:xfrm xmlns:a="http://schemas.openxmlformats.org/drawingml/2006/main">
          <a:off x="4208161" y="1659067"/>
          <a:ext cx="919738" cy="89461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0.46921</cdr:x>
      <cdr:y>0.27232</cdr:y>
    </cdr:from>
    <cdr:to>
      <cdr:x>0.57969</cdr:x>
      <cdr:y>0.41445</cdr:y>
    </cdr:to>
    <cdr:sp macro="" textlink="">
      <cdr:nvSpPr>
        <cdr:cNvPr id="50" name="Straight Connector 49">
          <a:extLst xmlns:a="http://schemas.openxmlformats.org/drawingml/2006/main">
            <a:ext uri="{FF2B5EF4-FFF2-40B4-BE49-F238E27FC236}">
              <a16:creationId xmlns:a16="http://schemas.microsoft.com/office/drawing/2014/main" id="{EC796E5B-A18B-4EC9-8771-C2F693F57877}"/>
            </a:ext>
          </a:extLst>
        </cdr:cNvPr>
        <cdr:cNvSpPr/>
      </cdr:nvSpPr>
      <cdr:spPr>
        <a:xfrm xmlns:a="http://schemas.openxmlformats.org/drawingml/2006/main">
          <a:off x="4064202" y="1713040"/>
          <a:ext cx="956951" cy="89401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0.45342</cdr:x>
      <cdr:y>0.27967</cdr:y>
    </cdr:from>
    <cdr:to>
      <cdr:x>0.56642</cdr:x>
      <cdr:y>0.42489</cdr:y>
    </cdr:to>
    <cdr:sp macro="" textlink="">
      <cdr:nvSpPr>
        <cdr:cNvPr id="51" name="Straight Connector 50">
          <a:extLst xmlns:a="http://schemas.openxmlformats.org/drawingml/2006/main">
            <a:ext uri="{FF2B5EF4-FFF2-40B4-BE49-F238E27FC236}">
              <a16:creationId xmlns:a16="http://schemas.microsoft.com/office/drawing/2014/main" id="{EC796E5B-A18B-4EC9-8771-C2F693F57877}"/>
            </a:ext>
          </a:extLst>
        </cdr:cNvPr>
        <cdr:cNvSpPr/>
      </cdr:nvSpPr>
      <cdr:spPr>
        <a:xfrm xmlns:a="http://schemas.openxmlformats.org/drawingml/2006/main">
          <a:off x="3927432" y="1759274"/>
          <a:ext cx="978764" cy="91347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0.438</cdr:x>
      <cdr:y>0.28812</cdr:y>
    </cdr:from>
    <cdr:to>
      <cdr:x>0.55599</cdr:x>
      <cdr:y>0.43403</cdr:y>
    </cdr:to>
    <cdr:sp macro="" textlink="">
      <cdr:nvSpPr>
        <cdr:cNvPr id="52" name="Straight Connector 51">
          <a:extLst xmlns:a="http://schemas.openxmlformats.org/drawingml/2006/main">
            <a:ext uri="{FF2B5EF4-FFF2-40B4-BE49-F238E27FC236}">
              <a16:creationId xmlns:a16="http://schemas.microsoft.com/office/drawing/2014/main" id="{EC796E5B-A18B-4EC9-8771-C2F693F57877}"/>
            </a:ext>
          </a:extLst>
        </cdr:cNvPr>
        <cdr:cNvSpPr/>
      </cdr:nvSpPr>
      <cdr:spPr>
        <a:xfrm xmlns:a="http://schemas.openxmlformats.org/drawingml/2006/main">
          <a:off x="3793867" y="1812428"/>
          <a:ext cx="1022006" cy="91779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0.52901</cdr:x>
      <cdr:y>0.24324</cdr:y>
    </cdr:from>
    <cdr:to>
      <cdr:x>0.62661</cdr:x>
      <cdr:y>0.37724</cdr:y>
    </cdr:to>
    <cdr:sp macro="" textlink="">
      <cdr:nvSpPr>
        <cdr:cNvPr id="53" name="Straight Connector 52">
          <a:extLst xmlns:a="http://schemas.openxmlformats.org/drawingml/2006/main">
            <a:ext uri="{FF2B5EF4-FFF2-40B4-BE49-F238E27FC236}">
              <a16:creationId xmlns:a16="http://schemas.microsoft.com/office/drawing/2014/main" id="{765784B0-C6CA-4601-93AE-61CA4696BA00}"/>
            </a:ext>
          </a:extLst>
        </cdr:cNvPr>
        <cdr:cNvSpPr/>
      </cdr:nvSpPr>
      <cdr:spPr>
        <a:xfrm xmlns:a="http://schemas.openxmlformats.org/drawingml/2006/main">
          <a:off x="4582177" y="1530112"/>
          <a:ext cx="845431" cy="84292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0.51477</cdr:x>
      <cdr:y>0.24886</cdr:y>
    </cdr:from>
    <cdr:to>
      <cdr:x>0.61571</cdr:x>
      <cdr:y>0.38573</cdr:y>
    </cdr:to>
    <cdr:sp macro="" textlink="">
      <cdr:nvSpPr>
        <cdr:cNvPr id="54" name="Straight Connector 53">
          <a:extLst xmlns:a="http://schemas.openxmlformats.org/drawingml/2006/main">
            <a:ext uri="{FF2B5EF4-FFF2-40B4-BE49-F238E27FC236}">
              <a16:creationId xmlns:a16="http://schemas.microsoft.com/office/drawing/2014/main" id="{765784B0-C6CA-4601-93AE-61CA4696BA00}"/>
            </a:ext>
          </a:extLst>
        </cdr:cNvPr>
        <cdr:cNvSpPr/>
      </cdr:nvSpPr>
      <cdr:spPr>
        <a:xfrm xmlns:a="http://schemas.openxmlformats.org/drawingml/2006/main">
          <a:off x="4458834" y="1565464"/>
          <a:ext cx="874346" cy="86094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0.39107</cdr:x>
      <cdr:y>0.34724</cdr:y>
    </cdr:from>
    <cdr:to>
      <cdr:x>0.55556</cdr:x>
      <cdr:y>0.39398</cdr:y>
    </cdr:to>
    <cdr:sp macro="" textlink="">
      <cdr:nvSpPr>
        <cdr:cNvPr id="7" name="TextBox 6">
          <a:extLst xmlns:a="http://schemas.openxmlformats.org/drawingml/2006/main">
            <a:ext uri="{FF2B5EF4-FFF2-40B4-BE49-F238E27FC236}">
              <a16:creationId xmlns:a16="http://schemas.microsoft.com/office/drawing/2014/main" id="{4590F377-6228-49C2-9C5F-99521104C9DE}"/>
            </a:ext>
          </a:extLst>
        </cdr:cNvPr>
        <cdr:cNvSpPr txBox="1"/>
      </cdr:nvSpPr>
      <cdr:spPr>
        <a:xfrm xmlns:a="http://schemas.openxmlformats.org/drawingml/2006/main">
          <a:off x="3387369" y="2184279"/>
          <a:ext cx="1424740" cy="29401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099CC"/>
              </a:solidFill>
              <a:latin typeface="Arial" panose="020B0604020202020204" pitchFamily="34" charset="0"/>
              <a:cs typeface="Arial" panose="020B0604020202020204" pitchFamily="34" charset="0"/>
            </a:rPr>
            <a:t>Stored Sugar</a:t>
          </a:r>
        </a:p>
      </cdr:txBody>
    </cdr:sp>
  </cdr:relSizeAnchor>
  <cdr:relSizeAnchor xmlns:cdr="http://schemas.openxmlformats.org/drawingml/2006/chartDrawing">
    <cdr:from>
      <cdr:x>0.64603</cdr:x>
      <cdr:y>0.22064</cdr:y>
    </cdr:from>
    <cdr:to>
      <cdr:x>0.70909</cdr:x>
      <cdr:y>0.30937</cdr:y>
    </cdr:to>
    <cdr:sp macro="" textlink="">
      <cdr:nvSpPr>
        <cdr:cNvPr id="55" name="Straight Connector 54">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595782" y="1387946"/>
          <a:ext cx="546202" cy="558109"/>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0.62893</cdr:x>
      <cdr:y>0.22299</cdr:y>
    </cdr:from>
    <cdr:to>
      <cdr:x>0.69724</cdr:x>
      <cdr:y>0.31916</cdr:y>
    </cdr:to>
    <cdr:sp macro="" textlink="">
      <cdr:nvSpPr>
        <cdr:cNvPr id="56" name="Straight Connector 55">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447664" y="1402731"/>
          <a:ext cx="591679" cy="60491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0.60987</cdr:x>
      <cdr:y>0.22453</cdr:y>
    </cdr:from>
    <cdr:to>
      <cdr:x>0.68444</cdr:x>
      <cdr:y>0.3296</cdr:y>
    </cdr:to>
    <cdr:sp macro="" textlink="">
      <cdr:nvSpPr>
        <cdr:cNvPr id="57" name="Straight Connector 56">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282570" y="1412417"/>
          <a:ext cx="645921" cy="66091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0.59082</cdr:x>
      <cdr:y>0.22608</cdr:y>
    </cdr:from>
    <cdr:to>
      <cdr:x>0.67401</cdr:x>
      <cdr:y>0.33939</cdr:y>
    </cdr:to>
    <cdr:sp macro="" textlink="">
      <cdr:nvSpPr>
        <cdr:cNvPr id="58" name="Straight Connector 57">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117563" y="1422169"/>
          <a:ext cx="720605" cy="712746"/>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0.57626</cdr:x>
      <cdr:y>0.23071</cdr:y>
    </cdr:from>
    <cdr:to>
      <cdr:x>0.66359</cdr:x>
      <cdr:y>0.34918</cdr:y>
    </cdr:to>
    <cdr:sp macro="" textlink="">
      <cdr:nvSpPr>
        <cdr:cNvPr id="59" name="Straight Connector 58">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4991448" y="1451293"/>
          <a:ext cx="756398" cy="745206"/>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0.56057</cdr:x>
      <cdr:y>0.23534</cdr:y>
    </cdr:from>
    <cdr:to>
      <cdr:x>0.65126</cdr:x>
      <cdr:y>0.35832</cdr:y>
    </cdr:to>
    <cdr:sp macro="" textlink="">
      <cdr:nvSpPr>
        <cdr:cNvPr id="60" name="Straight Connector 59">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4855544" y="1480417"/>
          <a:ext cx="785555" cy="773559"/>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0.54488</cdr:x>
      <cdr:y>0.23843</cdr:y>
    </cdr:from>
    <cdr:to>
      <cdr:x>0.63894</cdr:x>
      <cdr:y>0.36811</cdr:y>
    </cdr:to>
    <cdr:sp macro="" textlink="">
      <cdr:nvSpPr>
        <cdr:cNvPr id="61" name="Straight Connector 60">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4719640" y="1499855"/>
          <a:ext cx="814713" cy="815705"/>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0.71341</cdr:x>
      <cdr:y>0.21513</cdr:y>
    </cdr:from>
    <cdr:to>
      <cdr:x>0.75511</cdr:x>
      <cdr:y>0.27372</cdr:y>
    </cdr:to>
    <cdr:sp macro="" textlink="">
      <cdr:nvSpPr>
        <cdr:cNvPr id="62" name="Straight Connector 61">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179413" y="1353287"/>
          <a:ext cx="361197" cy="36855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0.69826</cdr:x>
      <cdr:y>0.21621</cdr:y>
    </cdr:from>
    <cdr:to>
      <cdr:x>0.74274</cdr:x>
      <cdr:y>0.28195</cdr:y>
    </cdr:to>
    <cdr:sp macro="" textlink="">
      <cdr:nvSpPr>
        <cdr:cNvPr id="63" name="Straight Connector 62">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048186" y="1360081"/>
          <a:ext cx="385295" cy="41354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0.68393</cdr:x>
      <cdr:y>0.21916</cdr:y>
    </cdr:from>
    <cdr:to>
      <cdr:x>0.73231</cdr:x>
      <cdr:y>0.29044</cdr:y>
    </cdr:to>
    <cdr:sp macro="" textlink="">
      <cdr:nvSpPr>
        <cdr:cNvPr id="64" name="Straight Connector 63">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924064" y="1378636"/>
          <a:ext cx="419094" cy="44835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0.66503</cdr:x>
      <cdr:y>0.21896</cdr:y>
    </cdr:from>
    <cdr:to>
      <cdr:x>0.72094</cdr:x>
      <cdr:y>0.29958</cdr:y>
    </cdr:to>
    <cdr:sp macro="" textlink="">
      <cdr:nvSpPr>
        <cdr:cNvPr id="65" name="Straight Connector 64">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5760356" y="1377378"/>
          <a:ext cx="484268" cy="507093"/>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0.7597</cdr:x>
      <cdr:y>0.20869</cdr:y>
    </cdr:from>
    <cdr:to>
      <cdr:x>0.78614</cdr:x>
      <cdr:y>0.246</cdr:y>
    </cdr:to>
    <cdr:sp macro="" textlink="">
      <cdr:nvSpPr>
        <cdr:cNvPr id="66" name="Straight Connector 65">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580367" y="1312776"/>
          <a:ext cx="229018" cy="23469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0.74362</cdr:x>
      <cdr:y>0.21191</cdr:y>
    </cdr:from>
    <cdr:to>
      <cdr:x>0.77523</cdr:x>
      <cdr:y>0.25445</cdr:y>
    </cdr:to>
    <cdr:sp macro="" textlink="">
      <cdr:nvSpPr>
        <cdr:cNvPr id="67" name="Straight Connector 66">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441085" y="1333032"/>
          <a:ext cx="273800" cy="267596"/>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0.72978</cdr:x>
      <cdr:y>0.21393</cdr:y>
    </cdr:from>
    <cdr:to>
      <cdr:x>0.765</cdr:x>
      <cdr:y>0.26432</cdr:y>
    </cdr:to>
    <cdr:sp macro="" textlink="">
      <cdr:nvSpPr>
        <cdr:cNvPr id="68" name="Straight Connector 67">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321206" y="1345738"/>
          <a:ext cx="305069" cy="316977"/>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0.77431</cdr:x>
      <cdr:y>0.20715</cdr:y>
    </cdr:from>
    <cdr:to>
      <cdr:x>0.79535</cdr:x>
      <cdr:y>0.2366</cdr:y>
    </cdr:to>
    <cdr:sp macro="" textlink="">
      <cdr:nvSpPr>
        <cdr:cNvPr id="69" name="Straight Connector 68">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706916" y="1303089"/>
          <a:ext cx="182244" cy="185254"/>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0.78903</cdr:x>
      <cdr:y>0.20493</cdr:y>
    </cdr:from>
    <cdr:to>
      <cdr:x>0.80456</cdr:x>
      <cdr:y>0.22861</cdr:y>
    </cdr:to>
    <cdr:sp macro="" textlink="">
      <cdr:nvSpPr>
        <cdr:cNvPr id="70" name="Straight Connector 69">
          <a:extLst xmlns:a="http://schemas.openxmlformats.org/drawingml/2006/main">
            <a:ext uri="{FF2B5EF4-FFF2-40B4-BE49-F238E27FC236}">
              <a16:creationId xmlns:a16="http://schemas.microsoft.com/office/drawing/2014/main" id="{430C4C28-27A3-4530-8FEF-3D02ECC14FB5}"/>
            </a:ext>
          </a:extLst>
        </cdr:cNvPr>
        <cdr:cNvSpPr/>
      </cdr:nvSpPr>
      <cdr:spPr>
        <a:xfrm xmlns:a="http://schemas.openxmlformats.org/drawingml/2006/main">
          <a:off x="6834418" y="1289124"/>
          <a:ext cx="134517" cy="148958"/>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0.8161</cdr:x>
      <cdr:y>0.19948</cdr:y>
    </cdr:from>
    <cdr:to>
      <cdr:x>0.823</cdr:x>
      <cdr:y>0.21281</cdr:y>
    </cdr:to>
    <cdr:sp macro="" textlink="">
      <cdr:nvSpPr>
        <cdr:cNvPr id="71" name="Straight Connector 70">
          <a:extLst xmlns:a="http://schemas.openxmlformats.org/drawingml/2006/main">
            <a:ext uri="{FF2B5EF4-FFF2-40B4-BE49-F238E27FC236}">
              <a16:creationId xmlns:a16="http://schemas.microsoft.com/office/drawing/2014/main" id="{EBC749C2-6E10-42EA-B80C-4A255C9407F6}"/>
            </a:ext>
          </a:extLst>
        </cdr:cNvPr>
        <cdr:cNvSpPr/>
      </cdr:nvSpPr>
      <cdr:spPr>
        <a:xfrm xmlns:a="http://schemas.openxmlformats.org/drawingml/2006/main">
          <a:off x="7068893" y="1254841"/>
          <a:ext cx="59766" cy="8385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0.80206</cdr:x>
      <cdr:y>0.20215</cdr:y>
    </cdr:from>
    <cdr:to>
      <cdr:x>0.81445</cdr:x>
      <cdr:y>0.22006</cdr:y>
    </cdr:to>
    <cdr:sp macro="" textlink="">
      <cdr:nvSpPr>
        <cdr:cNvPr id="72" name="Straight Connector 71">
          <a:extLst xmlns:a="http://schemas.openxmlformats.org/drawingml/2006/main">
            <a:ext uri="{FF2B5EF4-FFF2-40B4-BE49-F238E27FC236}">
              <a16:creationId xmlns:a16="http://schemas.microsoft.com/office/drawing/2014/main" id="{EBC749C2-6E10-42EA-B80C-4A255C9407F6}"/>
            </a:ext>
          </a:extLst>
        </cdr:cNvPr>
        <cdr:cNvSpPr/>
      </cdr:nvSpPr>
      <cdr:spPr>
        <a:xfrm xmlns:a="http://schemas.openxmlformats.org/drawingml/2006/main">
          <a:off x="6947281" y="1271637"/>
          <a:ext cx="107320" cy="112662"/>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0.8282</cdr:x>
      <cdr:y>0.1928</cdr:y>
    </cdr:from>
    <cdr:to>
      <cdr:x>0.83418</cdr:x>
      <cdr:y>0.20058</cdr:y>
    </cdr:to>
    <cdr:sp macro="" textlink="">
      <cdr:nvSpPr>
        <cdr:cNvPr id="73" name="Straight Connector 72">
          <a:extLst xmlns:a="http://schemas.openxmlformats.org/drawingml/2006/main">
            <a:ext uri="{FF2B5EF4-FFF2-40B4-BE49-F238E27FC236}">
              <a16:creationId xmlns:a16="http://schemas.microsoft.com/office/drawing/2014/main" id="{2F98D166-558F-4D30-AE66-2B136AA35C75}"/>
            </a:ext>
          </a:extLst>
        </cdr:cNvPr>
        <cdr:cNvSpPr/>
      </cdr:nvSpPr>
      <cdr:spPr>
        <a:xfrm xmlns:a="http://schemas.openxmlformats.org/drawingml/2006/main">
          <a:off x="7173700" y="1212821"/>
          <a:ext cx="51798" cy="48940"/>
        </a:xfrm>
        <a:prstGeom xmlns:a="http://schemas.openxmlformats.org/drawingml/2006/main" prst="line">
          <a:avLst/>
        </a:prstGeom>
        <a:ln xmlns:a="http://schemas.openxmlformats.org/drawingml/2006/main" w="76200">
          <a:solidFill>
            <a:srgbClr val="0099CC"/>
          </a:solidFill>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cdr:x>
      <cdr:y>0.01204</cdr:y>
    </cdr:from>
    <cdr:to>
      <cdr:x>0.12504</cdr:x>
      <cdr:y>0.05863</cdr:y>
    </cdr:to>
    <cdr:sp macro="" textlink="">
      <cdr:nvSpPr>
        <cdr:cNvPr id="74" name="TextBox 1">
          <a:extLst xmlns:a="http://schemas.openxmlformats.org/drawingml/2006/main">
            <a:ext uri="{FF2B5EF4-FFF2-40B4-BE49-F238E27FC236}">
              <a16:creationId xmlns:a16="http://schemas.microsoft.com/office/drawing/2014/main" id="{75639C10-E82B-4F48-9F71-93F2CB90FD78}"/>
            </a:ext>
          </a:extLst>
        </cdr:cNvPr>
        <cdr:cNvSpPr txBox="1"/>
      </cdr:nvSpPr>
      <cdr:spPr>
        <a:xfrm xmlns:a="http://schemas.openxmlformats.org/drawingml/2006/main">
          <a:off x="0" y="80943"/>
          <a:ext cx="1073252" cy="3131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latin typeface="+mn-lt"/>
              <a:cs typeface="Arial" panose="020B0604020202020204" pitchFamily="34" charset="0"/>
            </a:rPr>
            <a:t>1,000 STRV</a:t>
          </a:r>
        </a:p>
      </cdr:txBody>
    </cdr:sp>
  </cdr:relSizeAnchor>
  <cdr:relSizeAnchor xmlns:cdr="http://schemas.openxmlformats.org/drawingml/2006/chartDrawing">
    <cdr:from>
      <cdr:x>0.87811</cdr:x>
      <cdr:y>0.01189</cdr:y>
    </cdr:from>
    <cdr:to>
      <cdr:x>1</cdr:x>
      <cdr:y>0.0695</cdr:y>
    </cdr:to>
    <cdr:sp macro="" textlink="">
      <cdr:nvSpPr>
        <cdr:cNvPr id="75" name="TextBox 1">
          <a:extLst xmlns:a="http://schemas.openxmlformats.org/drawingml/2006/main">
            <a:ext uri="{FF2B5EF4-FFF2-40B4-BE49-F238E27FC236}">
              <a16:creationId xmlns:a16="http://schemas.microsoft.com/office/drawing/2014/main" id="{75639C10-E82B-4F48-9F71-93F2CB90FD78}"/>
            </a:ext>
          </a:extLst>
        </cdr:cNvPr>
        <cdr:cNvSpPr txBox="1"/>
      </cdr:nvSpPr>
      <cdr:spPr>
        <a:xfrm xmlns:a="http://schemas.openxmlformats.org/drawingml/2006/main">
          <a:off x="7537057" y="79899"/>
          <a:ext cx="1046214" cy="3872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latin typeface="+mn-lt"/>
              <a:cs typeface="Arial" panose="020B0604020202020204" pitchFamily="34" charset="0"/>
            </a:rPr>
            <a:t>1,000 STRV</a:t>
          </a:r>
        </a:p>
      </cdr:txBody>
    </cdr:sp>
  </cdr:relSizeAnchor>
  <cdr:relSizeAnchor xmlns:cdr="http://schemas.openxmlformats.org/drawingml/2006/chartDrawing">
    <cdr:from>
      <cdr:x>0.94268</cdr:x>
      <cdr:y>0.96312</cdr:y>
    </cdr:from>
    <cdr:to>
      <cdr:x>1</cdr:x>
      <cdr:y>1</cdr:y>
    </cdr:to>
    <cdr:sp macro="" textlink="">
      <cdr:nvSpPr>
        <cdr:cNvPr id="76" name="TextBox 1">
          <a:extLst xmlns:a="http://schemas.openxmlformats.org/drawingml/2006/main">
            <a:ext uri="{FF2B5EF4-FFF2-40B4-BE49-F238E27FC236}">
              <a16:creationId xmlns:a16="http://schemas.microsoft.com/office/drawing/2014/main" id="{AE0291E1-EC34-455F-AAA2-66DD16CEA5ED}"/>
            </a:ext>
          </a:extLst>
        </cdr:cNvPr>
        <cdr:cNvSpPr txBox="1"/>
      </cdr:nvSpPr>
      <cdr:spPr>
        <a:xfrm xmlns:a="http://schemas.openxmlformats.org/drawingml/2006/main">
          <a:off x="8172737" y="6056530"/>
          <a:ext cx="496957" cy="2319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602-3</a:t>
          </a:r>
        </a:p>
      </cdr:txBody>
    </cdr:sp>
  </cdr:relSizeAnchor>
</c:userShapes>
</file>

<file path=ppt/drawings/drawing16.xml><?xml version="1.0" encoding="utf-8"?>
<c:userShapes xmlns:c="http://schemas.openxmlformats.org/drawingml/2006/chart">
  <cdr:relSizeAnchor xmlns:cdr="http://schemas.openxmlformats.org/drawingml/2006/chartDrawing">
    <cdr:from>
      <cdr:x>0.18845</cdr:x>
      <cdr:y>0.41446</cdr:y>
    </cdr:from>
    <cdr:to>
      <cdr:x>0.18972</cdr:x>
      <cdr:y>0.8458</cdr:y>
    </cdr:to>
    <cdr:sp macro="" textlink="">
      <cdr:nvSpPr>
        <cdr:cNvPr id="146433" name="Line 1"/>
        <cdr:cNvSpPr>
          <a:spLocks xmlns:a="http://schemas.openxmlformats.org/drawingml/2006/main" noChangeShapeType="1"/>
        </cdr:cNvSpPr>
      </cdr:nvSpPr>
      <cdr:spPr bwMode="auto">
        <a:xfrm xmlns:a="http://schemas.openxmlformats.org/drawingml/2006/main" flipH="1">
          <a:off x="1702990" y="2797955"/>
          <a:ext cx="11477" cy="291190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0.95825</cdr:x>
      <cdr:y>0.9705</cdr:y>
    </cdr:from>
    <cdr:to>
      <cdr:x>1</cdr:x>
      <cdr:y>1</cdr:y>
    </cdr:to>
    <cdr:sp macro="" textlink="">
      <cdr:nvSpPr>
        <cdr:cNvPr id="146436" name="Text Box 4"/>
        <cdr:cNvSpPr txBox="1">
          <a:spLocks xmlns:a="http://schemas.openxmlformats.org/drawingml/2006/main" noChangeArrowheads="1"/>
        </cdr:cNvSpPr>
      </cdr:nvSpPr>
      <cdr:spPr bwMode="auto">
        <a:xfrm xmlns:a="http://schemas.openxmlformats.org/drawingml/2006/main">
          <a:off x="8725112" y="6552317"/>
          <a:ext cx="314113" cy="20090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1">
            <a:defRPr sz="1000"/>
          </a:pPr>
          <a:r>
            <a:rPr lang="en-US" sz="800" b="0" i="0" strike="noStrike" dirty="0">
              <a:solidFill>
                <a:srgbClr val="000000"/>
              </a:solidFill>
              <a:latin typeface="Arial"/>
              <a:cs typeface="Arial"/>
            </a:rPr>
            <a:t>6b-J</a:t>
          </a:r>
        </a:p>
      </cdr:txBody>
    </cdr:sp>
  </cdr:relSizeAnchor>
  <cdr:relSizeAnchor xmlns:cdr="http://schemas.openxmlformats.org/drawingml/2006/chartDrawing">
    <cdr:from>
      <cdr:x>0.15949</cdr:x>
      <cdr:y>0.18199</cdr:y>
    </cdr:from>
    <cdr:to>
      <cdr:x>0.69308</cdr:x>
      <cdr:y>0.31779</cdr:y>
    </cdr:to>
    <cdr:sp macro="" textlink="">
      <cdr:nvSpPr>
        <cdr:cNvPr id="146437" name="Text Box 5"/>
        <cdr:cNvSpPr txBox="1">
          <a:spLocks xmlns:a="http://schemas.openxmlformats.org/drawingml/2006/main" noChangeArrowheads="1"/>
        </cdr:cNvSpPr>
      </cdr:nvSpPr>
      <cdr:spPr bwMode="auto">
        <a:xfrm xmlns:a="http://schemas.openxmlformats.org/drawingml/2006/main">
          <a:off x="1297121" y="1198403"/>
          <a:ext cx="4339598" cy="894236"/>
        </a:xfrm>
        <a:prstGeom xmlns:a="http://schemas.openxmlformats.org/drawingml/2006/main" prst="rect">
          <a:avLst/>
        </a:prstGeom>
        <a:noFill xmlns:a="http://schemas.openxmlformats.org/drawingml/2006/main"/>
        <a:ln xmlns:a="http://schemas.openxmlformats.org/drawingml/2006/main" w="0">
          <a:solidFill>
            <a:srgbClr val="FF0000"/>
          </a:solid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1">
            <a:defRPr sz="1000"/>
          </a:pPr>
          <a:r>
            <a:rPr lang="en-US" sz="1600" b="0" i="0" strike="noStrike" baseline="0" dirty="0">
              <a:solidFill>
                <a:srgbClr val="FF0000"/>
              </a:solidFill>
              <a:latin typeface="+mn-lt"/>
              <a:cs typeface="Arial"/>
            </a:rPr>
            <a:t>Meanwhile, since the 1980's, retail prices for major sweetened-product categories  have kept up with inflation -- increases of 100-200%</a:t>
          </a:r>
          <a:endParaRPr lang="en-US" sz="1600" b="0" i="0" strike="noStrike" dirty="0">
            <a:solidFill>
              <a:srgbClr val="FF0000"/>
            </a:solidFill>
            <a:latin typeface="+mn-lt"/>
            <a:cs typeface="Arial"/>
          </a:endParaRPr>
        </a:p>
      </cdr:txBody>
    </cdr:sp>
  </cdr:relSizeAnchor>
  <cdr:relSizeAnchor xmlns:cdr="http://schemas.openxmlformats.org/drawingml/2006/chartDrawing">
    <cdr:from>
      <cdr:x>0.0049</cdr:x>
      <cdr:y>0.9055</cdr:y>
    </cdr:from>
    <cdr:to>
      <cdr:x>0.99127</cdr:x>
      <cdr:y>0.99031</cdr:y>
    </cdr:to>
    <cdr:sp macro="" textlink="">
      <cdr:nvSpPr>
        <cdr:cNvPr id="2" name="TextBox 1"/>
        <cdr:cNvSpPr txBox="1"/>
      </cdr:nvSpPr>
      <cdr:spPr>
        <a:xfrm xmlns:a="http://schemas.openxmlformats.org/drawingml/2006/main">
          <a:off x="39850" y="5962699"/>
          <a:ext cx="8021959" cy="5584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050" baseline="0" dirty="0">
              <a:effectLst/>
              <a:cs typeface="Arial" panose="020B0604020202020204" pitchFamily="34" charset="0"/>
            </a:rPr>
            <a:t>1980's average compared with 2021 average to-date.</a:t>
          </a:r>
          <a:endParaRPr lang="en-US" sz="1050" dirty="0">
            <a:effectLst/>
            <a:cs typeface="Arial" panose="020B0604020202020204" pitchFamily="34" charset="0"/>
          </a:endParaRPr>
        </a:p>
        <a:p xmlns:a="http://schemas.openxmlformats.org/drawingml/2006/main">
          <a:r>
            <a:rPr lang="en-US" sz="1050" dirty="0">
              <a:effectLst/>
              <a:cs typeface="Arial" panose="020B0604020202020204" pitchFamily="34" charset="0"/>
            </a:rPr>
            <a:t>Sugar</a:t>
          </a:r>
          <a:r>
            <a:rPr lang="en-US" sz="1050" baseline="0" dirty="0">
              <a:effectLst/>
              <a:cs typeface="Arial" panose="020B0604020202020204" pitchFamily="34" charset="0"/>
            </a:rPr>
            <a:t> price data source:  USDA , Table 5; Wholesale refined price (Midwest markets). Input cost  and inflation data source:  U.S.  Labor of Statistics. </a:t>
          </a:r>
          <a:endParaRPr lang="en-US" sz="1050" dirty="0">
            <a:effectLst/>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0.72917</cdr:x>
      <cdr:y>0.85417</cdr:y>
    </cdr:from>
    <cdr:to>
      <cdr:x>0.81875</cdr:x>
      <cdr:y>0.94792</cdr:y>
    </cdr:to>
    <cdr:sp macro="" textlink="">
      <cdr:nvSpPr>
        <cdr:cNvPr id="2" name="TextBox 1"/>
        <cdr:cNvSpPr txBox="1"/>
      </cdr:nvSpPr>
      <cdr:spPr>
        <a:xfrm xmlns:a="http://schemas.openxmlformats.org/drawingml/2006/main">
          <a:off x="3333750" y="2343150"/>
          <a:ext cx="4095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0.06019</cdr:x>
      <cdr:y>0.83012</cdr:y>
    </cdr:from>
    <cdr:to>
      <cdr:x>0.86767</cdr:x>
      <cdr:y>0.98649</cdr:y>
    </cdr:to>
    <cdr:sp macro="" textlink="">
      <cdr:nvSpPr>
        <cdr:cNvPr id="3" name="TextBox 2"/>
        <cdr:cNvSpPr txBox="1"/>
      </cdr:nvSpPr>
      <cdr:spPr>
        <a:xfrm xmlns:a="http://schemas.openxmlformats.org/drawingml/2006/main">
          <a:off x="486201" y="4540251"/>
          <a:ext cx="6522646" cy="855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rtl="0" eaLnBrk="1" fontAlgn="auto" latinLnBrk="0" hangingPunct="1"/>
          <a:r>
            <a:rPr lang="en-US" sz="1100" b="0" i="0" baseline="0" dirty="0">
              <a:effectLst/>
              <a:latin typeface="+mn-lt"/>
              <a:ea typeface="+mn-ea"/>
              <a:cs typeface="+mn-cs"/>
            </a:rPr>
            <a:t>F= Forecast. Values are adjusted for inflation using the U.S. Bureau of Economic Analysis Gross Domestic Product Price Index (BEA API series code: A191RG) rebased to 2022 by USDA, Economic Research Service.</a:t>
          </a:r>
          <a:endParaRPr lang="en-US" dirty="0">
            <a:effectLst/>
          </a:endParaRPr>
        </a:p>
        <a:p xmlns:a="http://schemas.openxmlformats.org/drawingml/2006/main">
          <a:pPr rtl="0" eaLnBrk="0" fontAlgn="base" latinLnBrk="0" hangingPunct="0"/>
          <a:r>
            <a:rPr lang="en-US" sz="1100" b="0" i="0" baseline="0" dirty="0">
              <a:effectLst/>
              <a:latin typeface="+mn-lt"/>
              <a:ea typeface="+mn-ea"/>
              <a:cs typeface="+mn-cs"/>
            </a:rPr>
            <a:t>Source: USDA, Economic Research Service, Farm Income and Wealth Statistics</a:t>
          </a:r>
          <a:endParaRPr lang="en-US" dirty="0">
            <a:effectLst/>
          </a:endParaRPr>
        </a:p>
        <a:p xmlns:a="http://schemas.openxmlformats.org/drawingml/2006/main">
          <a:pPr rtl="0" eaLnBrk="0" fontAlgn="base" latinLnBrk="0" hangingPunct="0"/>
          <a:r>
            <a:rPr lang="en-US" sz="1100" b="0" i="0" baseline="0" dirty="0">
              <a:effectLst/>
              <a:latin typeface="+mn-lt"/>
              <a:ea typeface="+mn-ea"/>
              <a:cs typeface="+mn-cs"/>
            </a:rPr>
            <a:t>Data as of February 4, 2022.</a:t>
          </a:r>
          <a:endParaRPr lang="en-US" dirty="0">
            <a:effectLst/>
          </a:endParaRPr>
        </a:p>
      </cdr:txBody>
    </cdr:sp>
  </cdr:relSizeAnchor>
  <cdr:relSizeAnchor xmlns:cdr="http://schemas.openxmlformats.org/drawingml/2006/chartDrawing">
    <cdr:from>
      <cdr:x>0.32811</cdr:x>
      <cdr:y>0.24665</cdr:y>
    </cdr:from>
    <cdr:to>
      <cdr:x>0.36623</cdr:x>
      <cdr:y>0.31205</cdr:y>
    </cdr:to>
    <cdr:cxnSp macro="">
      <cdr:nvCxnSpPr>
        <cdr:cNvPr id="9" name="Straight Arrow Connector 8">
          <a:extLst xmlns:a="http://schemas.openxmlformats.org/drawingml/2006/main">
            <a:ext uri="{FF2B5EF4-FFF2-40B4-BE49-F238E27FC236}">
              <a16:creationId xmlns:a16="http://schemas.microsoft.com/office/drawing/2014/main" id="{E8251C26-A626-454B-B3F0-1B2A9C1658B4}"/>
            </a:ext>
          </a:extLst>
        </cdr:cNvPr>
        <cdr:cNvCxnSpPr/>
      </cdr:nvCxnSpPr>
      <cdr:spPr>
        <a:xfrm xmlns:a="http://schemas.openxmlformats.org/drawingml/2006/main">
          <a:off x="2583063" y="1281657"/>
          <a:ext cx="300090" cy="33983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0.42769</cdr:x>
      <cdr:y>0.14333</cdr:y>
    </cdr:from>
    <cdr:to>
      <cdr:x>0.47166</cdr:x>
      <cdr:y>0.2053</cdr:y>
    </cdr:to>
    <cdr:cxnSp macro="">
      <cdr:nvCxnSpPr>
        <cdr:cNvPr id="10" name="Straight Arrow Connector 9">
          <a:extLst xmlns:a="http://schemas.openxmlformats.org/drawingml/2006/main">
            <a:ext uri="{FF2B5EF4-FFF2-40B4-BE49-F238E27FC236}">
              <a16:creationId xmlns:a16="http://schemas.microsoft.com/office/drawing/2014/main" id="{629AC106-AB9E-4A20-9158-37638DE5BA17}"/>
            </a:ext>
          </a:extLst>
        </cdr:cNvPr>
        <cdr:cNvCxnSpPr/>
      </cdr:nvCxnSpPr>
      <cdr:spPr>
        <a:xfrm xmlns:a="http://schemas.openxmlformats.org/drawingml/2006/main">
          <a:off x="3366937" y="744784"/>
          <a:ext cx="346151" cy="32201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0.14126</cdr:x>
      <cdr:y>0.2053</cdr:y>
    </cdr:from>
    <cdr:to>
      <cdr:x>0.46953</cdr:x>
      <cdr:y>0.27914</cdr:y>
    </cdr:to>
    <cdr:sp macro="" textlink="">
      <cdr:nvSpPr>
        <cdr:cNvPr id="6" name="TextBox 5"/>
        <cdr:cNvSpPr txBox="1"/>
      </cdr:nvSpPr>
      <cdr:spPr>
        <a:xfrm xmlns:a="http://schemas.openxmlformats.org/drawingml/2006/main">
          <a:off x="1112052" y="1066800"/>
          <a:ext cx="2584288" cy="38369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dirty="0"/>
            <a:t>2001</a:t>
          </a:r>
          <a:r>
            <a:rPr lang="en-US" sz="1200" baseline="0" dirty="0"/>
            <a:t> - 2020 NCFI average = 119.8</a:t>
          </a:r>
          <a:endParaRPr lang="en-US" sz="1200" dirty="0"/>
        </a:p>
      </cdr:txBody>
    </cdr:sp>
  </cdr:relSizeAnchor>
  <cdr:relSizeAnchor xmlns:cdr="http://schemas.openxmlformats.org/drawingml/2006/chartDrawing">
    <cdr:from>
      <cdr:x>0.26418</cdr:x>
      <cdr:y>0.10624</cdr:y>
    </cdr:from>
    <cdr:to>
      <cdr:x>0.5245</cdr:x>
      <cdr:y>0.16648</cdr:y>
    </cdr:to>
    <cdr:sp macro="" textlink="">
      <cdr:nvSpPr>
        <cdr:cNvPr id="7" name="TextBox 8"/>
        <cdr:cNvSpPr txBox="1"/>
      </cdr:nvSpPr>
      <cdr:spPr>
        <a:xfrm xmlns:a="http://schemas.openxmlformats.org/drawingml/2006/main">
          <a:off x="2079709" y="552074"/>
          <a:ext cx="2049355" cy="31302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dirty="0"/>
            <a:t>Net cash farm income</a:t>
          </a:r>
        </a:p>
      </cdr:txBody>
    </cdr:sp>
  </cdr:relSizeAnchor>
  <cdr:relSizeAnchor xmlns:cdr="http://schemas.openxmlformats.org/drawingml/2006/chartDrawing">
    <cdr:from>
      <cdr:x>0.40087</cdr:x>
      <cdr:y>0.48066</cdr:y>
    </cdr:from>
    <cdr:to>
      <cdr:x>0.42129</cdr:x>
      <cdr:y>0.54399</cdr:y>
    </cdr:to>
    <cdr:cxnSp macro="">
      <cdr:nvCxnSpPr>
        <cdr:cNvPr id="8" name="Straight Arrow Connector 7">
          <a:extLst xmlns:a="http://schemas.openxmlformats.org/drawingml/2006/main">
            <a:ext uri="{FF2B5EF4-FFF2-40B4-BE49-F238E27FC236}">
              <a16:creationId xmlns:a16="http://schemas.microsoft.com/office/drawing/2014/main" id="{D24BB3DF-1D8C-416B-9932-8CDA77E2D374}"/>
            </a:ext>
          </a:extLst>
        </cdr:cNvPr>
        <cdr:cNvCxnSpPr/>
      </cdr:nvCxnSpPr>
      <cdr:spPr>
        <a:xfrm xmlns:a="http://schemas.openxmlformats.org/drawingml/2006/main" flipH="1" flipV="1">
          <a:off x="3155819" y="2497677"/>
          <a:ext cx="160774" cy="32908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0.36216</cdr:x>
      <cdr:y>0.55972</cdr:y>
    </cdr:from>
    <cdr:to>
      <cdr:x>0.59475</cdr:x>
      <cdr:y>0.65473</cdr:y>
    </cdr:to>
    <cdr:sp macro="" textlink="">
      <cdr:nvSpPr>
        <cdr:cNvPr id="11" name="TextBox 7"/>
        <cdr:cNvSpPr txBox="1"/>
      </cdr:nvSpPr>
      <cdr:spPr>
        <a:xfrm xmlns:a="http://schemas.openxmlformats.org/drawingml/2006/main">
          <a:off x="2394515" y="2769247"/>
          <a:ext cx="1537802" cy="47006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dirty="0"/>
            <a:t>Net</a:t>
          </a:r>
          <a:r>
            <a:rPr lang="en-US" sz="1200" baseline="0" dirty="0"/>
            <a:t> farm income</a:t>
          </a:r>
          <a:endParaRPr lang="en-US" sz="1200" dirty="0"/>
        </a:p>
      </cdr:txBody>
    </cdr:sp>
  </cdr:relSizeAnchor>
  <cdr:relSizeAnchor xmlns:cdr="http://schemas.openxmlformats.org/drawingml/2006/chartDrawing">
    <cdr:from>
      <cdr:x>0.5936</cdr:x>
      <cdr:y>0.40863</cdr:y>
    </cdr:from>
    <cdr:to>
      <cdr:x>0.63573</cdr:x>
      <cdr:y>0.52659</cdr:y>
    </cdr:to>
    <cdr:cxnSp macro="">
      <cdr:nvCxnSpPr>
        <cdr:cNvPr id="12" name="Straight Arrow Connector 11">
          <a:extLst xmlns:a="http://schemas.openxmlformats.org/drawingml/2006/main">
            <a:ext uri="{FF2B5EF4-FFF2-40B4-BE49-F238E27FC236}">
              <a16:creationId xmlns:a16="http://schemas.microsoft.com/office/drawing/2014/main" id="{32D7E589-1365-4FB6-9E67-2B5AAFC1BEA0}"/>
            </a:ext>
          </a:extLst>
        </cdr:cNvPr>
        <cdr:cNvCxnSpPr/>
      </cdr:nvCxnSpPr>
      <cdr:spPr>
        <a:xfrm xmlns:a="http://schemas.openxmlformats.org/drawingml/2006/main" flipH="1" flipV="1">
          <a:off x="4673120" y="2123376"/>
          <a:ext cx="331597" cy="61294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0.62079</cdr:x>
      <cdr:y>0.52514</cdr:y>
    </cdr:from>
    <cdr:to>
      <cdr:x>0.89452</cdr:x>
      <cdr:y>0.58172</cdr:y>
    </cdr:to>
    <cdr:sp macro="" textlink="">
      <cdr:nvSpPr>
        <cdr:cNvPr id="13" name="TextBox 6"/>
        <cdr:cNvSpPr txBox="1"/>
      </cdr:nvSpPr>
      <cdr:spPr>
        <a:xfrm xmlns:a="http://schemas.openxmlformats.org/drawingml/2006/main">
          <a:off x="4887145" y="2728789"/>
          <a:ext cx="2154925" cy="29400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dirty="0"/>
            <a:t>2001</a:t>
          </a:r>
          <a:r>
            <a:rPr lang="en-US" sz="1200" baseline="0" dirty="0"/>
            <a:t> - 2020 NFI average = 98.7</a:t>
          </a:r>
          <a:endParaRPr lang="en-US" sz="1200" dirty="0"/>
        </a:p>
      </cdr:txBody>
    </cdr:sp>
  </cdr:relSizeAnchor>
  <cdr:relSizeAnchor xmlns:cdr="http://schemas.openxmlformats.org/drawingml/2006/chartDrawing">
    <cdr:from>
      <cdr:x>0.9096</cdr:x>
      <cdr:y>0.75466</cdr:y>
    </cdr:from>
    <cdr:to>
      <cdr:x>0.9869</cdr:x>
      <cdr:y>0.82819</cdr:y>
    </cdr:to>
    <cdr:sp macro="" textlink="">
      <cdr:nvSpPr>
        <cdr:cNvPr id="4" name="TextBox 3">
          <a:extLst xmlns:a="http://schemas.openxmlformats.org/drawingml/2006/main">
            <a:ext uri="{FF2B5EF4-FFF2-40B4-BE49-F238E27FC236}">
              <a16:creationId xmlns:a16="http://schemas.microsoft.com/office/drawing/2014/main" id="{04EB2E5D-1C83-4CCD-B857-6B27A2889764}"/>
            </a:ext>
          </a:extLst>
        </cdr:cNvPr>
        <cdr:cNvSpPr txBox="1"/>
      </cdr:nvSpPr>
      <cdr:spPr>
        <a:xfrm xmlns:a="http://schemas.openxmlformats.org/drawingml/2006/main">
          <a:off x="7347513" y="4127501"/>
          <a:ext cx="624417" cy="402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a:t>2022F</a:t>
          </a:r>
        </a:p>
      </cdr:txBody>
    </cdr:sp>
  </cdr:relSizeAnchor>
</c:userShapes>
</file>

<file path=ppt/drawings/drawing3.xml><?xml version="1.0" encoding="utf-8"?>
<c:userShapes xmlns:c="http://schemas.openxmlformats.org/drawingml/2006/chart">
  <cdr:relSizeAnchor xmlns:cdr="http://schemas.openxmlformats.org/drawingml/2006/chartDrawing">
    <cdr:from>
      <cdr:x>0.0879</cdr:x>
      <cdr:y>0.7498</cdr:y>
    </cdr:from>
    <cdr:to>
      <cdr:x>0.93305</cdr:x>
      <cdr:y>0.75217</cdr:y>
    </cdr:to>
    <cdr:cxnSp macro="">
      <cdr:nvCxnSpPr>
        <cdr:cNvPr id="3" name="Straight Arrow Connector 2">
          <a:extLst xmlns:a="http://schemas.openxmlformats.org/drawingml/2006/main">
            <a:ext uri="{FF2B5EF4-FFF2-40B4-BE49-F238E27FC236}">
              <a16:creationId xmlns:a16="http://schemas.microsoft.com/office/drawing/2014/main" id="{B8CEEAD0-23C9-4077-B8BE-C164563C6393}"/>
            </a:ext>
          </a:extLst>
        </cdr:cNvPr>
        <cdr:cNvCxnSpPr/>
      </cdr:nvCxnSpPr>
      <cdr:spPr>
        <a:xfrm xmlns:a="http://schemas.openxmlformats.org/drawingml/2006/main" flipV="1">
          <a:off x="1150143" y="4106570"/>
          <a:ext cx="11058243" cy="12993"/>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0.40991</cdr:x>
      <cdr:y>0.67561</cdr:y>
    </cdr:from>
    <cdr:to>
      <cdr:x>0.70731</cdr:x>
      <cdr:y>0.75435</cdr:y>
    </cdr:to>
    <cdr:sp macro="" textlink="">
      <cdr:nvSpPr>
        <cdr:cNvPr id="7" name="TextBox 6"/>
        <cdr:cNvSpPr txBox="1"/>
      </cdr:nvSpPr>
      <cdr:spPr>
        <a:xfrm xmlns:a="http://schemas.openxmlformats.org/drawingml/2006/main">
          <a:off x="3126261" y="3506916"/>
          <a:ext cx="2268174" cy="408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i="1" dirty="0">
              <a:solidFill>
                <a:schemeClr val="tx1">
                  <a:lumMod val="50000"/>
                  <a:lumOff val="50000"/>
                </a:schemeClr>
              </a:solidFill>
            </a:rPr>
            <a:t>2021F to 2022F change</a:t>
          </a:r>
        </a:p>
      </cdr:txBody>
    </cdr:sp>
  </cdr:relSizeAnchor>
  <cdr:relSizeAnchor xmlns:cdr="http://schemas.openxmlformats.org/drawingml/2006/chartDrawing">
    <cdr:from>
      <cdr:x>0.39031</cdr:x>
      <cdr:y>0.75992</cdr:y>
    </cdr:from>
    <cdr:to>
      <cdr:x>0.6443</cdr:x>
      <cdr:y>0.81951</cdr:y>
    </cdr:to>
    <cdr:sp macro="" textlink="">
      <cdr:nvSpPr>
        <cdr:cNvPr id="8" name="TextBox 1"/>
        <cdr:cNvSpPr txBox="1"/>
      </cdr:nvSpPr>
      <cdr:spPr>
        <a:xfrm xmlns:a="http://schemas.openxmlformats.org/drawingml/2006/main">
          <a:off x="3990628" y="4748283"/>
          <a:ext cx="2596868" cy="3723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i="1" baseline="0" dirty="0">
              <a:solidFill>
                <a:schemeClr val="tx1">
                  <a:lumMod val="50000"/>
                  <a:lumOff val="50000"/>
                </a:schemeClr>
              </a:solidFill>
            </a:rPr>
            <a:t>-$5.4 Billion (-4.5%)</a:t>
          </a:r>
          <a:endParaRPr lang="en-US" sz="1600" i="1" dirty="0">
            <a:solidFill>
              <a:schemeClr val="tx1">
                <a:lumMod val="50000"/>
                <a:lumOff val="50000"/>
              </a:schemeClr>
            </a:solidFill>
          </a:endParaRPr>
        </a:p>
      </cdr:txBody>
    </cdr:sp>
  </cdr:relSizeAnchor>
  <cdr:relSizeAnchor xmlns:cdr="http://schemas.openxmlformats.org/drawingml/2006/chartDrawing">
    <cdr:from>
      <cdr:x>0.16227</cdr:x>
      <cdr:y>0.46126</cdr:y>
    </cdr:from>
    <cdr:to>
      <cdr:x>0.33465</cdr:x>
      <cdr:y>0.60356</cdr:y>
    </cdr:to>
    <cdr:sp macro="" textlink="">
      <cdr:nvSpPr>
        <cdr:cNvPr id="5" name="TextBox 8">
          <a:extLst xmlns:a="http://schemas.openxmlformats.org/drawingml/2006/main">
            <a:ext uri="{FF2B5EF4-FFF2-40B4-BE49-F238E27FC236}">
              <a16:creationId xmlns:a16="http://schemas.microsoft.com/office/drawing/2014/main" id="{72C08944-C1D9-4FEC-A450-A6C8D312A13B}"/>
            </a:ext>
          </a:extLst>
        </cdr:cNvPr>
        <cdr:cNvSpPr txBox="1"/>
      </cdr:nvSpPr>
      <cdr:spPr>
        <a:xfrm xmlns:a="http://schemas.openxmlformats.org/drawingml/2006/main">
          <a:off x="1237555" y="2394272"/>
          <a:ext cx="1314726"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0070C0"/>
              </a:solidFill>
            </a:rPr>
            <a:t>Crop value of     production up $2.9 billion</a:t>
          </a:r>
        </a:p>
      </cdr:txBody>
    </cdr:sp>
  </cdr:relSizeAnchor>
  <cdr:relSizeAnchor xmlns:cdr="http://schemas.openxmlformats.org/drawingml/2006/chartDrawing">
    <cdr:from>
      <cdr:x>0.28696</cdr:x>
      <cdr:y>0.36152</cdr:y>
    </cdr:from>
    <cdr:to>
      <cdr:x>0.28696</cdr:x>
      <cdr:y>0.43287</cdr:y>
    </cdr:to>
    <cdr:cxnSp macro="">
      <cdr:nvCxnSpPr>
        <cdr:cNvPr id="6" name="Straight Connector 5">
          <a:extLst xmlns:a="http://schemas.openxmlformats.org/drawingml/2006/main">
            <a:ext uri="{FF2B5EF4-FFF2-40B4-BE49-F238E27FC236}">
              <a16:creationId xmlns:a16="http://schemas.microsoft.com/office/drawing/2014/main" id="{7DBA0D7D-4B24-455A-81AD-B4E8E0EBF17E}"/>
            </a:ext>
          </a:extLst>
        </cdr:cNvPr>
        <cdr:cNvCxnSpPr>
          <a:cxnSpLocks xmlns:a="http://schemas.openxmlformats.org/drawingml/2006/main"/>
        </cdr:cNvCxnSpPr>
      </cdr:nvCxnSpPr>
      <cdr:spPr>
        <a:xfrm xmlns:a="http://schemas.openxmlformats.org/drawingml/2006/main">
          <a:off x="2188555" y="1876577"/>
          <a:ext cx="0" cy="370359"/>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0.21449</cdr:x>
      <cdr:y>0.36152</cdr:y>
    </cdr:from>
    <cdr:to>
      <cdr:x>0.2337</cdr:x>
      <cdr:y>0.41473</cdr:y>
    </cdr:to>
    <cdr:sp macro="" textlink="">
      <cdr:nvSpPr>
        <cdr:cNvPr id="9" name="TextBox 21">
          <a:extLst xmlns:a="http://schemas.openxmlformats.org/drawingml/2006/main">
            <a:ext uri="{FF2B5EF4-FFF2-40B4-BE49-F238E27FC236}">
              <a16:creationId xmlns:a16="http://schemas.microsoft.com/office/drawing/2014/main" id="{82736764-8F54-4BB9-A2AC-4C7A5B27529C}"/>
            </a:ext>
          </a:extLst>
        </cdr:cNvPr>
        <cdr:cNvSpPr txBox="1"/>
      </cdr:nvSpPr>
      <cdr:spPr>
        <a:xfrm xmlns:a="http://schemas.openxmlformats.org/drawingml/2006/main">
          <a:off x="1635846" y="1876577"/>
          <a:ext cx="146509" cy="27620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rgbClr val="0070C0"/>
              </a:solidFill>
            </a:rPr>
            <a:t>+</a:t>
          </a:r>
        </a:p>
      </cdr:txBody>
    </cdr:sp>
  </cdr:relSizeAnchor>
  <cdr:relSizeAnchor xmlns:cdr="http://schemas.openxmlformats.org/drawingml/2006/chartDrawing">
    <cdr:from>
      <cdr:x>0.17523</cdr:x>
      <cdr:y>0.43362</cdr:y>
    </cdr:from>
    <cdr:to>
      <cdr:x>0.28853</cdr:x>
      <cdr:y>0.43362</cdr:y>
    </cdr:to>
    <cdr:cxnSp macro="">
      <cdr:nvCxnSpPr>
        <cdr:cNvPr id="10" name="Straight Connector 9">
          <a:extLst xmlns:a="http://schemas.openxmlformats.org/drawingml/2006/main">
            <a:ext uri="{FF2B5EF4-FFF2-40B4-BE49-F238E27FC236}">
              <a16:creationId xmlns:a16="http://schemas.microsoft.com/office/drawing/2014/main" id="{8C8BDF28-8FFB-4BCB-B1AE-8A85B6A7DF8F}"/>
            </a:ext>
          </a:extLst>
        </cdr:cNvPr>
        <cdr:cNvCxnSpPr>
          <a:cxnSpLocks xmlns:a="http://schemas.openxmlformats.org/drawingml/2006/main"/>
        </cdr:cNvCxnSpPr>
      </cdr:nvCxnSpPr>
      <cdr:spPr>
        <a:xfrm xmlns:a="http://schemas.openxmlformats.org/drawingml/2006/main" flipH="1">
          <a:off x="1336431" y="2250818"/>
          <a:ext cx="864138"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0.17582</cdr:x>
      <cdr:y>0.36152</cdr:y>
    </cdr:from>
    <cdr:to>
      <cdr:x>0.17582</cdr:x>
      <cdr:y>0.43611</cdr:y>
    </cdr:to>
    <cdr:cxnSp macro="">
      <cdr:nvCxnSpPr>
        <cdr:cNvPr id="11" name="Straight Connector 10">
          <a:extLst xmlns:a="http://schemas.openxmlformats.org/drawingml/2006/main">
            <a:ext uri="{FF2B5EF4-FFF2-40B4-BE49-F238E27FC236}">
              <a16:creationId xmlns:a16="http://schemas.microsoft.com/office/drawing/2014/main" id="{6679AC08-3C28-42E2-83D1-53AB9D9B3852}"/>
            </a:ext>
          </a:extLst>
        </cdr:cNvPr>
        <cdr:cNvCxnSpPr>
          <a:cxnSpLocks xmlns:a="http://schemas.openxmlformats.org/drawingml/2006/main"/>
        </cdr:cNvCxnSpPr>
      </cdr:nvCxnSpPr>
      <cdr:spPr>
        <a:xfrm xmlns:a="http://schemas.openxmlformats.org/drawingml/2006/main">
          <a:off x="1340960" y="1876577"/>
          <a:ext cx="0" cy="387176"/>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0.29237</cdr:y>
    </cdr:from>
    <cdr:to>
      <cdr:x>0.50077</cdr:x>
      <cdr:y>0.43068</cdr:y>
    </cdr:to>
    <cdr:cxnSp macro="">
      <cdr:nvCxnSpPr>
        <cdr:cNvPr id="13" name="Straight Connector 12">
          <a:extLst xmlns:a="http://schemas.openxmlformats.org/drawingml/2006/main">
            <a:ext uri="{FF2B5EF4-FFF2-40B4-BE49-F238E27FC236}">
              <a16:creationId xmlns:a16="http://schemas.microsoft.com/office/drawing/2014/main" id="{EDEF8CA8-72CE-4ECC-AA2F-6088D2198EA2}"/>
            </a:ext>
          </a:extLst>
        </cdr:cNvPr>
        <cdr:cNvCxnSpPr>
          <a:cxnSpLocks xmlns:a="http://schemas.openxmlformats.org/drawingml/2006/main"/>
        </cdr:cNvCxnSpPr>
      </cdr:nvCxnSpPr>
      <cdr:spPr>
        <a:xfrm xmlns:a="http://schemas.openxmlformats.org/drawingml/2006/main">
          <a:off x="3813350" y="1517611"/>
          <a:ext cx="5873" cy="717931"/>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0.39394</cdr:x>
      <cdr:y>0.43028</cdr:y>
    </cdr:from>
    <cdr:to>
      <cdr:x>0.5</cdr:x>
      <cdr:y>0.43028</cdr:y>
    </cdr:to>
    <cdr:cxnSp macro="">
      <cdr:nvCxnSpPr>
        <cdr:cNvPr id="19" name="Straight Connector 18">
          <a:extLst xmlns:a="http://schemas.openxmlformats.org/drawingml/2006/main">
            <a:ext uri="{FF2B5EF4-FFF2-40B4-BE49-F238E27FC236}">
              <a16:creationId xmlns:a16="http://schemas.microsoft.com/office/drawing/2014/main" id="{19264204-7CF6-4418-B2DF-4902F299554A}"/>
            </a:ext>
          </a:extLst>
        </cdr:cNvPr>
        <cdr:cNvCxnSpPr>
          <a:cxnSpLocks xmlns:a="http://schemas.openxmlformats.org/drawingml/2006/main"/>
        </cdr:cNvCxnSpPr>
      </cdr:nvCxnSpPr>
      <cdr:spPr>
        <a:xfrm xmlns:a="http://schemas.openxmlformats.org/drawingml/2006/main">
          <a:off x="3004457" y="2233468"/>
          <a:ext cx="80889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0.42899</cdr:x>
      <cdr:y>0.36152</cdr:y>
    </cdr:from>
    <cdr:to>
      <cdr:x>0.4482</cdr:x>
      <cdr:y>0.41472</cdr:y>
    </cdr:to>
    <cdr:sp macro="" textlink="">
      <cdr:nvSpPr>
        <cdr:cNvPr id="24" name="TextBox 21">
          <a:extLst xmlns:a="http://schemas.openxmlformats.org/drawingml/2006/main">
            <a:ext uri="{FF2B5EF4-FFF2-40B4-BE49-F238E27FC236}">
              <a16:creationId xmlns:a16="http://schemas.microsoft.com/office/drawing/2014/main" id="{60A3A09B-C133-45DF-BDE9-643B774DCD98}"/>
            </a:ext>
          </a:extLst>
        </cdr:cNvPr>
        <cdr:cNvSpPr txBox="1"/>
      </cdr:nvSpPr>
      <cdr:spPr>
        <a:xfrm xmlns:a="http://schemas.openxmlformats.org/drawingml/2006/main">
          <a:off x="3271773" y="1876577"/>
          <a:ext cx="146509" cy="2761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rgbClr val="0070C0"/>
              </a:solidFill>
            </a:rPr>
            <a:t>+</a:t>
          </a:r>
        </a:p>
      </cdr:txBody>
    </cdr:sp>
  </cdr:relSizeAnchor>
  <cdr:relSizeAnchor xmlns:cdr="http://schemas.openxmlformats.org/drawingml/2006/chartDrawing">
    <cdr:from>
      <cdr:x>0.38238</cdr:x>
      <cdr:y>0.43282</cdr:y>
    </cdr:from>
    <cdr:to>
      <cdr:x>0.54282</cdr:x>
      <cdr:y>0.61663</cdr:y>
    </cdr:to>
    <cdr:sp macro="" textlink="">
      <cdr:nvSpPr>
        <cdr:cNvPr id="25" name="TextBox 8">
          <a:extLst xmlns:a="http://schemas.openxmlformats.org/drawingml/2006/main">
            <a:ext uri="{FF2B5EF4-FFF2-40B4-BE49-F238E27FC236}">
              <a16:creationId xmlns:a16="http://schemas.microsoft.com/office/drawing/2014/main" id="{9F5481FD-5821-4AE6-89A8-91594FE4CCFA}"/>
            </a:ext>
          </a:extLst>
        </cdr:cNvPr>
        <cdr:cNvSpPr txBox="1"/>
      </cdr:nvSpPr>
      <cdr:spPr>
        <a:xfrm xmlns:a="http://schemas.openxmlformats.org/drawingml/2006/main">
          <a:off x="2916284" y="2246655"/>
          <a:ext cx="1223637" cy="95410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0070C0"/>
              </a:solidFill>
            </a:rPr>
            <a:t>Livestock value of</a:t>
          </a:r>
          <a:r>
            <a:rPr lang="en-US" sz="1400" baseline="0" dirty="0">
              <a:solidFill>
                <a:srgbClr val="0070C0"/>
              </a:solidFill>
            </a:rPr>
            <a:t> </a:t>
          </a:r>
          <a:r>
            <a:rPr lang="en-US" sz="1400" dirty="0">
              <a:solidFill>
                <a:srgbClr val="0070C0"/>
              </a:solidFill>
            </a:rPr>
            <a:t>production up $19.4 billion</a:t>
          </a:r>
        </a:p>
      </cdr:txBody>
    </cdr:sp>
  </cdr:relSizeAnchor>
  <cdr:relSizeAnchor xmlns:cdr="http://schemas.openxmlformats.org/drawingml/2006/chartDrawing">
    <cdr:from>
      <cdr:x>0.39257</cdr:x>
      <cdr:y>0.36152</cdr:y>
    </cdr:from>
    <cdr:to>
      <cdr:x>0.39257</cdr:x>
      <cdr:y>0.43031</cdr:y>
    </cdr:to>
    <cdr:cxnSp macro="">
      <cdr:nvCxnSpPr>
        <cdr:cNvPr id="23" name="Straight Connector 22">
          <a:extLst xmlns:a="http://schemas.openxmlformats.org/drawingml/2006/main">
            <a:ext uri="{FF2B5EF4-FFF2-40B4-BE49-F238E27FC236}">
              <a16:creationId xmlns:a16="http://schemas.microsoft.com/office/drawing/2014/main" id="{CDC72DA8-8A9F-4AD9-B6FE-D32DFB9ACD68}"/>
            </a:ext>
          </a:extLst>
        </cdr:cNvPr>
        <cdr:cNvCxnSpPr>
          <a:cxnSpLocks xmlns:a="http://schemas.openxmlformats.org/drawingml/2006/main"/>
        </cdr:cNvCxnSpPr>
      </cdr:nvCxnSpPr>
      <cdr:spPr>
        <a:xfrm xmlns:a="http://schemas.openxmlformats.org/drawingml/2006/main">
          <a:off x="2994048" y="1876577"/>
          <a:ext cx="0" cy="357031"/>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0.30324</cdr:x>
      <cdr:y>0.65814</cdr:y>
    </cdr:from>
    <cdr:to>
      <cdr:x>0.98289</cdr:x>
      <cdr:y>0.66281</cdr:y>
    </cdr:to>
    <cdr:cxnSp macro="">
      <cdr:nvCxnSpPr>
        <cdr:cNvPr id="3" name="Straight Connector 2">
          <a:extLst xmlns:a="http://schemas.openxmlformats.org/drawingml/2006/main">
            <a:ext uri="{FF2B5EF4-FFF2-40B4-BE49-F238E27FC236}">
              <a16:creationId xmlns:a16="http://schemas.microsoft.com/office/drawing/2014/main" id="{C0A71EF0-E993-49B3-BDA7-3273AE8FE49F}"/>
            </a:ext>
          </a:extLst>
        </cdr:cNvPr>
        <cdr:cNvCxnSpPr/>
      </cdr:nvCxnSpPr>
      <cdr:spPr>
        <a:xfrm xmlns:a="http://schemas.openxmlformats.org/drawingml/2006/main">
          <a:off x="2070295" y="3472407"/>
          <a:ext cx="4640237" cy="24635"/>
        </a:xfrm>
        <a:prstGeom xmlns:a="http://schemas.openxmlformats.org/drawingml/2006/main" prst="line">
          <a:avLst/>
        </a:prstGeom>
        <a:ln xmlns:a="http://schemas.openxmlformats.org/drawingml/2006/main" w="254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0.6088</cdr:x>
      <cdr:y>0.66652</cdr:y>
    </cdr:from>
    <cdr:to>
      <cdr:x>0.9266</cdr:x>
      <cdr:y>0.72849</cdr:y>
    </cdr:to>
    <cdr:sp macro="" textlink="">
      <cdr:nvSpPr>
        <cdr:cNvPr id="4" name="TextBox 1">
          <a:extLst xmlns:a="http://schemas.openxmlformats.org/drawingml/2006/main">
            <a:ext uri="{FF2B5EF4-FFF2-40B4-BE49-F238E27FC236}">
              <a16:creationId xmlns:a16="http://schemas.microsoft.com/office/drawing/2014/main" id="{8B9628DB-20D7-439D-AFF4-59AACADC0258}"/>
            </a:ext>
          </a:extLst>
        </cdr:cNvPr>
        <cdr:cNvSpPr txBox="1"/>
      </cdr:nvSpPr>
      <cdr:spPr>
        <a:xfrm xmlns:a="http://schemas.openxmlformats.org/drawingml/2006/main">
          <a:off x="4156456" y="3516605"/>
          <a:ext cx="2169773" cy="3269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i="1" dirty="0"/>
            <a:t>Decreased Spending</a:t>
          </a:r>
        </a:p>
      </cdr:txBody>
    </cdr:sp>
  </cdr:relSizeAnchor>
  <cdr:relSizeAnchor xmlns:cdr="http://schemas.openxmlformats.org/drawingml/2006/chartDrawing">
    <cdr:from>
      <cdr:x>0.59841</cdr:x>
      <cdr:y>0.58465</cdr:y>
    </cdr:from>
    <cdr:to>
      <cdr:x>0.90309</cdr:x>
      <cdr:y>0.64664</cdr:y>
    </cdr:to>
    <cdr:sp macro="" textlink="">
      <cdr:nvSpPr>
        <cdr:cNvPr id="5" name="TextBox 1">
          <a:extLst xmlns:a="http://schemas.openxmlformats.org/drawingml/2006/main">
            <a:ext uri="{FF2B5EF4-FFF2-40B4-BE49-F238E27FC236}">
              <a16:creationId xmlns:a16="http://schemas.microsoft.com/office/drawing/2014/main" id="{8C01CEE3-4BE0-4513-838D-025F94BB175A}"/>
            </a:ext>
          </a:extLst>
        </cdr:cNvPr>
        <cdr:cNvSpPr txBox="1"/>
      </cdr:nvSpPr>
      <cdr:spPr>
        <a:xfrm xmlns:a="http://schemas.openxmlformats.org/drawingml/2006/main">
          <a:off x="4085574" y="3084665"/>
          <a:ext cx="2080099" cy="3270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i="1" dirty="0"/>
            <a:t>Increased Spending</a:t>
          </a:r>
        </a:p>
      </cdr:txBody>
    </cdr:sp>
  </cdr:relSizeAnchor>
</c:userShapes>
</file>

<file path=ppt/drawings/drawing5.xml><?xml version="1.0" encoding="utf-8"?>
<c:userShapes xmlns:c="http://schemas.openxmlformats.org/drawingml/2006/chart">
  <cdr:relSizeAnchor xmlns:cdr="http://schemas.openxmlformats.org/drawingml/2006/chartDrawing">
    <cdr:from>
      <cdr:x>0.03099</cdr:x>
      <cdr:y>0.94049</cdr:y>
    </cdr:from>
    <cdr:to>
      <cdr:x>0.10141</cdr:x>
      <cdr:y>0.98577</cdr:y>
    </cdr:to>
    <cdr:sp macro="" textlink="">
      <cdr:nvSpPr>
        <cdr:cNvPr id="2" name="TextBox 1">
          <a:extLst xmlns:a="http://schemas.openxmlformats.org/drawingml/2006/main">
            <a:ext uri="{FF2B5EF4-FFF2-40B4-BE49-F238E27FC236}">
              <a16:creationId xmlns:a16="http://schemas.microsoft.com/office/drawing/2014/main" id="{6B458F5E-CD51-4671-A017-22462285CDFB}"/>
            </a:ext>
          </a:extLst>
        </cdr:cNvPr>
        <cdr:cNvSpPr txBox="1"/>
      </cdr:nvSpPr>
      <cdr:spPr>
        <a:xfrm xmlns:a="http://schemas.openxmlformats.org/drawingml/2006/main">
          <a:off x="268654" y="5918526"/>
          <a:ext cx="610577" cy="2849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0.6723</cdr:x>
      <cdr:y>0.19793</cdr:y>
    </cdr:from>
    <cdr:to>
      <cdr:x>0.77746</cdr:x>
      <cdr:y>0.25226</cdr:y>
    </cdr:to>
    <cdr:sp macro="" textlink="">
      <cdr:nvSpPr>
        <cdr:cNvPr id="3" name="TextBox 2">
          <a:extLst xmlns:a="http://schemas.openxmlformats.org/drawingml/2006/main">
            <a:ext uri="{FF2B5EF4-FFF2-40B4-BE49-F238E27FC236}">
              <a16:creationId xmlns:a16="http://schemas.microsoft.com/office/drawing/2014/main" id="{74479FF9-8B9C-417D-BF47-930B2D9419B2}"/>
            </a:ext>
          </a:extLst>
        </cdr:cNvPr>
        <cdr:cNvSpPr txBox="1"/>
      </cdr:nvSpPr>
      <cdr:spPr>
        <a:xfrm xmlns:a="http://schemas.openxmlformats.org/drawingml/2006/main">
          <a:off x="5828973" y="1245577"/>
          <a:ext cx="911795" cy="3419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chemeClr val="accent1">
                  <a:lumMod val="75000"/>
                </a:schemeClr>
              </a:solidFill>
            </a:rPr>
            <a:t>Russia</a:t>
          </a:r>
        </a:p>
      </cdr:txBody>
    </cdr:sp>
  </cdr:relSizeAnchor>
  <cdr:relSizeAnchor xmlns:cdr="http://schemas.openxmlformats.org/drawingml/2006/chartDrawing">
    <cdr:from>
      <cdr:x>0.68285</cdr:x>
      <cdr:y>0.49061</cdr:y>
    </cdr:from>
    <cdr:to>
      <cdr:x>0.78802</cdr:x>
      <cdr:y>0.54494</cdr:y>
    </cdr:to>
    <cdr:sp macro="" textlink="">
      <cdr:nvSpPr>
        <cdr:cNvPr id="4" name="TextBox 1">
          <a:extLst xmlns:a="http://schemas.openxmlformats.org/drawingml/2006/main">
            <a:ext uri="{FF2B5EF4-FFF2-40B4-BE49-F238E27FC236}">
              <a16:creationId xmlns:a16="http://schemas.microsoft.com/office/drawing/2014/main" id="{748EBD11-76B9-455B-A50B-0A9286B8E642}"/>
            </a:ext>
          </a:extLst>
        </cdr:cNvPr>
        <cdr:cNvSpPr txBox="1"/>
      </cdr:nvSpPr>
      <cdr:spPr>
        <a:xfrm xmlns:a="http://schemas.openxmlformats.org/drawingml/2006/main">
          <a:off x="5920480" y="3087403"/>
          <a:ext cx="911795" cy="3419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chemeClr val="bg1">
                  <a:lumMod val="50000"/>
                </a:schemeClr>
              </a:solidFill>
            </a:rPr>
            <a:t>USA</a:t>
          </a:r>
        </a:p>
      </cdr:txBody>
    </cdr:sp>
  </cdr:relSizeAnchor>
  <cdr:relSizeAnchor xmlns:cdr="http://schemas.openxmlformats.org/drawingml/2006/chartDrawing">
    <cdr:from>
      <cdr:x>0.76736</cdr:x>
      <cdr:y>0.66655</cdr:y>
    </cdr:from>
    <cdr:to>
      <cdr:x>0.87253</cdr:x>
      <cdr:y>0.72088</cdr:y>
    </cdr:to>
    <cdr:sp macro="" textlink="">
      <cdr:nvSpPr>
        <cdr:cNvPr id="5" name="TextBox 1">
          <a:extLst xmlns:a="http://schemas.openxmlformats.org/drawingml/2006/main">
            <a:ext uri="{FF2B5EF4-FFF2-40B4-BE49-F238E27FC236}">
              <a16:creationId xmlns:a16="http://schemas.microsoft.com/office/drawing/2014/main" id="{748EBD11-76B9-455B-A50B-0A9286B8E642}"/>
            </a:ext>
          </a:extLst>
        </cdr:cNvPr>
        <cdr:cNvSpPr txBox="1"/>
      </cdr:nvSpPr>
      <cdr:spPr>
        <a:xfrm xmlns:a="http://schemas.openxmlformats.org/drawingml/2006/main">
          <a:off x="6653172" y="4194582"/>
          <a:ext cx="911795" cy="3419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chemeClr val="accent2">
                  <a:lumMod val="75000"/>
                </a:schemeClr>
              </a:solidFill>
            </a:rPr>
            <a:t>Ukraine</a:t>
          </a:r>
        </a:p>
      </cdr:txBody>
    </cdr:sp>
  </cdr:relSizeAnchor>
</c:userShapes>
</file>

<file path=ppt/drawings/drawing6.xml><?xml version="1.0" encoding="utf-8"?>
<c:userShapes xmlns:c="http://schemas.openxmlformats.org/drawingml/2006/chart">
  <cdr:relSizeAnchor xmlns:cdr="http://schemas.openxmlformats.org/drawingml/2006/chartDrawing">
    <cdr:from>
      <cdr:x>0.48049</cdr:x>
      <cdr:y>0.26573</cdr:y>
    </cdr:from>
    <cdr:to>
      <cdr:x>0.69247</cdr:x>
      <cdr:y>0.38849</cdr:y>
    </cdr:to>
    <cdr:sp macro="" textlink="">
      <cdr:nvSpPr>
        <cdr:cNvPr id="26" name="TextBox 25"/>
        <cdr:cNvSpPr txBox="1"/>
      </cdr:nvSpPr>
      <cdr:spPr>
        <a:xfrm xmlns:a="http://schemas.openxmlformats.org/drawingml/2006/main">
          <a:off x="3824351" y="1728925"/>
          <a:ext cx="1687215" cy="7987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accent1"/>
              </a:solidFill>
              <a:latin typeface="+mn-lt"/>
              <a:cs typeface="Arial" panose="020B0604020202020204" pitchFamily="34" charset="0"/>
            </a:rPr>
            <a:t>Sugar Consumption</a:t>
          </a:r>
        </a:p>
      </cdr:txBody>
    </cdr:sp>
  </cdr:relSizeAnchor>
  <cdr:relSizeAnchor xmlns:cdr="http://schemas.openxmlformats.org/drawingml/2006/chartDrawing">
    <cdr:from>
      <cdr:x>0.47668</cdr:x>
      <cdr:y>0.54682</cdr:y>
    </cdr:from>
    <cdr:to>
      <cdr:x>0.70723</cdr:x>
      <cdr:y>0.67727</cdr:y>
    </cdr:to>
    <cdr:sp macro="" textlink="">
      <cdr:nvSpPr>
        <cdr:cNvPr id="28" name="TextBox 27"/>
        <cdr:cNvSpPr txBox="1"/>
      </cdr:nvSpPr>
      <cdr:spPr>
        <a:xfrm xmlns:a="http://schemas.openxmlformats.org/drawingml/2006/main">
          <a:off x="3794026" y="3557788"/>
          <a:ext cx="1834985" cy="8487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accent2"/>
              </a:solidFill>
              <a:latin typeface="+mn-lt"/>
              <a:cs typeface="Arial" panose="020B0604020202020204" pitchFamily="34" charset="0"/>
            </a:rPr>
            <a:t>HFCS Consumption</a:t>
          </a:r>
        </a:p>
      </cdr:txBody>
    </cdr:sp>
  </cdr:relSizeAnchor>
  <cdr:relSizeAnchor xmlns:cdr="http://schemas.openxmlformats.org/drawingml/2006/chartDrawing">
    <cdr:from>
      <cdr:x>0</cdr:x>
      <cdr:y>0.95418</cdr:y>
    </cdr:from>
    <cdr:to>
      <cdr:x>0.9269</cdr:x>
      <cdr:y>0.99642</cdr:y>
    </cdr:to>
    <cdr:sp macro="" textlink="">
      <cdr:nvSpPr>
        <cdr:cNvPr id="31" name="TextBox 30"/>
        <cdr:cNvSpPr txBox="1"/>
      </cdr:nvSpPr>
      <cdr:spPr>
        <a:xfrm xmlns:a="http://schemas.openxmlformats.org/drawingml/2006/main">
          <a:off x="0" y="6743700"/>
          <a:ext cx="8528546" cy="2985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a:latin typeface="+mn-lt"/>
              <a:cs typeface="Arial" panose="020B0604020202020204" pitchFamily="34" charset="0"/>
            </a:rPr>
            <a:t>Source: </a:t>
          </a:r>
          <a:r>
            <a:rPr lang="en-US" sz="1050" baseline="0">
              <a:latin typeface="+mn-lt"/>
              <a:cs typeface="Arial" panose="020B0604020202020204" pitchFamily="34" charset="0"/>
            </a:rPr>
            <a:t>ERS/USDA, Tables 51 &amp; 52</a:t>
          </a:r>
          <a:r>
            <a:rPr lang="en-US" sz="1050" baseline="0">
              <a:latin typeface="+mn-lt"/>
              <a:ea typeface="+mn-ea"/>
              <a:cs typeface="Arial" panose="020B0604020202020204" pitchFamily="34" charset="0"/>
            </a:rPr>
            <a:t>.  </a:t>
          </a:r>
        </a:p>
      </cdr:txBody>
    </cdr:sp>
  </cdr:relSizeAnchor>
  <cdr:relSizeAnchor xmlns:cdr="http://schemas.openxmlformats.org/drawingml/2006/chartDrawing">
    <cdr:from>
      <cdr:x>0.9392</cdr:x>
      <cdr:y>0.96128</cdr:y>
    </cdr:from>
    <cdr:to>
      <cdr:x>0.99172</cdr:x>
      <cdr:y>0.99465</cdr:y>
    </cdr:to>
    <cdr:sp macro="" textlink="">
      <cdr:nvSpPr>
        <cdr:cNvPr id="32" name="TextBox 31"/>
        <cdr:cNvSpPr txBox="1"/>
      </cdr:nvSpPr>
      <cdr:spPr>
        <a:xfrm xmlns:a="http://schemas.openxmlformats.org/drawingml/2006/main">
          <a:off x="8643939" y="6798469"/>
          <a:ext cx="483388" cy="236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t>206R</a:t>
          </a:r>
        </a:p>
      </cdr:txBody>
    </cdr:sp>
  </cdr:relSizeAnchor>
  <cdr:relSizeAnchor xmlns:cdr="http://schemas.openxmlformats.org/drawingml/2006/chartDrawing">
    <cdr:from>
      <cdr:x>0.9257</cdr:x>
      <cdr:y>0.41687</cdr:y>
    </cdr:from>
    <cdr:to>
      <cdr:x>0.98496</cdr:x>
      <cdr:y>0.5</cdr:y>
    </cdr:to>
    <cdr:sp macro="" textlink="">
      <cdr:nvSpPr>
        <cdr:cNvPr id="2" name="Oval 1">
          <a:extLst xmlns:a="http://schemas.openxmlformats.org/drawingml/2006/main">
            <a:ext uri="{FF2B5EF4-FFF2-40B4-BE49-F238E27FC236}">
              <a16:creationId xmlns:a16="http://schemas.microsoft.com/office/drawing/2014/main" id="{D3BCD16B-C81D-49D0-AB4A-5861C848CDD6}"/>
            </a:ext>
          </a:extLst>
        </cdr:cNvPr>
        <cdr:cNvSpPr/>
      </cdr:nvSpPr>
      <cdr:spPr bwMode="auto">
        <a:xfrm xmlns:a="http://schemas.openxmlformats.org/drawingml/2006/main">
          <a:off x="7367923" y="2712290"/>
          <a:ext cx="471667" cy="540871"/>
        </a:xfrm>
        <a:prstGeom xmlns:a="http://schemas.openxmlformats.org/drawingml/2006/main" prst="ellipse">
          <a:avLst/>
        </a:prstGeom>
        <a:solidFill xmlns:a="http://schemas.openxmlformats.org/drawingml/2006/main">
          <a:srgbClr val="FFFFFF">
            <a:alpha val="0"/>
          </a:srgbClr>
        </a:solidFill>
        <a:ln xmlns:a="http://schemas.openxmlformats.org/drawingml/2006/main" w="9525" cap="flat" cmpd="sng" algn="ctr">
          <a:solidFill>
            <a:srgbClr val="C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solidFill>
              <a:srgbClr val="C0000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0.74216</cdr:x>
      <cdr:y>0.34347</cdr:y>
    </cdr:from>
    <cdr:to>
      <cdr:x>0.93139</cdr:x>
      <cdr:y>0.40514</cdr:y>
    </cdr:to>
    <cdr:sp macro="" textlink="">
      <cdr:nvSpPr>
        <cdr:cNvPr id="4" name="TextBox 1"/>
        <cdr:cNvSpPr txBox="1"/>
      </cdr:nvSpPr>
      <cdr:spPr>
        <a:xfrm xmlns:a="http://schemas.openxmlformats.org/drawingml/2006/main">
          <a:off x="5836866" y="2049929"/>
          <a:ext cx="1488269" cy="368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00B050"/>
              </a:solidFill>
              <a:latin typeface="+mn-lt"/>
              <a:cs typeface="Arial" panose="020B0604020202020204" pitchFamily="34" charset="0"/>
            </a:rPr>
            <a:t>Beet Sugar</a:t>
          </a:r>
        </a:p>
      </cdr:txBody>
    </cdr:sp>
  </cdr:relSizeAnchor>
  <cdr:relSizeAnchor xmlns:cdr="http://schemas.openxmlformats.org/drawingml/2006/chartDrawing">
    <cdr:from>
      <cdr:x>0.01184</cdr:x>
      <cdr:y>0.96414</cdr:y>
    </cdr:from>
    <cdr:to>
      <cdr:x>0.80533</cdr:x>
      <cdr:y>1</cdr:y>
    </cdr:to>
    <cdr:sp macro="" textlink="">
      <cdr:nvSpPr>
        <cdr:cNvPr id="5" name="Text Box 4"/>
        <cdr:cNvSpPr txBox="1">
          <a:spLocks xmlns:a="http://schemas.openxmlformats.org/drawingml/2006/main" noChangeArrowheads="1"/>
        </cdr:cNvSpPr>
      </cdr:nvSpPr>
      <cdr:spPr bwMode="auto">
        <a:xfrm xmlns:a="http://schemas.openxmlformats.org/drawingml/2006/main">
          <a:off x="102587" y="6065921"/>
          <a:ext cx="6875121" cy="225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50" b="0" i="1" strike="noStrike" dirty="0">
              <a:solidFill>
                <a:sysClr val="windowText" lastClr="000000"/>
              </a:solidFill>
              <a:latin typeface="+mj-lt"/>
            </a:rPr>
            <a:t>Data source: USDA,</a:t>
          </a:r>
          <a:r>
            <a:rPr lang="en-US" sz="1050" b="0" i="1" strike="noStrike" baseline="0" dirty="0">
              <a:solidFill>
                <a:sysClr val="windowText" lastClr="000000"/>
              </a:solidFill>
              <a:latin typeface="+mj-lt"/>
            </a:rPr>
            <a:t> ERS.  Feb. 2022. Excludes Hawaii.</a:t>
          </a:r>
          <a:endParaRPr lang="en-US" sz="1050" b="0" i="1" strike="noStrike" dirty="0">
            <a:solidFill>
              <a:sysClr val="windowText" lastClr="000000"/>
            </a:solidFill>
            <a:latin typeface="+mj-lt"/>
          </a:endParaRPr>
        </a:p>
      </cdr:txBody>
    </cdr:sp>
  </cdr:relSizeAnchor>
  <cdr:relSizeAnchor xmlns:cdr="http://schemas.openxmlformats.org/drawingml/2006/chartDrawing">
    <cdr:from>
      <cdr:x>0.93233</cdr:x>
      <cdr:y>0.96378</cdr:y>
    </cdr:from>
    <cdr:to>
      <cdr:x>0.96553</cdr:x>
      <cdr:y>1</cdr:y>
    </cdr:to>
    <cdr:sp macro="" textlink="">
      <cdr:nvSpPr>
        <cdr:cNvPr id="6" name="TextBox 5">
          <a:extLst xmlns:a="http://schemas.openxmlformats.org/drawingml/2006/main">
            <a:ext uri="{FF2B5EF4-FFF2-40B4-BE49-F238E27FC236}">
              <a16:creationId xmlns:a16="http://schemas.microsoft.com/office/drawing/2014/main" id="{DCBA7843-1312-40D0-B2E5-4EA7F7B06138}"/>
            </a:ext>
          </a:extLst>
        </cdr:cNvPr>
        <cdr:cNvSpPr txBox="1"/>
      </cdr:nvSpPr>
      <cdr:spPr>
        <a:xfrm xmlns:a="http://schemas.openxmlformats.org/drawingml/2006/main">
          <a:off x="8075896" y="6065063"/>
          <a:ext cx="287541" cy="2279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a:latin typeface="Arial" panose="020B0604020202020204" pitchFamily="34" charset="0"/>
              <a:cs typeface="Arial" panose="020B0604020202020204" pitchFamily="34" charset="0"/>
            </a:rPr>
            <a:t>23-D2</a:t>
          </a:r>
        </a:p>
      </cdr:txBody>
    </cdr:sp>
  </cdr:relSizeAnchor>
  <cdr:relSizeAnchor xmlns:cdr="http://schemas.openxmlformats.org/drawingml/2006/chartDrawing">
    <cdr:from>
      <cdr:x>0.38468</cdr:x>
      <cdr:y>0.23023</cdr:y>
    </cdr:from>
    <cdr:to>
      <cdr:x>0.56669</cdr:x>
      <cdr:y>0.3561</cdr:y>
    </cdr:to>
    <cdr:sp macro="" textlink="">
      <cdr:nvSpPr>
        <cdr:cNvPr id="7" name="TextBox 1">
          <a:extLst xmlns:a="http://schemas.openxmlformats.org/drawingml/2006/main">
            <a:ext uri="{FF2B5EF4-FFF2-40B4-BE49-F238E27FC236}">
              <a16:creationId xmlns:a16="http://schemas.microsoft.com/office/drawing/2014/main" id="{3518ACE2-CC6B-4303-8EDE-D0300F76FCA9}"/>
            </a:ext>
          </a:extLst>
        </cdr:cNvPr>
        <cdr:cNvSpPr txBox="1"/>
      </cdr:nvSpPr>
      <cdr:spPr>
        <a:xfrm xmlns:a="http://schemas.openxmlformats.org/drawingml/2006/main">
          <a:off x="3025413" y="1374039"/>
          <a:ext cx="1431441" cy="7512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C00000"/>
              </a:solidFill>
              <a:latin typeface="+mn-lt"/>
              <a:cs typeface="Arial" panose="020B0604020202020204" pitchFamily="34" charset="0"/>
            </a:rPr>
            <a:t>Cane Yields </a:t>
          </a:r>
          <a:r>
            <a:rPr lang="en-US" sz="1400" b="1" dirty="0">
              <a:solidFill>
                <a:srgbClr val="C00000"/>
              </a:solidFill>
              <a:latin typeface="+mn-lt"/>
              <a:cs typeface="Arial" panose="020B0604020202020204" pitchFamily="34" charset="0"/>
            </a:rPr>
            <a:t>(FL,</a:t>
          </a:r>
          <a:r>
            <a:rPr lang="en-US" sz="1400" b="1" baseline="0" dirty="0">
              <a:solidFill>
                <a:srgbClr val="C00000"/>
              </a:solidFill>
              <a:latin typeface="+mn-lt"/>
              <a:cs typeface="Arial" panose="020B0604020202020204" pitchFamily="34" charset="0"/>
            </a:rPr>
            <a:t> TX, LA only)</a:t>
          </a:r>
          <a:endParaRPr lang="en-US" sz="2000" b="1" dirty="0">
            <a:solidFill>
              <a:srgbClr val="C00000"/>
            </a:solidFill>
            <a:latin typeface="+mn-lt"/>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0.00125</cdr:x>
      <cdr:y>0.92387</cdr:y>
    </cdr:from>
    <cdr:to>
      <cdr:x>0.42506</cdr:x>
      <cdr:y>0.997</cdr:y>
    </cdr:to>
    <cdr:sp macro="" textlink="">
      <cdr:nvSpPr>
        <cdr:cNvPr id="4097" name="TextBox 1"/>
        <cdr:cNvSpPr txBox="1">
          <a:spLocks xmlns:a="http://schemas.openxmlformats.org/drawingml/2006/main" noChangeArrowheads="1"/>
        </cdr:cNvSpPr>
      </cdr:nvSpPr>
      <cdr:spPr bwMode="auto">
        <a:xfrm xmlns:a="http://schemas.openxmlformats.org/drawingml/2006/main">
          <a:off x="10413" y="5144775"/>
          <a:ext cx="3530517" cy="4072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45720" rIns="91440" bIns="45720" anchor="t"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mn-lt"/>
            </a:rPr>
            <a:t>* Ending Stocks as a percent of total use</a:t>
          </a:r>
        </a:p>
        <a:p xmlns:a="http://schemas.openxmlformats.org/drawingml/2006/main">
          <a:pPr eaLnBrk="1" fontAlgn="auto" latinLnBrk="0" hangingPunct="1"/>
          <a:r>
            <a:rPr lang="en-US" sz="1000" dirty="0">
              <a:effectLst/>
              <a:latin typeface="+mn-lt"/>
              <a:ea typeface="+mn-ea"/>
              <a:cs typeface="+mn-cs"/>
            </a:rPr>
            <a:t>Data Source:</a:t>
          </a:r>
          <a:r>
            <a:rPr lang="en-US" sz="1000" baseline="0" dirty="0">
              <a:effectLst/>
              <a:latin typeface="+mn-lt"/>
              <a:ea typeface="+mn-ea"/>
              <a:cs typeface="+mn-cs"/>
            </a:rPr>
            <a:t> USDA, 2020/21 forecast; 2021/22 projection.</a:t>
          </a:r>
          <a:endParaRPr lang="en-US" sz="1000" dirty="0">
            <a:effectLst/>
            <a:latin typeface="+mn-lt"/>
          </a:endParaRPr>
        </a:p>
      </cdr:txBody>
    </cdr:sp>
  </cdr:relSizeAnchor>
  <cdr:relSizeAnchor xmlns:cdr="http://schemas.openxmlformats.org/drawingml/2006/chartDrawing">
    <cdr:from>
      <cdr:x>0.49236</cdr:x>
      <cdr:y>0.19058</cdr:y>
    </cdr:from>
    <cdr:to>
      <cdr:x>0.59786</cdr:x>
      <cdr:y>0.33582</cdr:y>
    </cdr:to>
    <cdr:sp macro="" textlink="">
      <cdr:nvSpPr>
        <cdr:cNvPr id="3" name="TextBox 2"/>
        <cdr:cNvSpPr txBox="1"/>
      </cdr:nvSpPr>
      <cdr:spPr>
        <a:xfrm xmlns:a="http://schemas.openxmlformats.org/drawingml/2006/main">
          <a:off x="4267695" y="11999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0.9186</cdr:x>
      <cdr:y>0.96263</cdr:y>
    </cdr:from>
    <cdr:to>
      <cdr:x>1</cdr:x>
      <cdr:y>1</cdr:y>
    </cdr:to>
    <cdr:sp macro="" textlink="">
      <cdr:nvSpPr>
        <cdr:cNvPr id="5" name="TextBox 4"/>
        <cdr:cNvSpPr txBox="1"/>
      </cdr:nvSpPr>
      <cdr:spPr>
        <a:xfrm xmlns:a="http://schemas.openxmlformats.org/drawingml/2006/main">
          <a:off x="7967382" y="6062382"/>
          <a:ext cx="705971" cy="23532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302-7a</a:t>
          </a:r>
        </a:p>
      </cdr:txBody>
    </cdr:sp>
  </cdr:relSizeAnchor>
  <cdr:relSizeAnchor xmlns:cdr="http://schemas.openxmlformats.org/drawingml/2006/chartDrawing">
    <cdr:from>
      <cdr:x>0.05814</cdr:x>
      <cdr:y>0.40659</cdr:y>
    </cdr:from>
    <cdr:to>
      <cdr:x>0.95427</cdr:x>
      <cdr:y>0.40659</cdr:y>
    </cdr:to>
    <cdr:cxnSp macro="">
      <cdr:nvCxnSpPr>
        <cdr:cNvPr id="7" name="Straight Connector 6">
          <a:extLst xmlns:a="http://schemas.openxmlformats.org/drawingml/2006/main">
            <a:ext uri="{FF2B5EF4-FFF2-40B4-BE49-F238E27FC236}">
              <a16:creationId xmlns:a16="http://schemas.microsoft.com/office/drawing/2014/main" id="{92E88751-A772-4C0A-A252-82CB655801E5}"/>
            </a:ext>
          </a:extLst>
        </cdr:cNvPr>
        <cdr:cNvCxnSpPr/>
      </cdr:nvCxnSpPr>
      <cdr:spPr>
        <a:xfrm xmlns:a="http://schemas.openxmlformats.org/drawingml/2006/main">
          <a:off x="484331" y="2264194"/>
          <a:ext cx="746514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0.06072</cdr:x>
      <cdr:y>0.34797</cdr:y>
    </cdr:from>
    <cdr:to>
      <cdr:x>0.95685</cdr:x>
      <cdr:y>0.34797</cdr:y>
    </cdr:to>
    <cdr:cxnSp macro="">
      <cdr:nvCxnSpPr>
        <cdr:cNvPr id="8" name="Straight Connector 7">
          <a:extLst xmlns:a="http://schemas.openxmlformats.org/drawingml/2006/main">
            <a:ext uri="{FF2B5EF4-FFF2-40B4-BE49-F238E27FC236}">
              <a16:creationId xmlns:a16="http://schemas.microsoft.com/office/drawing/2014/main" id="{BFABB763-240A-417A-88AC-5ABED2783C58}"/>
            </a:ext>
          </a:extLst>
        </cdr:cNvPr>
        <cdr:cNvCxnSpPr/>
      </cdr:nvCxnSpPr>
      <cdr:spPr>
        <a:xfrm xmlns:a="http://schemas.openxmlformats.org/drawingml/2006/main">
          <a:off x="526666" y="2191416"/>
          <a:ext cx="7772451"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0.07339</cdr:x>
      <cdr:y>0.41775</cdr:y>
    </cdr:from>
    <cdr:to>
      <cdr:x>0.34088</cdr:x>
      <cdr:y>0.52254</cdr:y>
    </cdr:to>
    <cdr:sp macro="" textlink="">
      <cdr:nvSpPr>
        <cdr:cNvPr id="9" name="TextBox 1">
          <a:extLst xmlns:a="http://schemas.openxmlformats.org/drawingml/2006/main">
            <a:ext uri="{FF2B5EF4-FFF2-40B4-BE49-F238E27FC236}">
              <a16:creationId xmlns:a16="http://schemas.microsoft.com/office/drawing/2014/main" id="{A3799009-33C0-4E24-97C3-D1106E112D8C}"/>
            </a:ext>
          </a:extLst>
        </cdr:cNvPr>
        <cdr:cNvSpPr txBox="1"/>
      </cdr:nvSpPr>
      <cdr:spPr>
        <a:xfrm xmlns:a="http://schemas.openxmlformats.org/drawingml/2006/main">
          <a:off x="497659" y="2326344"/>
          <a:ext cx="1813722" cy="583571"/>
        </a:xfrm>
        <a:prstGeom xmlns:a="http://schemas.openxmlformats.org/drawingml/2006/main" prst="rect">
          <a:avLst/>
        </a:prstGeom>
        <a:ln xmlns:a="http://schemas.openxmlformats.org/drawingml/2006/main">
          <a:solidFill>
            <a:schemeClr val="accent1">
              <a:lumMod val="75000"/>
            </a:schemeClr>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accent1">
                  <a:lumMod val="75000"/>
                </a:schemeClr>
              </a:solidFill>
              <a:latin typeface="+mn-lt"/>
              <a:cs typeface="Arial" panose="020B0604020202020204" pitchFamily="34" charset="0"/>
            </a:rPr>
            <a:t>USDA targeted range:</a:t>
          </a:r>
        </a:p>
        <a:p xmlns:a="http://schemas.openxmlformats.org/drawingml/2006/main">
          <a:pPr algn="ctr"/>
          <a:r>
            <a:rPr lang="en-US" sz="1400" dirty="0">
              <a:solidFill>
                <a:schemeClr val="accent1">
                  <a:lumMod val="75000"/>
                </a:schemeClr>
              </a:solidFill>
              <a:latin typeface="+mn-lt"/>
              <a:cs typeface="Arial" panose="020B0604020202020204" pitchFamily="34" charset="0"/>
            </a:rPr>
            <a:t>13.5-15.5%</a:t>
          </a:r>
        </a:p>
      </cdr:txBody>
    </cdr:sp>
  </cdr:relSizeAnchor>
  <cdr:relSizeAnchor xmlns:cdr="http://schemas.openxmlformats.org/drawingml/2006/chartDrawing">
    <cdr:from>
      <cdr:x>0.80924</cdr:x>
      <cdr:y>0.54894</cdr:y>
    </cdr:from>
    <cdr:to>
      <cdr:x>0.98024</cdr:x>
      <cdr:y>0.69817</cdr:y>
    </cdr:to>
    <cdr:sp macro="" textlink="">
      <cdr:nvSpPr>
        <cdr:cNvPr id="11" name="TextBox 3">
          <a:extLst xmlns:a="http://schemas.openxmlformats.org/drawingml/2006/main">
            <a:ext uri="{FF2B5EF4-FFF2-40B4-BE49-F238E27FC236}">
              <a16:creationId xmlns:a16="http://schemas.microsoft.com/office/drawing/2014/main" id="{0539A6B5-CCD3-493E-AAA0-48C1DF8734A8}"/>
            </a:ext>
          </a:extLst>
        </cdr:cNvPr>
        <cdr:cNvSpPr txBox="1"/>
      </cdr:nvSpPr>
      <cdr:spPr>
        <a:xfrm xmlns:a="http://schemas.openxmlformats.org/drawingml/2006/main">
          <a:off x="6741322" y="3056904"/>
          <a:ext cx="1424494" cy="830996"/>
        </a:xfrm>
        <a:prstGeom xmlns:a="http://schemas.openxmlformats.org/drawingml/2006/main" prst="rect">
          <a:avLst/>
        </a:prstGeom>
        <a:ln xmlns:a="http://schemas.openxmlformats.org/drawingml/2006/main">
          <a:solidFill>
            <a:schemeClr val="accent1">
              <a:shade val="95000"/>
              <a:satMod val="105000"/>
            </a:schemeClr>
          </a:solid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accent1">
                  <a:lumMod val="75000"/>
                </a:schemeClr>
              </a:solidFill>
              <a:latin typeface="+mn-lt"/>
              <a:cs typeface="Arial" panose="020B0604020202020204" pitchFamily="34" charset="0"/>
            </a:rPr>
            <a:t>Suspension </a:t>
          </a:r>
        </a:p>
        <a:p xmlns:a="http://schemas.openxmlformats.org/drawingml/2006/main">
          <a:pPr algn="ctr"/>
          <a:r>
            <a:rPr lang="en-US" sz="1400" dirty="0">
              <a:solidFill>
                <a:schemeClr val="accent1">
                  <a:lumMod val="75000"/>
                </a:schemeClr>
              </a:solidFill>
              <a:latin typeface="+mn-lt"/>
              <a:cs typeface="Arial" panose="020B0604020202020204" pitchFamily="34" charset="0"/>
            </a:rPr>
            <a:t>Agreement</a:t>
          </a:r>
          <a:r>
            <a:rPr lang="en-US" sz="1400" baseline="0" dirty="0">
              <a:solidFill>
                <a:schemeClr val="accent1">
                  <a:lumMod val="75000"/>
                </a:schemeClr>
              </a:solidFill>
              <a:latin typeface="+mn-lt"/>
              <a:cs typeface="Arial" panose="020B0604020202020204" pitchFamily="34" charset="0"/>
            </a:rPr>
            <a:t> </a:t>
          </a:r>
        </a:p>
        <a:p xmlns:a="http://schemas.openxmlformats.org/drawingml/2006/main">
          <a:pPr algn="ctr"/>
          <a:r>
            <a:rPr lang="en-US" sz="1400" baseline="0" dirty="0">
              <a:solidFill>
                <a:schemeClr val="accent1">
                  <a:lumMod val="75000"/>
                </a:schemeClr>
              </a:solidFill>
              <a:latin typeface="+mn-lt"/>
              <a:cs typeface="Arial" panose="020B0604020202020204" pitchFamily="34" charset="0"/>
            </a:rPr>
            <a:t>benchmark: 13.5%</a:t>
          </a:r>
          <a:endParaRPr lang="en-US" sz="1400" dirty="0">
            <a:solidFill>
              <a:schemeClr val="accent1">
                <a:lumMod val="75000"/>
              </a:schemeClr>
            </a:solidFill>
            <a:latin typeface="+mn-lt"/>
            <a:cs typeface="Arial" panose="020B0604020202020204" pitchFamily="34" charset="0"/>
          </a:endParaRPr>
        </a:p>
      </cdr:txBody>
    </cdr:sp>
  </cdr:relSizeAnchor>
  <cdr:relSizeAnchor xmlns:cdr="http://schemas.openxmlformats.org/drawingml/2006/chartDrawing">
    <cdr:from>
      <cdr:x>0.87851</cdr:x>
      <cdr:y>0.41532</cdr:y>
    </cdr:from>
    <cdr:to>
      <cdr:x>0.89474</cdr:x>
      <cdr:y>0.54894</cdr:y>
    </cdr:to>
    <cdr:cxnSp macro="">
      <cdr:nvCxnSpPr>
        <cdr:cNvPr id="12" name="Straight Arrow Connector 11">
          <a:extLst xmlns:a="http://schemas.openxmlformats.org/drawingml/2006/main">
            <a:ext uri="{FF2B5EF4-FFF2-40B4-BE49-F238E27FC236}">
              <a16:creationId xmlns:a16="http://schemas.microsoft.com/office/drawing/2014/main" id="{68FAE84F-537C-499D-886B-EF300291ED59}"/>
            </a:ext>
          </a:extLst>
        </cdr:cNvPr>
        <cdr:cNvCxnSpPr>
          <a:stCxn xmlns:a="http://schemas.openxmlformats.org/drawingml/2006/main" id="11" idx="0"/>
        </cdr:cNvCxnSpPr>
      </cdr:nvCxnSpPr>
      <cdr:spPr>
        <a:xfrm xmlns:a="http://schemas.openxmlformats.org/drawingml/2006/main" flipH="1" flipV="1">
          <a:off x="7318372" y="2312798"/>
          <a:ext cx="135197" cy="74410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0.70486</cdr:x>
      <cdr:y>0.19567</cdr:y>
    </cdr:from>
    <cdr:to>
      <cdr:x>0.70486</cdr:x>
      <cdr:y>0.83147</cdr:y>
    </cdr:to>
    <cdr:cxnSp macro="">
      <cdr:nvCxnSpPr>
        <cdr:cNvPr id="13" name="Straight Connector 12">
          <a:extLst xmlns:a="http://schemas.openxmlformats.org/drawingml/2006/main">
            <a:ext uri="{FF2B5EF4-FFF2-40B4-BE49-F238E27FC236}">
              <a16:creationId xmlns:a16="http://schemas.microsoft.com/office/drawing/2014/main" id="{AA2C47FB-E02A-49AF-B4D4-8944CC8F776A}"/>
            </a:ext>
          </a:extLst>
        </cdr:cNvPr>
        <cdr:cNvCxnSpPr/>
      </cdr:nvCxnSpPr>
      <cdr:spPr>
        <a:xfrm xmlns:a="http://schemas.openxmlformats.org/drawingml/2006/main" flipH="1" flipV="1">
          <a:off x="8283875" y="1191028"/>
          <a:ext cx="0" cy="387009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0.1231</cdr:y>
    </cdr:from>
    <cdr:to>
      <cdr:x>0.69234</cdr:x>
      <cdr:y>0.21111</cdr:y>
    </cdr:to>
    <cdr:sp macro="" textlink="">
      <cdr:nvSpPr>
        <cdr:cNvPr id="14" name="TextBox 6">
          <a:extLst xmlns:a="http://schemas.openxmlformats.org/drawingml/2006/main">
            <a:ext uri="{FF2B5EF4-FFF2-40B4-BE49-F238E27FC236}">
              <a16:creationId xmlns:a16="http://schemas.microsoft.com/office/drawing/2014/main" id="{A41B9659-D727-43ED-B667-92865C5644AB}"/>
            </a:ext>
          </a:extLst>
        </cdr:cNvPr>
        <cdr:cNvSpPr txBox="1"/>
      </cdr:nvSpPr>
      <cdr:spPr>
        <a:xfrm xmlns:a="http://schemas.openxmlformats.org/drawingml/2006/main">
          <a:off x="3390350" y="685500"/>
          <a:ext cx="1304200" cy="4901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chemeClr val="accent1">
                  <a:lumMod val="75000"/>
                </a:schemeClr>
              </a:solidFill>
              <a:latin typeface="+mn-lt"/>
              <a:cs typeface="Arial" panose="020B0604020202020204" pitchFamily="34" charset="0"/>
            </a:rPr>
            <a:t>Suspension Agreements</a:t>
          </a:r>
        </a:p>
        <a:p xmlns:a="http://schemas.openxmlformats.org/drawingml/2006/main">
          <a:pPr algn="ctr"/>
          <a:r>
            <a:rPr lang="en-US" sz="1200" dirty="0">
              <a:solidFill>
                <a:schemeClr val="accent1">
                  <a:lumMod val="75000"/>
                </a:schemeClr>
              </a:solidFill>
              <a:latin typeface="+mn-lt"/>
              <a:cs typeface="Arial" panose="020B0604020202020204" pitchFamily="34" charset="0"/>
            </a:rPr>
            <a:t>implemented</a:t>
          </a:r>
        </a:p>
      </cdr:txBody>
    </cdr:sp>
  </cdr:relSizeAnchor>
  <cdr:relSizeAnchor xmlns:cdr="http://schemas.openxmlformats.org/drawingml/2006/chartDrawing">
    <cdr:from>
      <cdr:x>0.71375</cdr:x>
      <cdr:y>0.72022</cdr:y>
    </cdr:from>
    <cdr:to>
      <cdr:x>0.79034</cdr:x>
      <cdr:y>0.72022</cdr:y>
    </cdr:to>
    <cdr:cxnSp macro="">
      <cdr:nvCxnSpPr>
        <cdr:cNvPr id="15" name="Straight Arrow Connector 14">
          <a:extLst xmlns:a="http://schemas.openxmlformats.org/drawingml/2006/main">
            <a:ext uri="{FF2B5EF4-FFF2-40B4-BE49-F238E27FC236}">
              <a16:creationId xmlns:a16="http://schemas.microsoft.com/office/drawing/2014/main" id="{B5B181F4-1DB2-4A49-9F57-8ABE930A7D0E}"/>
            </a:ext>
          </a:extLst>
        </cdr:cNvPr>
        <cdr:cNvCxnSpPr/>
      </cdr:nvCxnSpPr>
      <cdr:spPr>
        <a:xfrm xmlns:a="http://schemas.openxmlformats.org/drawingml/2006/main">
          <a:off x="8388308" y="4383962"/>
          <a:ext cx="900071"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0.79759</cdr:x>
      <cdr:y>0.19688</cdr:y>
    </cdr:from>
    <cdr:to>
      <cdr:x>0.79759</cdr:x>
      <cdr:y>0.83268</cdr:y>
    </cdr:to>
    <cdr:cxnSp macro="">
      <cdr:nvCxnSpPr>
        <cdr:cNvPr id="17" name="Straight Connector 16">
          <a:extLst xmlns:a="http://schemas.openxmlformats.org/drawingml/2006/main">
            <a:ext uri="{FF2B5EF4-FFF2-40B4-BE49-F238E27FC236}">
              <a16:creationId xmlns:a16="http://schemas.microsoft.com/office/drawing/2014/main" id="{593A16EC-3E84-42FE-94B8-6957E7FFDFF4}"/>
            </a:ext>
          </a:extLst>
        </cdr:cNvPr>
        <cdr:cNvCxnSpPr/>
      </cdr:nvCxnSpPr>
      <cdr:spPr>
        <a:xfrm xmlns:a="http://schemas.openxmlformats.org/drawingml/2006/main" flipH="1" flipV="1">
          <a:off x="9373679" y="1198393"/>
          <a:ext cx="0" cy="387009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0.70888</cdr:x>
      <cdr:y>0.62907</cdr:y>
    </cdr:from>
    <cdr:to>
      <cdr:x>0.96738</cdr:x>
      <cdr:y>0.75108</cdr:y>
    </cdr:to>
    <cdr:sp macro="" textlink="">
      <cdr:nvSpPr>
        <cdr:cNvPr id="1037" name="Text 3"/>
        <cdr:cNvSpPr txBox="1">
          <a:spLocks xmlns:a="http://schemas.openxmlformats.org/drawingml/2006/main" noChangeArrowheads="1"/>
        </cdr:cNvSpPr>
      </cdr:nvSpPr>
      <cdr:spPr bwMode="auto">
        <a:xfrm xmlns:a="http://schemas.openxmlformats.org/drawingml/2006/main">
          <a:off x="6800272" y="4630895"/>
          <a:ext cx="2479800" cy="8981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0" bIns="32004" anchor="ctr" upright="1"/>
        <a:lstStyle xmlns:a="http://schemas.openxmlformats.org/drawingml/2006/main"/>
        <a:p xmlns:a="http://schemas.openxmlformats.org/drawingml/2006/main">
          <a:pPr algn="ctr" rtl="0">
            <a:defRPr sz="1000"/>
          </a:pPr>
          <a:r>
            <a:rPr lang="en-US" sz="1800" b="1" i="0" strike="noStrike" dirty="0">
              <a:solidFill>
                <a:srgbClr val="C00000"/>
              </a:solidFill>
              <a:latin typeface="+mn-lt"/>
            </a:rPr>
            <a:t>Real Price -- </a:t>
          </a:r>
        </a:p>
        <a:p xmlns:a="http://schemas.openxmlformats.org/drawingml/2006/main">
          <a:pPr algn="ctr" rtl="0">
            <a:defRPr sz="1000"/>
          </a:pPr>
          <a:r>
            <a:rPr lang="en-US" sz="1800" b="1" i="0" strike="noStrike" dirty="0">
              <a:solidFill>
                <a:srgbClr val="C00000"/>
              </a:solidFill>
              <a:latin typeface="+mn-lt"/>
            </a:rPr>
            <a:t>Corrected for Inflation</a:t>
          </a:r>
        </a:p>
      </cdr:txBody>
    </cdr:sp>
  </cdr:relSizeAnchor>
  <cdr:relSizeAnchor xmlns:cdr="http://schemas.openxmlformats.org/drawingml/2006/chartDrawing">
    <cdr:from>
      <cdr:x>0</cdr:x>
      <cdr:y>0.93682</cdr:y>
    </cdr:from>
    <cdr:to>
      <cdr:x>0.95879</cdr:x>
      <cdr:y>0.9995</cdr:y>
    </cdr:to>
    <cdr:sp macro="" textlink="">
      <cdr:nvSpPr>
        <cdr:cNvPr id="1040" name="Text Box 16"/>
        <cdr:cNvSpPr txBox="1">
          <a:spLocks xmlns:a="http://schemas.openxmlformats.org/drawingml/2006/main" noChangeArrowheads="1"/>
        </cdr:cNvSpPr>
      </cdr:nvSpPr>
      <cdr:spPr bwMode="auto">
        <a:xfrm xmlns:a="http://schemas.openxmlformats.org/drawingml/2006/main">
          <a:off x="0" y="6826250"/>
          <a:ext cx="9159875" cy="4567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ctr" upright="1"/>
        <a:lstStyle xmlns:a="http://schemas.openxmlformats.org/drawingml/2006/main"/>
        <a:p xmlns:a="http://schemas.openxmlformats.org/drawingml/2006/main">
          <a:pPr algn="l" rtl="0">
            <a:defRPr sz="1000"/>
          </a:pPr>
          <a:r>
            <a:rPr lang="en-US" sz="1075" b="0" i="0" strike="noStrike" dirty="0">
              <a:solidFill>
                <a:srgbClr val="333399"/>
              </a:solidFill>
              <a:latin typeface="+mn-lt"/>
              <a:cs typeface="Arial"/>
            </a:rPr>
            <a:t>Data:  BLS--CPI-U. USDA:  Price delivered New York, duty-fee paid;  annual averages  1985-2021</a:t>
          </a:r>
          <a:r>
            <a:rPr lang="en-US" sz="1075" b="0" i="0" strike="noStrike" baseline="0" dirty="0">
              <a:solidFill>
                <a:srgbClr val="333399"/>
              </a:solidFill>
              <a:latin typeface="+mn-lt"/>
              <a:cs typeface="Arial"/>
            </a:rPr>
            <a:t>.</a:t>
          </a:r>
          <a:endParaRPr lang="en-US" sz="1075" b="0" i="0" strike="noStrike" dirty="0">
            <a:solidFill>
              <a:srgbClr val="333399"/>
            </a:solidFill>
            <a:latin typeface="+mn-lt"/>
            <a:cs typeface="Arial"/>
          </a:endParaRPr>
        </a:p>
      </cdr:txBody>
    </cdr:sp>
  </cdr:relSizeAnchor>
  <cdr:relSizeAnchor xmlns:cdr="http://schemas.openxmlformats.org/drawingml/2006/chartDrawing">
    <cdr:from>
      <cdr:x>0.73526</cdr:x>
      <cdr:y>0.33015</cdr:y>
    </cdr:from>
    <cdr:to>
      <cdr:x>0.92635</cdr:x>
      <cdr:y>0.40315</cdr:y>
    </cdr:to>
    <cdr:sp macro="" textlink="">
      <cdr:nvSpPr>
        <cdr:cNvPr id="1041" name="Text 2"/>
        <cdr:cNvSpPr txBox="1">
          <a:spLocks xmlns:a="http://schemas.openxmlformats.org/drawingml/2006/main" noChangeArrowheads="1"/>
        </cdr:cNvSpPr>
      </cdr:nvSpPr>
      <cdr:spPr bwMode="auto">
        <a:xfrm xmlns:a="http://schemas.openxmlformats.org/drawingml/2006/main">
          <a:off x="7053381" y="2430358"/>
          <a:ext cx="1833133" cy="537387"/>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800" b="1" i="0" strike="noStrike">
              <a:solidFill>
                <a:srgbClr val="00B050"/>
              </a:solidFill>
              <a:latin typeface="+mn-lt"/>
            </a:rPr>
            <a:t>Nominal Price</a:t>
          </a:r>
        </a:p>
      </cdr:txBody>
    </cdr:sp>
  </cdr:relSizeAnchor>
  <cdr:relSizeAnchor xmlns:cdr="http://schemas.openxmlformats.org/drawingml/2006/chartDrawing">
    <cdr:from>
      <cdr:x>0.937</cdr:x>
      <cdr:y>0.93925</cdr:y>
    </cdr:from>
    <cdr:to>
      <cdr:x>1</cdr:x>
      <cdr:y>0.99975</cdr:y>
    </cdr:to>
    <cdr:sp macro="" textlink="">
      <cdr:nvSpPr>
        <cdr:cNvPr id="1044" name="Text Box 20"/>
        <cdr:cNvSpPr txBox="1">
          <a:spLocks xmlns:a="http://schemas.openxmlformats.org/drawingml/2006/main" noChangeArrowheads="1"/>
        </cdr:cNvSpPr>
      </cdr:nvSpPr>
      <cdr:spPr bwMode="auto">
        <a:xfrm xmlns:a="http://schemas.openxmlformats.org/drawingml/2006/main">
          <a:off x="8946923" y="6838498"/>
          <a:ext cx="606652" cy="446305"/>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7432" rIns="27432" bIns="27432" anchor="ctr" upright="1"/>
        <a:lstStyle xmlns:a="http://schemas.openxmlformats.org/drawingml/2006/main"/>
        <a:p xmlns:a="http://schemas.openxmlformats.org/drawingml/2006/main">
          <a:pPr algn="ctr" rtl="1">
            <a:defRPr sz="1000"/>
          </a:pPr>
          <a:r>
            <a:rPr lang="en-US" sz="875" b="0" i="0" strike="noStrike">
              <a:solidFill>
                <a:srgbClr val="333399"/>
              </a:solidFill>
              <a:latin typeface="Arial Narrow"/>
            </a:rPr>
            <a:t>6e</a:t>
          </a:r>
        </a:p>
      </cdr:txBody>
    </cdr:sp>
  </cdr:relSizeAnchor>
  <cdr:relSizeAnchor xmlns:cdr="http://schemas.openxmlformats.org/drawingml/2006/chartDrawing">
    <cdr:from>
      <cdr:x>0.12245</cdr:x>
      <cdr:y>0.3268</cdr:y>
    </cdr:from>
    <cdr:to>
      <cdr:x>0.5232</cdr:x>
      <cdr:y>0.41667</cdr:y>
    </cdr:to>
    <cdr:sp macro="" textlink="">
      <cdr:nvSpPr>
        <cdr:cNvPr id="1046" name="Text Box 22"/>
        <cdr:cNvSpPr txBox="1">
          <a:spLocks xmlns:a="http://schemas.openxmlformats.org/drawingml/2006/main" noChangeArrowheads="1"/>
        </cdr:cNvSpPr>
      </cdr:nvSpPr>
      <cdr:spPr bwMode="auto">
        <a:xfrm xmlns:a="http://schemas.openxmlformats.org/drawingml/2006/main">
          <a:off x="1019457" y="2241195"/>
          <a:ext cx="3336443" cy="616306"/>
        </a:xfrm>
        <a:prstGeom xmlns:a="http://schemas.openxmlformats.org/drawingml/2006/main" prst="rect">
          <a:avLst/>
        </a:prstGeom>
        <a:noFill xmlns:a="http://schemas.openxmlformats.org/drawingml/2006/main"/>
        <a:ln xmlns:a="http://schemas.openxmlformats.org/drawingml/2006/main" w="0">
          <a:solidFill>
            <a:srgbClr val="000080"/>
          </a:solidFill>
          <a:miter lim="800000"/>
          <a:headEnd/>
          <a:tailEnd/>
        </a:ln>
        <a:effectLst xmlns:a="http://schemas.openxmlformats.org/drawingml/2006/main"/>
      </cdr:spPr>
      <cdr:txBody>
        <a:bodyPr xmlns:a="http://schemas.openxmlformats.org/drawingml/2006/main" vertOverflow="clip" wrap="square" lIns="36576" tIns="32004" rIns="36576" bIns="32004" anchor="t" upright="1"/>
        <a:lstStyle xmlns:a="http://schemas.openxmlformats.org/drawingml/2006/main"/>
        <a:p xmlns:a="http://schemas.openxmlformats.org/drawingml/2006/main">
          <a:pPr algn="ctr" rtl="1">
            <a:defRPr sz="1000"/>
          </a:pPr>
          <a:r>
            <a:rPr lang="en-US" sz="1600" b="1" i="0" strike="noStrike" dirty="0">
              <a:solidFill>
                <a:srgbClr val="000080"/>
              </a:solidFill>
              <a:latin typeface="+mn-lt"/>
              <a:cs typeface="Arial"/>
            </a:rPr>
            <a:t>Inflation 1985 - 2020: 152%</a:t>
          </a:r>
        </a:p>
        <a:p xmlns:a="http://schemas.openxmlformats.org/drawingml/2006/main">
          <a:pPr algn="ctr" rtl="1">
            <a:defRPr sz="1000"/>
          </a:pPr>
          <a:r>
            <a:rPr lang="en-US" sz="1600" b="1" i="0" strike="noStrike" dirty="0">
              <a:solidFill>
                <a:srgbClr val="000080"/>
              </a:solidFill>
              <a:latin typeface="+mn-lt"/>
              <a:cs typeface="Arial"/>
            </a:rPr>
            <a:t>Real Price for Sugar Falls 34%</a:t>
          </a:r>
        </a:p>
        <a:p xmlns:a="http://schemas.openxmlformats.org/drawingml/2006/main">
          <a:pPr algn="ctr" rtl="1">
            <a:defRPr sz="1000"/>
          </a:pPr>
          <a:endParaRPr lang="en-US" sz="1600" b="1" i="0" strike="noStrike" dirty="0">
            <a:solidFill>
              <a:srgbClr val="000080"/>
            </a:solidFill>
            <a:latin typeface="+mn-lt"/>
            <a:cs typeface="Arial"/>
          </a:endParaRPr>
        </a:p>
      </cdr:txBody>
    </cdr:sp>
  </cdr:relSizeAnchor>
  <cdr:relSizeAnchor xmlns:cdr="http://schemas.openxmlformats.org/drawingml/2006/chartDrawing">
    <cdr:from>
      <cdr:x>0.08294</cdr:x>
      <cdr:y>0.6107</cdr:y>
    </cdr:from>
    <cdr:to>
      <cdr:x>0.14957</cdr:x>
      <cdr:y>0.69348</cdr:y>
    </cdr:to>
    <cdr:sp macro="" textlink="">
      <cdr:nvSpPr>
        <cdr:cNvPr id="12" name="TextBox 11"/>
        <cdr:cNvSpPr txBox="1"/>
      </cdr:nvSpPr>
      <cdr:spPr>
        <a:xfrm xmlns:a="http://schemas.openxmlformats.org/drawingml/2006/main">
          <a:off x="690479" y="4188210"/>
          <a:ext cx="554728" cy="5677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solidFill>
                <a:srgbClr val="00B050"/>
              </a:solidFill>
              <a:latin typeface="+mn-lt"/>
            </a:rPr>
            <a:t>1985:</a:t>
          </a:r>
        </a:p>
        <a:p xmlns:a="http://schemas.openxmlformats.org/drawingml/2006/main">
          <a:r>
            <a:rPr lang="en-US" sz="1400" dirty="0">
              <a:solidFill>
                <a:srgbClr val="00B050"/>
              </a:solidFill>
              <a:latin typeface="+mn-lt"/>
            </a:rPr>
            <a:t>20.34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5"/>
          </a:xfrm>
          <a:prstGeom prst="rect">
            <a:avLst/>
          </a:prstGeom>
        </p:spPr>
        <p:txBody>
          <a:bodyPr vert="horz" lIns="94229" tIns="47115" rIns="94229" bIns="47115" rtlCol="0"/>
          <a:lstStyle>
            <a:lvl1pPr algn="r">
              <a:defRPr sz="1200"/>
            </a:lvl1pPr>
          </a:lstStyle>
          <a:p>
            <a:fld id="{A84A7280-1F8A-7B4A-80D6-5E8AF5D6D662}" type="datetimeFigureOut">
              <a:rPr lang="en-US" smtClean="0"/>
              <a:t>2/23/2022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5" rIns="94229" bIns="47115" rtlCol="0" anchor="ctr"/>
          <a:lstStyle/>
          <a:p>
            <a:endParaRPr lang="en-US"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A7E6814D-D396-1247-87C7-27A432A10C30}" type="slidenum">
              <a:rPr lang="en-US" smtClean="0"/>
              <a:t>‹#›</a:t>
            </a:fld>
            <a:endParaRPr lang="en-US" dirty="0"/>
          </a:p>
        </p:txBody>
      </p:sp>
    </p:spTree>
    <p:extLst>
      <p:ext uri="{BB962C8B-B14F-4D97-AF65-F5344CB8AC3E}">
        <p14:creationId xmlns:p14="http://schemas.microsoft.com/office/powerpoint/2010/main" val="110951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80075" cy="3195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6814D-D396-1247-87C7-27A432A10C30}" type="slidenum">
              <a:rPr lang="en-US" smtClean="0"/>
              <a:t>1</a:t>
            </a:fld>
            <a:endParaRPr lang="en-US" dirty="0"/>
          </a:p>
        </p:txBody>
      </p:sp>
    </p:spTree>
    <p:extLst>
      <p:ext uri="{BB962C8B-B14F-4D97-AF65-F5344CB8AC3E}">
        <p14:creationId xmlns:p14="http://schemas.microsoft.com/office/powerpoint/2010/main" val="171853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6814D-D396-1247-87C7-27A432A10C30}" type="slidenum">
              <a:rPr lang="en-US" smtClean="0"/>
              <a:t>6</a:t>
            </a:fld>
            <a:endParaRPr lang="en-US" dirty="0"/>
          </a:p>
        </p:txBody>
      </p:sp>
    </p:spTree>
    <p:extLst>
      <p:ext uri="{BB962C8B-B14F-4D97-AF65-F5344CB8AC3E}">
        <p14:creationId xmlns:p14="http://schemas.microsoft.com/office/powerpoint/2010/main" val="237157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BC91-4EAC-4580-A60D-B706758687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35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BC91-4EAC-4580-A60D-B706758687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97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17982-43E2-4181-8551-6C627AEC04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71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go from here? We plan to continue to focus on ASA’s members and the good you are doing in the community…not just during this pandemic, but all the time. The investments in sustainability, the job training programs, the community service. We also want to highlight the strength of our supply chain, which has been resilient during these difficult times. All of it comes together to rightly paint a positive picture of this incredible industry and the policies that keeps it strong and functioning.</a:t>
            </a:r>
          </a:p>
          <a:p>
            <a:endParaRPr lang="en-US" dirty="0"/>
          </a:p>
          <a:p>
            <a:r>
              <a:rPr lang="en-US" dirty="0"/>
              <a:t>That brings me to the big finale of this presentation. ASA’s PR efforts will only work if we know what’s happening on the ground. If you have story ideas or want to share something special that’s happening in your local community, please contact us. My contact information is provided here. We’d love to hear from you.  Thanks, and I’ll now turn things over to my esteemed colleague XXXX</a:t>
            </a:r>
          </a:p>
          <a:p>
            <a:endParaRPr lang="en-US" dirty="0"/>
          </a:p>
        </p:txBody>
      </p:sp>
      <p:sp>
        <p:nvSpPr>
          <p:cNvPr id="4" name="Slide Number Placeholder 3"/>
          <p:cNvSpPr>
            <a:spLocks noGrp="1"/>
          </p:cNvSpPr>
          <p:nvPr>
            <p:ph type="sldNum" sz="quarter" idx="5"/>
          </p:nvPr>
        </p:nvSpPr>
        <p:spPr/>
        <p:txBody>
          <a:bodyPr/>
          <a:lstStyle/>
          <a:p>
            <a:fld id="{A7E6814D-D396-1247-87C7-27A432A10C30}" type="slidenum">
              <a:rPr lang="en-US" smtClean="0"/>
              <a:t>31</a:t>
            </a:fld>
            <a:endParaRPr lang="en-US" dirty="0"/>
          </a:p>
        </p:txBody>
      </p:sp>
    </p:spTree>
    <p:extLst>
      <p:ext uri="{BB962C8B-B14F-4D97-AF65-F5344CB8AC3E}">
        <p14:creationId xmlns:p14="http://schemas.microsoft.com/office/powerpoint/2010/main" val="3255826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ACE0DF-D82A-A14A-9CAB-5A702B5A7B46}"/>
              </a:ext>
            </a:extLst>
          </p:cNvPr>
          <p:cNvPicPr>
            <a:picLocks noChangeAspect="1"/>
          </p:cNvPicPr>
          <p:nvPr userDrawn="1"/>
        </p:nvPicPr>
        <p:blipFill>
          <a:blip r:embed="rId2"/>
          <a:srcRect/>
          <a:stretch/>
        </p:blipFill>
        <p:spPr>
          <a:xfrm>
            <a:off x="0" y="0"/>
            <a:ext cx="12192000" cy="6337300"/>
          </a:xfrm>
          <a:prstGeom prst="rect">
            <a:avLst/>
          </a:prstGeom>
        </p:spPr>
      </p:pic>
      <p:sp>
        <p:nvSpPr>
          <p:cNvPr id="2" name="Title 1"/>
          <p:cNvSpPr>
            <a:spLocks noGrp="1"/>
          </p:cNvSpPr>
          <p:nvPr>
            <p:ph type="ctrTitle"/>
          </p:nvPr>
        </p:nvSpPr>
        <p:spPr>
          <a:xfrm>
            <a:off x="4848881" y="3429003"/>
            <a:ext cx="6540403" cy="1841015"/>
          </a:xfrm>
        </p:spPr>
        <p:txBody>
          <a:bodyPr anchor="t">
            <a:normAutofit/>
          </a:bodyPr>
          <a:lstStyle>
            <a:lvl1pPr algn="l">
              <a:defRPr sz="3600" b="1" cap="all" baseline="0">
                <a:solidFill>
                  <a:srgbClr val="485D68"/>
                </a:solidFill>
              </a:defRPr>
            </a:lvl1pPr>
          </a:lstStyle>
          <a:p>
            <a:r>
              <a:rPr lang="en-US" dirty="0"/>
              <a:t>Click to edit Master title style</a:t>
            </a:r>
          </a:p>
        </p:txBody>
      </p:sp>
      <p:sp>
        <p:nvSpPr>
          <p:cNvPr id="3" name="Subtitle 2"/>
          <p:cNvSpPr>
            <a:spLocks noGrp="1"/>
          </p:cNvSpPr>
          <p:nvPr>
            <p:ph type="subTitle" idx="1"/>
          </p:nvPr>
        </p:nvSpPr>
        <p:spPr>
          <a:xfrm>
            <a:off x="4848881" y="5387681"/>
            <a:ext cx="6540403" cy="768420"/>
          </a:xfrm>
        </p:spPr>
        <p:txBody>
          <a:bodyPr anchor="t">
            <a:normAutofit/>
          </a:bodyPr>
          <a:lstStyle>
            <a:lvl1pPr marL="0" indent="0" algn="l">
              <a:buNone/>
              <a:defRPr sz="2000" cap="all" baseline="0">
                <a:solidFill>
                  <a:srgbClr val="7062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302DE59A-633E-7743-BD05-4F900FEE532F}"/>
              </a:ext>
            </a:extLst>
          </p:cNvPr>
          <p:cNvSpPr/>
          <p:nvPr userDrawn="1"/>
        </p:nvSpPr>
        <p:spPr>
          <a:xfrm>
            <a:off x="0" y="6400800"/>
            <a:ext cx="12192000" cy="457204"/>
          </a:xfrm>
          <a:prstGeom prst="rect">
            <a:avLst/>
          </a:prstGeom>
          <a:solidFill>
            <a:srgbClr val="70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D964DA-7266-EB46-88BF-DFD1BE744358}"/>
              </a:ext>
            </a:extLst>
          </p:cNvPr>
          <p:cNvPicPr>
            <a:picLocks noChangeAspect="1"/>
          </p:cNvPicPr>
          <p:nvPr userDrawn="1"/>
        </p:nvPicPr>
        <p:blipFill>
          <a:blip r:embed="rId2"/>
          <a:srcRect/>
          <a:stretch/>
        </p:blipFill>
        <p:spPr>
          <a:xfrm>
            <a:off x="3048" y="0"/>
            <a:ext cx="12188952" cy="2513972"/>
          </a:xfrm>
          <a:prstGeom prst="rect">
            <a:avLst/>
          </a:prstGeom>
        </p:spPr>
      </p:pic>
      <p:sp>
        <p:nvSpPr>
          <p:cNvPr id="5" name="Rectangle 4">
            <a:extLst>
              <a:ext uri="{FF2B5EF4-FFF2-40B4-BE49-F238E27FC236}">
                <a16:creationId xmlns:a16="http://schemas.microsoft.com/office/drawing/2014/main" id="{767C426B-E752-CD4F-9998-4738D9E14F47}"/>
              </a:ext>
            </a:extLst>
          </p:cNvPr>
          <p:cNvSpPr/>
          <p:nvPr userDrawn="1"/>
        </p:nvSpPr>
        <p:spPr>
          <a:xfrm>
            <a:off x="0" y="6415668"/>
            <a:ext cx="12192000" cy="305808"/>
          </a:xfrm>
          <a:prstGeom prst="rect">
            <a:avLst/>
          </a:prstGeom>
          <a:solidFill>
            <a:srgbClr val="70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A1372A7-E0CF-9645-A12C-C67018752DB7}" type="slidenum">
              <a:rPr lang="en-US" smtClean="0"/>
              <a:t>‹#›</a:t>
            </a:fld>
            <a:endParaRPr lang="en-US" dirty="0"/>
          </a:p>
        </p:txBody>
      </p:sp>
      <p:pic>
        <p:nvPicPr>
          <p:cNvPr id="7" name="Picture 6">
            <a:extLst>
              <a:ext uri="{FF2B5EF4-FFF2-40B4-BE49-F238E27FC236}">
                <a16:creationId xmlns:a16="http://schemas.microsoft.com/office/drawing/2014/main" id="{3D1E30B2-91B5-C945-8B94-124BB31F4ED6}"/>
              </a:ext>
            </a:extLst>
          </p:cNvPr>
          <p:cNvPicPr>
            <a:picLocks noChangeAspect="1"/>
          </p:cNvPicPr>
          <p:nvPr userDrawn="1"/>
        </p:nvPicPr>
        <p:blipFill>
          <a:blip r:embed="rId3"/>
          <a:stretch>
            <a:fillRect/>
          </a:stretch>
        </p:blipFill>
        <p:spPr>
          <a:xfrm>
            <a:off x="9057784" y="285397"/>
            <a:ext cx="1657440" cy="531081"/>
          </a:xfrm>
          <a:prstGeom prst="rect">
            <a:avLst/>
          </a:prstGeom>
        </p:spPr>
      </p:pic>
    </p:spTree>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7C426B-E752-CD4F-9998-4738D9E14F47}"/>
              </a:ext>
            </a:extLst>
          </p:cNvPr>
          <p:cNvSpPr/>
          <p:nvPr userDrawn="1"/>
        </p:nvSpPr>
        <p:spPr>
          <a:xfrm>
            <a:off x="0" y="6415668"/>
            <a:ext cx="12192000" cy="305808"/>
          </a:xfrm>
          <a:prstGeom prst="rect">
            <a:avLst/>
          </a:prstGeom>
          <a:solidFill>
            <a:srgbClr val="70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13155" y="565395"/>
            <a:ext cx="10783760" cy="691035"/>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7A1372A7-E0CF-9645-A12C-C67018752DB7}" type="slidenum">
              <a:rPr lang="en-US" smtClean="0"/>
              <a:t>‹#›</a:t>
            </a:fld>
            <a:endParaRPr lang="en-US" dirty="0"/>
          </a:p>
        </p:txBody>
      </p:sp>
    </p:spTree>
    <p:extLst>
      <p:ext uri="{BB962C8B-B14F-4D97-AF65-F5344CB8AC3E}">
        <p14:creationId xmlns:p14="http://schemas.microsoft.com/office/powerpoint/2010/main" val="349517451"/>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EF663-2426-1E4B-B886-D0C8F46DD431}"/>
              </a:ext>
            </a:extLst>
          </p:cNvPr>
          <p:cNvSpPr/>
          <p:nvPr userDrawn="1"/>
        </p:nvSpPr>
        <p:spPr>
          <a:xfrm>
            <a:off x="0" y="6415668"/>
            <a:ext cx="12192000" cy="305808"/>
          </a:xfrm>
          <a:prstGeom prst="rect">
            <a:avLst/>
          </a:prstGeom>
          <a:solidFill>
            <a:srgbClr val="70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p:txBody>
          <a:bodyPr/>
          <a:lstStyle/>
          <a:p>
            <a:fld id="{7A1372A7-E0CF-9645-A12C-C67018752DB7}" type="slidenum">
              <a:rPr lang="en-US" smtClean="0"/>
              <a:t>‹#›</a:t>
            </a:fld>
            <a:endParaRPr lang="en-US" dirty="0"/>
          </a:p>
        </p:txBody>
      </p:sp>
      <p:pic>
        <p:nvPicPr>
          <p:cNvPr id="7" name="Picture 6">
            <a:extLst>
              <a:ext uri="{FF2B5EF4-FFF2-40B4-BE49-F238E27FC236}">
                <a16:creationId xmlns:a16="http://schemas.microsoft.com/office/drawing/2014/main" id="{CAD11763-7944-294A-9214-F8AC37909607}"/>
              </a:ext>
            </a:extLst>
          </p:cNvPr>
          <p:cNvPicPr>
            <a:picLocks noChangeAspect="1"/>
          </p:cNvPicPr>
          <p:nvPr userDrawn="1"/>
        </p:nvPicPr>
        <p:blipFill>
          <a:blip r:embed="rId2"/>
          <a:srcRect/>
          <a:stretch/>
        </p:blipFill>
        <p:spPr>
          <a:xfrm>
            <a:off x="3048" y="0"/>
            <a:ext cx="12188952" cy="2513972"/>
          </a:xfrm>
          <a:prstGeom prst="rect">
            <a:avLst/>
          </a:prstGeom>
        </p:spPr>
      </p:pic>
      <p:pic>
        <p:nvPicPr>
          <p:cNvPr id="8" name="Picture 7">
            <a:extLst>
              <a:ext uri="{FF2B5EF4-FFF2-40B4-BE49-F238E27FC236}">
                <a16:creationId xmlns:a16="http://schemas.microsoft.com/office/drawing/2014/main" id="{8D3BF647-87F2-E143-903F-3B4BFCB4A851}"/>
              </a:ext>
            </a:extLst>
          </p:cNvPr>
          <p:cNvPicPr>
            <a:picLocks noChangeAspect="1"/>
          </p:cNvPicPr>
          <p:nvPr userDrawn="1"/>
        </p:nvPicPr>
        <p:blipFill>
          <a:blip r:embed="rId3"/>
          <a:stretch>
            <a:fillRect/>
          </a:stretch>
        </p:blipFill>
        <p:spPr>
          <a:xfrm>
            <a:off x="9057784" y="285397"/>
            <a:ext cx="1657440" cy="5310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1372A7-E0CF-9645-A12C-C67018752DB7}" type="slidenum">
              <a:rPr lang="en-US" smtClean="0"/>
              <a:t>‹#›</a:t>
            </a:fld>
            <a:endParaRPr lang="en-US" dirty="0"/>
          </a:p>
        </p:txBody>
      </p:sp>
      <p:pic>
        <p:nvPicPr>
          <p:cNvPr id="7" name="Picture 6">
            <a:extLst>
              <a:ext uri="{FF2B5EF4-FFF2-40B4-BE49-F238E27FC236}">
                <a16:creationId xmlns:a16="http://schemas.microsoft.com/office/drawing/2014/main" id="{CAD11763-7944-294A-9214-F8AC37909607}"/>
              </a:ext>
            </a:extLst>
          </p:cNvPr>
          <p:cNvPicPr>
            <a:picLocks noChangeAspect="1"/>
          </p:cNvPicPr>
          <p:nvPr userDrawn="1"/>
        </p:nvPicPr>
        <p:blipFill>
          <a:blip r:embed="rId2"/>
          <a:srcRect/>
          <a:stretch/>
        </p:blipFill>
        <p:spPr>
          <a:xfrm>
            <a:off x="3048" y="0"/>
            <a:ext cx="12188952" cy="2513972"/>
          </a:xfrm>
          <a:prstGeom prst="rect">
            <a:avLst/>
          </a:prstGeom>
        </p:spPr>
      </p:pic>
      <p:pic>
        <p:nvPicPr>
          <p:cNvPr id="8" name="Picture 7">
            <a:extLst>
              <a:ext uri="{FF2B5EF4-FFF2-40B4-BE49-F238E27FC236}">
                <a16:creationId xmlns:a16="http://schemas.microsoft.com/office/drawing/2014/main" id="{8D3BF647-87F2-E143-903F-3B4BFCB4A851}"/>
              </a:ext>
            </a:extLst>
          </p:cNvPr>
          <p:cNvPicPr>
            <a:picLocks noChangeAspect="1"/>
          </p:cNvPicPr>
          <p:nvPr userDrawn="1"/>
        </p:nvPicPr>
        <p:blipFill>
          <a:blip r:embed="rId3"/>
          <a:stretch>
            <a:fillRect/>
          </a:stretch>
        </p:blipFill>
        <p:spPr>
          <a:xfrm>
            <a:off x="9057784" y="285397"/>
            <a:ext cx="1657440" cy="531081"/>
          </a:xfrm>
          <a:prstGeom prst="rect">
            <a:avLst/>
          </a:prstGeom>
        </p:spPr>
      </p:pic>
    </p:spTree>
    <p:extLst>
      <p:ext uri="{BB962C8B-B14F-4D97-AF65-F5344CB8AC3E}">
        <p14:creationId xmlns:p14="http://schemas.microsoft.com/office/powerpoint/2010/main" val="171435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7A1372A7-E0CF-9645-A12C-C67018752DB7}" type="slidenum">
              <a:rPr lang="en-US" smtClean="0"/>
              <a:t>‹#›</a:t>
            </a:fld>
            <a:endParaRPr lang="en-US" dirty="0"/>
          </a:p>
        </p:txBody>
      </p:sp>
    </p:spTree>
    <p:extLst>
      <p:ext uri="{BB962C8B-B14F-4D97-AF65-F5344CB8AC3E}">
        <p14:creationId xmlns:p14="http://schemas.microsoft.com/office/powerpoint/2010/main" val="348974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3155" y="319736"/>
            <a:ext cx="10783760" cy="691035"/>
          </a:xfrm>
        </p:spPr>
        <p:txBody>
          <a:bodyPr/>
          <a:lstStyle>
            <a:lvl1pPr algn="ctr">
              <a:defRPr b="0">
                <a:solidFill>
                  <a:srgbClr val="485D68"/>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7A1372A7-E0CF-9645-A12C-C67018752DB7}" type="slidenum">
              <a:rPr lang="en-US" smtClean="0"/>
              <a:t>‹#›</a:t>
            </a:fld>
            <a:endParaRPr lang="en-US" dirty="0"/>
          </a:p>
        </p:txBody>
      </p:sp>
    </p:spTree>
    <p:extLst>
      <p:ext uri="{BB962C8B-B14F-4D97-AF65-F5344CB8AC3E}">
        <p14:creationId xmlns:p14="http://schemas.microsoft.com/office/powerpoint/2010/main" val="1038901878"/>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156" y="1081450"/>
            <a:ext cx="7572563" cy="11785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13155" y="2259980"/>
            <a:ext cx="10783760" cy="3999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08846" y="6415668"/>
            <a:ext cx="2788071" cy="305808"/>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7A1372A7-E0CF-9645-A12C-C67018752DB7}" type="slidenum">
              <a:rPr lang="en-US" smtClean="0"/>
              <a:pPr/>
              <a:t>‹#›</a:t>
            </a:fld>
            <a:endParaRPr lang="en-US" dirty="0"/>
          </a:p>
        </p:txBody>
      </p:sp>
    </p:spTree>
    <p:extLst>
      <p:ext uri="{BB962C8B-B14F-4D97-AF65-F5344CB8AC3E}">
        <p14:creationId xmlns:p14="http://schemas.microsoft.com/office/powerpoint/2010/main" val="1552422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7" r:id="rId4"/>
    <p:sldLayoutId id="2147483672" r:id="rId5"/>
    <p:sldLayoutId id="2147483669" r:id="rId6"/>
    <p:sldLayoutId id="2147483675" r:id="rId7"/>
  </p:sldLayoutIdLst>
  <p:hf hdr="0" ftr="0" dt="0"/>
  <p:txStyles>
    <p:titleStyle>
      <a:lvl1pPr algn="l" defTabSz="914400" rtl="0" eaLnBrk="1" latinLnBrk="0" hangingPunct="1">
        <a:lnSpc>
          <a:spcPct val="90000"/>
        </a:lnSpc>
        <a:spcBef>
          <a:spcPct val="0"/>
        </a:spcBef>
        <a:buNone/>
        <a:defRPr sz="3200" b="1" kern="1200">
          <a:solidFill>
            <a:srgbClr val="485D6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Clr>
          <a:srgbClr val="485D68"/>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5003" y="365125"/>
            <a:ext cx="4919729" cy="2117464"/>
          </a:xfrm>
        </p:spPr>
        <p:txBody>
          <a:bodyPr vert="horz" lIns="91440" tIns="45720" rIns="91440" bIns="45720" rtlCol="0" anchor="ctr">
            <a:normAutofit/>
          </a:bodyPr>
          <a:lstStyle/>
          <a:p>
            <a:r>
              <a:rPr lang="en-US" sz="4000" kern="1200" dirty="0">
                <a:solidFill>
                  <a:schemeClr val="tx1"/>
                </a:solidFill>
                <a:latin typeface="+mn-lt"/>
                <a:ea typeface="+mj-ea"/>
                <a:cs typeface="+mj-cs"/>
              </a:rPr>
              <a:t>SUGAR SITUATION &amp; OUTLOOK FOR 2022</a:t>
            </a:r>
          </a:p>
        </p:txBody>
      </p:sp>
      <p:sp>
        <p:nvSpPr>
          <p:cNvPr id="7" name="Subtitle 2">
            <a:extLst>
              <a:ext uri="{FF2B5EF4-FFF2-40B4-BE49-F238E27FC236}">
                <a16:creationId xmlns:a16="http://schemas.microsoft.com/office/drawing/2014/main" id="{6C47B24C-DF46-FA42-B283-3A11413ECE2F}"/>
              </a:ext>
            </a:extLst>
          </p:cNvPr>
          <p:cNvSpPr txBox="1">
            <a:spLocks/>
          </p:cNvSpPr>
          <p:nvPr/>
        </p:nvSpPr>
        <p:spPr>
          <a:xfrm>
            <a:off x="425004" y="2482589"/>
            <a:ext cx="4301724" cy="3694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C3155"/>
              </a:buClr>
              <a:buFont typeface="Arial" panose="020B0604020202020204" pitchFamily="34" charset="0"/>
              <a:buNone/>
              <a:defRPr sz="2500" kern="1200" cap="all" baseline="0">
                <a:solidFill>
                  <a:srgbClr val="1B5BA2"/>
                </a:solidFill>
                <a:latin typeface="+mn-lt"/>
                <a:ea typeface="+mn-ea"/>
                <a:cs typeface="+mn-cs"/>
              </a:defRPr>
            </a:lvl1pPr>
            <a:lvl2pPr marL="457200" indent="0" algn="ctr" defTabSz="914400" rtl="0" eaLnBrk="1" latinLnBrk="0" hangingPunct="1">
              <a:lnSpc>
                <a:spcPct val="90000"/>
              </a:lnSpc>
              <a:spcBef>
                <a:spcPts val="500"/>
              </a:spcBef>
              <a:buClr>
                <a:srgbClr val="EC3155"/>
              </a:buClr>
              <a:buFont typeface="Arial" panose="020B0604020202020204" pitchFamily="34" charset="0"/>
              <a:buNone/>
              <a:defRPr sz="2000" kern="1200">
                <a:solidFill>
                  <a:schemeClr val="bg2">
                    <a:lumMod val="25000"/>
                  </a:schemeClr>
                </a:solidFill>
                <a:latin typeface="+mn-lt"/>
                <a:ea typeface="+mn-ea"/>
                <a:cs typeface="+mn-cs"/>
              </a:defRPr>
            </a:lvl2pPr>
            <a:lvl3pPr marL="914400" indent="0" algn="ctr" defTabSz="914400" rtl="0" eaLnBrk="1" latinLnBrk="0" hangingPunct="1">
              <a:lnSpc>
                <a:spcPct val="90000"/>
              </a:lnSpc>
              <a:spcBef>
                <a:spcPts val="500"/>
              </a:spcBef>
              <a:buClr>
                <a:srgbClr val="EC3155"/>
              </a:buClr>
              <a:buFont typeface="Arial" panose="020B0604020202020204" pitchFamily="34" charset="0"/>
              <a:buNone/>
              <a:defRPr sz="1800" kern="1200">
                <a:solidFill>
                  <a:schemeClr val="bg2">
                    <a:lumMod val="25000"/>
                  </a:schemeClr>
                </a:solidFill>
                <a:latin typeface="+mn-lt"/>
                <a:ea typeface="+mn-ea"/>
                <a:cs typeface="+mn-cs"/>
              </a:defRPr>
            </a:lvl3pPr>
            <a:lvl4pPr marL="1371600" indent="0" algn="ctr" defTabSz="914400" rtl="0" eaLnBrk="1" latinLnBrk="0" hangingPunct="1">
              <a:lnSpc>
                <a:spcPct val="90000"/>
              </a:lnSpc>
              <a:spcBef>
                <a:spcPts val="500"/>
              </a:spcBef>
              <a:buClr>
                <a:srgbClr val="EC3155"/>
              </a:buClr>
              <a:buFont typeface="Arial" panose="020B0604020202020204" pitchFamily="34" charset="0"/>
              <a:buNone/>
              <a:defRPr sz="1600" kern="1200">
                <a:solidFill>
                  <a:schemeClr val="bg2">
                    <a:lumMod val="25000"/>
                  </a:schemeClr>
                </a:solidFill>
                <a:latin typeface="+mn-lt"/>
                <a:ea typeface="+mn-ea"/>
                <a:cs typeface="+mn-cs"/>
              </a:defRPr>
            </a:lvl4pPr>
            <a:lvl5pPr marL="1828800" indent="0" algn="ctr" defTabSz="914400" rtl="0" eaLnBrk="1" latinLnBrk="0" hangingPunct="1">
              <a:lnSpc>
                <a:spcPct val="90000"/>
              </a:lnSpc>
              <a:spcBef>
                <a:spcPts val="500"/>
              </a:spcBef>
              <a:buClr>
                <a:srgbClr val="EC3155"/>
              </a:buClr>
              <a:buFont typeface="Arial" panose="020B0604020202020204" pitchFamily="34" charset="0"/>
              <a:buNone/>
              <a:defRPr sz="1600" kern="1200">
                <a:solidFill>
                  <a:schemeClr val="bg2">
                    <a:lumMod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tx1"/>
                </a:solidFill>
              </a:rPr>
              <a:t>Rob Johansson</a:t>
            </a:r>
            <a:br>
              <a:rPr lang="en-US" sz="2800" b="1" dirty="0">
                <a:solidFill>
                  <a:schemeClr val="tx1"/>
                </a:solidFill>
              </a:rPr>
            </a:br>
            <a:endParaRPr lang="en-US" sz="2800" b="1" dirty="0">
              <a:solidFill>
                <a:schemeClr val="tx1"/>
              </a:solidFill>
            </a:endParaRPr>
          </a:p>
          <a:p>
            <a:pPr algn="l"/>
            <a:r>
              <a:rPr lang="en-US" sz="2400" dirty="0">
                <a:solidFill>
                  <a:schemeClr val="tx1"/>
                </a:solidFill>
              </a:rPr>
              <a:t>Director of Economics and Policy Analysis</a:t>
            </a:r>
            <a:br>
              <a:rPr lang="en-US" sz="2400" dirty="0">
                <a:solidFill>
                  <a:schemeClr val="tx1"/>
                </a:solidFill>
              </a:rPr>
            </a:br>
            <a:r>
              <a:rPr lang="en-US" sz="2400" dirty="0">
                <a:solidFill>
                  <a:schemeClr val="tx1"/>
                </a:solidFill>
              </a:rPr>
              <a:t>American Sugar Alliance</a:t>
            </a:r>
          </a:p>
          <a:p>
            <a:pPr algn="l"/>
            <a:endParaRPr lang="en-US" sz="2400" dirty="0">
              <a:solidFill>
                <a:schemeClr val="tx1"/>
              </a:solidFill>
            </a:endParaRPr>
          </a:p>
          <a:p>
            <a:pPr algn="l"/>
            <a:r>
              <a:rPr lang="en-US" sz="2400" dirty="0">
                <a:solidFill>
                  <a:schemeClr val="tx1"/>
                </a:solidFill>
              </a:rPr>
              <a:t>Ag Outlook Forum – USDA</a:t>
            </a:r>
          </a:p>
          <a:p>
            <a:pPr algn="l"/>
            <a:r>
              <a:rPr lang="en-US" sz="2400" dirty="0">
                <a:solidFill>
                  <a:schemeClr val="tx1"/>
                </a:solidFill>
              </a:rPr>
              <a:t>Washington, DC</a:t>
            </a:r>
          </a:p>
          <a:p>
            <a:pPr algn="l"/>
            <a:r>
              <a:rPr lang="en-US" sz="2400" dirty="0">
                <a:solidFill>
                  <a:schemeClr val="tx1"/>
                </a:solidFill>
              </a:rPr>
              <a:t>February 2022</a:t>
            </a:r>
          </a:p>
        </p:txBody>
      </p:sp>
      <p:pic>
        <p:nvPicPr>
          <p:cNvPr id="5" name="Picture 4" descr="A picture containing plant, vegetable&#10;&#10;Description automatically generated">
            <a:extLst>
              <a:ext uri="{FF2B5EF4-FFF2-40B4-BE49-F238E27FC236}">
                <a16:creationId xmlns:a16="http://schemas.microsoft.com/office/drawing/2014/main" id="{3CDD8B62-C80B-4F78-BE84-49F7D2FEEA35}"/>
              </a:ext>
            </a:extLst>
          </p:cNvPr>
          <p:cNvPicPr>
            <a:picLocks noChangeAspect="1"/>
          </p:cNvPicPr>
          <p:nvPr/>
        </p:nvPicPr>
        <p:blipFill rotWithShape="1">
          <a:blip r:embed="rId3"/>
          <a:srcRect t="8295" r="-1" b="5368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3" name="Picture 2">
            <a:extLst>
              <a:ext uri="{FF2B5EF4-FFF2-40B4-BE49-F238E27FC236}">
                <a16:creationId xmlns:a16="http://schemas.microsoft.com/office/drawing/2014/main" id="{29F259B0-6F28-459D-B68D-BCB94B447F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16"/>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1600200" y="0"/>
            <a:ext cx="8839200" cy="113634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800" b="1" dirty="0">
                <a:solidFill>
                  <a:srgbClr val="485D68"/>
                </a:solidFill>
                <a:latin typeface="+mn-lt"/>
                <a:cs typeface="Arial" panose="020B0604020202020204" pitchFamily="34" charset="0"/>
              </a:rPr>
              <a:t>Real farm sector profits grew in 2021,</a:t>
            </a:r>
          </a:p>
          <a:p>
            <a:pPr>
              <a:defRPr/>
            </a:pPr>
            <a:r>
              <a:rPr lang="en-US" sz="2800" b="1" dirty="0">
                <a:solidFill>
                  <a:srgbClr val="485D68"/>
                </a:solidFill>
                <a:latin typeface="+mn-lt"/>
                <a:cs typeface="Arial" panose="020B0604020202020204" pitchFamily="34" charset="0"/>
              </a:rPr>
              <a:t>Expect a drop in 2022</a:t>
            </a:r>
          </a:p>
        </p:txBody>
      </p:sp>
      <p:sp>
        <p:nvSpPr>
          <p:cNvPr id="2" name="TextBox 1"/>
          <p:cNvSpPr txBox="1"/>
          <p:nvPr/>
        </p:nvSpPr>
        <p:spPr>
          <a:xfrm>
            <a:off x="10754653" y="2829419"/>
            <a:ext cx="1324136" cy="253916"/>
          </a:xfrm>
          <a:prstGeom prst="rect">
            <a:avLst/>
          </a:prstGeom>
          <a:noFill/>
          <a:ln>
            <a:solidFill>
              <a:schemeClr val="tx2"/>
            </a:solidFill>
          </a:ln>
        </p:spPr>
        <p:txBody>
          <a:bodyPr wrap="square" rtlCol="0">
            <a:spAutoFit/>
          </a:bodyPr>
          <a:lstStyle/>
          <a:p>
            <a:pPr eaLnBrk="0" fontAlgn="base" hangingPunct="0">
              <a:spcBef>
                <a:spcPct val="0"/>
              </a:spcBef>
              <a:spcAft>
                <a:spcPct val="0"/>
              </a:spcAft>
              <a:defRPr/>
            </a:pPr>
            <a:r>
              <a:rPr lang="en-US" sz="1050" dirty="0">
                <a:solidFill>
                  <a:prstClr val="black"/>
                </a:solidFill>
                <a:latin typeface="Arial" panose="020B0604020202020204" pitchFamily="34" charset="0"/>
                <a:cs typeface="Arial" panose="020B0604020202020204" pitchFamily="34" charset="0"/>
              </a:rPr>
              <a:t>-7.9% from ’21</a:t>
            </a:r>
          </a:p>
        </p:txBody>
      </p:sp>
      <p:sp>
        <p:nvSpPr>
          <p:cNvPr id="6" name="TextBox 5"/>
          <p:cNvSpPr txBox="1"/>
          <p:nvPr/>
        </p:nvSpPr>
        <p:spPr>
          <a:xfrm>
            <a:off x="10754653" y="2075501"/>
            <a:ext cx="1306377" cy="253916"/>
          </a:xfrm>
          <a:prstGeom prst="rect">
            <a:avLst/>
          </a:prstGeom>
          <a:noFill/>
          <a:ln>
            <a:solidFill>
              <a:schemeClr val="accent6"/>
            </a:solidFill>
          </a:ln>
        </p:spPr>
        <p:txBody>
          <a:bodyPr wrap="square" rtlCol="0">
            <a:spAutoFit/>
          </a:bodyPr>
          <a:lstStyle/>
          <a:p>
            <a:pPr eaLnBrk="0" fontAlgn="base" hangingPunct="0">
              <a:spcBef>
                <a:spcPct val="0"/>
              </a:spcBef>
              <a:spcAft>
                <a:spcPct val="0"/>
              </a:spcAft>
              <a:defRPr/>
            </a:pPr>
            <a:r>
              <a:rPr lang="en-US" sz="1050" dirty="0">
                <a:solidFill>
                  <a:prstClr val="black"/>
                </a:solidFill>
                <a:latin typeface="Arial" panose="020B0604020202020204" pitchFamily="34" charset="0"/>
                <a:cs typeface="Arial" panose="020B0604020202020204" pitchFamily="34" charset="0"/>
              </a:rPr>
              <a:t>-2.1% from ’21</a:t>
            </a:r>
          </a:p>
        </p:txBody>
      </p:sp>
      <p:sp>
        <p:nvSpPr>
          <p:cNvPr id="4" name="Slide Number Placeholder 3">
            <a:extLst>
              <a:ext uri="{FF2B5EF4-FFF2-40B4-BE49-F238E27FC236}">
                <a16:creationId xmlns:a16="http://schemas.microsoft.com/office/drawing/2014/main" id="{6488F67C-128E-47B0-8E1D-B1F8CB499A17}"/>
              </a:ext>
            </a:extLst>
          </p:cNvPr>
          <p:cNvSpPr>
            <a:spLocks noGrp="1"/>
          </p:cNvSpPr>
          <p:nvPr>
            <p:ph type="sldNum" sz="quarter" idx="12"/>
          </p:nvPr>
        </p:nvSpPr>
        <p:spPr/>
        <p:txBody>
          <a:bodyPr/>
          <a:lstStyle/>
          <a:p>
            <a:fld id="{7A1372A7-E0CF-9645-A12C-C67018752DB7}" type="slidenum">
              <a:rPr lang="en-US" smtClean="0">
                <a:solidFill>
                  <a:schemeClr val="tx1"/>
                </a:solidFill>
              </a:rPr>
              <a:t>10</a:t>
            </a:fld>
            <a:endParaRPr lang="en-US" dirty="0">
              <a:solidFill>
                <a:schemeClr val="tx1"/>
              </a:solidFill>
            </a:endParaRPr>
          </a:p>
        </p:txBody>
      </p:sp>
      <p:graphicFrame>
        <p:nvGraphicFramePr>
          <p:cNvPr id="10" name="Chart 9">
            <a:extLst>
              <a:ext uri="{FF2B5EF4-FFF2-40B4-BE49-F238E27FC236}">
                <a16:creationId xmlns:a16="http://schemas.microsoft.com/office/drawing/2014/main" id="{448E7665-8040-420B-A767-64704B87AB7F}"/>
              </a:ext>
            </a:extLst>
          </p:cNvPr>
          <p:cNvGraphicFramePr>
            <a:graphicFrameLocks/>
          </p:cNvGraphicFramePr>
          <p:nvPr>
            <p:extLst>
              <p:ext uri="{D42A27DB-BD31-4B8C-83A1-F6EECF244321}">
                <p14:modId xmlns:p14="http://schemas.microsoft.com/office/powerpoint/2010/main" val="2888975539"/>
              </p:ext>
            </p:extLst>
          </p:nvPr>
        </p:nvGraphicFramePr>
        <p:xfrm>
          <a:off x="79749" y="931322"/>
          <a:ext cx="10805874" cy="57901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8676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8ECF202-1BAD-4F7C-BF14-4CA29A509FE1}"/>
              </a:ext>
            </a:extLst>
          </p:cNvPr>
          <p:cNvGraphicFramePr>
            <a:graphicFrameLocks/>
          </p:cNvGraphicFramePr>
          <p:nvPr>
            <p:extLst>
              <p:ext uri="{D42A27DB-BD31-4B8C-83A1-F6EECF244321}">
                <p14:modId xmlns:p14="http://schemas.microsoft.com/office/powerpoint/2010/main" val="2450777067"/>
              </p:ext>
            </p:extLst>
          </p:nvPr>
        </p:nvGraphicFramePr>
        <p:xfrm>
          <a:off x="1182146" y="719851"/>
          <a:ext cx="7626700" cy="519074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389489" y="901951"/>
            <a:ext cx="9731256" cy="8773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800" b="1" dirty="0">
                <a:solidFill>
                  <a:srgbClr val="485D68"/>
                </a:solidFill>
                <a:latin typeface="+mn-lt"/>
                <a:cs typeface="Arial" panose="020B0604020202020204" pitchFamily="34" charset="0"/>
              </a:rPr>
              <a:t>Nominal receipts up in 2022, but govt payments down and expenses up</a:t>
            </a:r>
          </a:p>
        </p:txBody>
      </p:sp>
      <p:sp>
        <p:nvSpPr>
          <p:cNvPr id="2" name="Slide Number Placeholder 1">
            <a:extLst>
              <a:ext uri="{FF2B5EF4-FFF2-40B4-BE49-F238E27FC236}">
                <a16:creationId xmlns:a16="http://schemas.microsoft.com/office/drawing/2014/main" id="{6955D3CE-8D0B-4F2B-B38A-6D4B7C60452B}"/>
              </a:ext>
            </a:extLst>
          </p:cNvPr>
          <p:cNvSpPr>
            <a:spLocks noGrp="1"/>
          </p:cNvSpPr>
          <p:nvPr>
            <p:ph type="sldNum" sz="quarter" idx="12"/>
          </p:nvPr>
        </p:nvSpPr>
        <p:spPr/>
        <p:txBody>
          <a:bodyPr/>
          <a:lstStyle/>
          <a:p>
            <a:fld id="{7A1372A7-E0CF-9645-A12C-C67018752DB7}" type="slidenum">
              <a:rPr lang="en-US" smtClean="0">
                <a:solidFill>
                  <a:schemeClr val="tx1"/>
                </a:solidFill>
              </a:rPr>
              <a:t>11</a:t>
            </a:fld>
            <a:endParaRPr lang="en-US" dirty="0">
              <a:solidFill>
                <a:schemeClr val="tx1"/>
              </a:solidFill>
            </a:endParaRPr>
          </a:p>
        </p:txBody>
      </p:sp>
      <p:sp>
        <p:nvSpPr>
          <p:cNvPr id="11" name="TextBox 1">
            <a:extLst>
              <a:ext uri="{FF2B5EF4-FFF2-40B4-BE49-F238E27FC236}">
                <a16:creationId xmlns:a16="http://schemas.microsoft.com/office/drawing/2014/main" id="{952D464A-7109-4555-B83D-889B5CF3ADE5}"/>
              </a:ext>
            </a:extLst>
          </p:cNvPr>
          <p:cNvSpPr txBox="1"/>
          <p:nvPr/>
        </p:nvSpPr>
        <p:spPr>
          <a:xfrm>
            <a:off x="1280160" y="5762244"/>
            <a:ext cx="5295375" cy="5262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F= Forecast.  </a:t>
            </a:r>
            <a:r>
              <a:rPr lang="en-US" dirty="0">
                <a:solidFill>
                  <a:prstClr val="black"/>
                </a:solidFill>
                <a:latin typeface="+mj-lt"/>
              </a:rPr>
              <a:t>Component changes </a:t>
            </a:r>
            <a:r>
              <a:rPr lang="en-US" b="0" i="0" dirty="0">
                <a:solidFill>
                  <a:srgbClr val="000000"/>
                </a:solidFill>
                <a:effectLst/>
                <a:latin typeface="+mj-lt"/>
              </a:rPr>
              <a:t>may not sum to total because of rounding.</a:t>
            </a:r>
            <a:r>
              <a:rPr kumimoji="0" lang="en-US" sz="1100" b="0" i="0" u="none" strike="noStrike" kern="1200" cap="none" spc="0" normalizeH="0" baseline="0" noProof="0" dirty="0">
                <a:ln>
                  <a:noFill/>
                </a:ln>
                <a:solidFill>
                  <a:prstClr val="black"/>
                </a:solidFill>
                <a:effectLst/>
                <a:uLnTx/>
                <a:uFillTx/>
                <a:latin typeface="+mj-l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Source: USDA, Economic Research Service, Farm Income and Wealth Statistics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Data as of </a:t>
            </a:r>
            <a:r>
              <a:rPr lang="en-US" dirty="0">
                <a:solidFill>
                  <a:prstClr val="black"/>
                </a:solidFill>
                <a:latin typeface="+mj-lt"/>
              </a:rPr>
              <a:t>February</a:t>
            </a:r>
            <a:r>
              <a:rPr kumimoji="0" lang="en-US" sz="1100" b="0" i="0" u="none" strike="noStrike" kern="1200" cap="none" spc="0" normalizeH="0" baseline="0" noProof="0" dirty="0">
                <a:ln>
                  <a:noFill/>
                </a:ln>
                <a:solidFill>
                  <a:prstClr val="black"/>
                </a:solidFill>
                <a:effectLst/>
                <a:uLnTx/>
                <a:uFillTx/>
                <a:latin typeface="+mj-lt"/>
                <a:ea typeface="+mn-ea"/>
                <a:cs typeface="+mn-cs"/>
              </a:rPr>
              <a:t> 4, 2022.</a:t>
            </a:r>
          </a:p>
        </p:txBody>
      </p:sp>
      <p:sp>
        <p:nvSpPr>
          <p:cNvPr id="12" name="TextBox 11">
            <a:extLst>
              <a:ext uri="{FF2B5EF4-FFF2-40B4-BE49-F238E27FC236}">
                <a16:creationId xmlns:a16="http://schemas.microsoft.com/office/drawing/2014/main" id="{01E6CBE6-F9BA-4255-A9DF-193CE0E7EF6D}"/>
              </a:ext>
            </a:extLst>
          </p:cNvPr>
          <p:cNvSpPr txBox="1"/>
          <p:nvPr/>
        </p:nvSpPr>
        <p:spPr>
          <a:xfrm>
            <a:off x="8808845" y="1780644"/>
            <a:ext cx="2287779" cy="1754326"/>
          </a:xfrm>
          <a:prstGeom prst="rect">
            <a:avLst/>
          </a:prstGeom>
          <a:noFill/>
        </p:spPr>
        <p:txBody>
          <a:bodyPr wrap="square" rtlCol="0">
            <a:spAutoFit/>
          </a:bodyPr>
          <a:lstStyle/>
          <a:p>
            <a:pPr defTabSz="914400" eaLnBrk="0" fontAlgn="base" hangingPunct="0">
              <a:spcBef>
                <a:spcPct val="0"/>
              </a:spcBef>
              <a:spcAft>
                <a:spcPct val="0"/>
              </a:spcAf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Lower Government payments and higher expenses  outweigh expected increases in livestock and crop receipts.</a:t>
            </a:r>
          </a:p>
        </p:txBody>
      </p:sp>
      <p:sp>
        <p:nvSpPr>
          <p:cNvPr id="9" name="TextBox 8">
            <a:extLst>
              <a:ext uri="{FF2B5EF4-FFF2-40B4-BE49-F238E27FC236}">
                <a16:creationId xmlns:a16="http://schemas.microsoft.com/office/drawing/2014/main" id="{5D03C9CA-D445-44A3-8E72-EE3BB7B66927}"/>
              </a:ext>
            </a:extLst>
          </p:cNvPr>
          <p:cNvSpPr txBox="1"/>
          <p:nvPr/>
        </p:nvSpPr>
        <p:spPr>
          <a:xfrm>
            <a:off x="9079009" y="4267966"/>
            <a:ext cx="2788072" cy="2585323"/>
          </a:xfrm>
          <a:prstGeom prst="rect">
            <a:avLst/>
          </a:prstGeom>
          <a:noFill/>
        </p:spPr>
        <p:txBody>
          <a:bodyPr wrap="square">
            <a:spAutoFit/>
          </a:bodyPr>
          <a:lstStyle/>
          <a:p>
            <a:r>
              <a:rPr lang="en-US" sz="1800" b="0" dirty="0">
                <a:latin typeface="+mn-lt"/>
              </a:rPr>
              <a:t>Even with smaller govt payments, it is critical to  have stable program to count on --- allows improvements on farms and in our facilities = more efficient production.  </a:t>
            </a:r>
            <a:br>
              <a:rPr lang="en-US" sz="1800" b="0" dirty="0">
                <a:latin typeface="+mn-lt"/>
              </a:rPr>
            </a:br>
            <a:br>
              <a:rPr lang="en-US" sz="1800" b="0" dirty="0">
                <a:latin typeface="+mn-lt"/>
              </a:rPr>
            </a:br>
            <a:endParaRPr lang="en-US" dirty="0"/>
          </a:p>
        </p:txBody>
      </p:sp>
    </p:spTree>
    <p:extLst>
      <p:ext uri="{BB962C8B-B14F-4D97-AF65-F5344CB8AC3E}">
        <p14:creationId xmlns:p14="http://schemas.microsoft.com/office/powerpoint/2010/main" val="165653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91238" y="2438361"/>
            <a:ext cx="990600" cy="276999"/>
          </a:xfrm>
          <a:prstGeom prst="rect">
            <a:avLst/>
          </a:prstGeom>
          <a:noFill/>
        </p:spPr>
        <p:txBody>
          <a:bodyPr wrap="square" rtlCol="0">
            <a:spAutoFit/>
          </a:bodyPr>
          <a:lstStyle/>
          <a:p>
            <a:pPr eaLnBrk="0" fontAlgn="base" hangingPunct="0">
              <a:spcBef>
                <a:spcPct val="0"/>
              </a:spcBef>
              <a:spcAft>
                <a:spcPct val="0"/>
              </a:spcAft>
              <a:defRPr/>
            </a:pPr>
            <a:r>
              <a:rPr lang="en-US" sz="1200" dirty="0">
                <a:solidFill>
                  <a:prstClr val="black"/>
                </a:solidFill>
                <a:latin typeface="Calibri" panose="020F0502020204030204" pitchFamily="34" charset="0"/>
              </a:rPr>
              <a:t>    </a:t>
            </a:r>
          </a:p>
        </p:txBody>
      </p:sp>
      <p:sp>
        <p:nvSpPr>
          <p:cNvPr id="2" name="Title 1"/>
          <p:cNvSpPr>
            <a:spLocks noGrp="1"/>
          </p:cNvSpPr>
          <p:nvPr>
            <p:ph type="title"/>
          </p:nvPr>
        </p:nvSpPr>
        <p:spPr>
          <a:xfrm>
            <a:off x="696946" y="271481"/>
            <a:ext cx="8229600" cy="607117"/>
          </a:xfrm>
        </p:spPr>
        <p:txBody>
          <a:bodyPr>
            <a:normAutofit/>
          </a:bodyPr>
          <a:lstStyle/>
          <a:p>
            <a:pPr algn="ctr"/>
            <a:r>
              <a:rPr lang="en-US" dirty="0">
                <a:solidFill>
                  <a:srgbClr val="485D68"/>
                </a:solidFill>
                <a:latin typeface="+mn-lt"/>
              </a:rPr>
              <a:t>Fertilizer costs are the largest item up in 2022</a:t>
            </a:r>
          </a:p>
        </p:txBody>
      </p:sp>
      <p:sp>
        <p:nvSpPr>
          <p:cNvPr id="16" name="Slide Number Placeholder 15">
            <a:extLst>
              <a:ext uri="{FF2B5EF4-FFF2-40B4-BE49-F238E27FC236}">
                <a16:creationId xmlns:a16="http://schemas.microsoft.com/office/drawing/2014/main" id="{288AEB4A-26DF-439E-8545-83C49F7787C2}"/>
              </a:ext>
            </a:extLst>
          </p:cNvPr>
          <p:cNvSpPr>
            <a:spLocks noGrp="1"/>
          </p:cNvSpPr>
          <p:nvPr>
            <p:ph type="sldNum" sz="quarter" idx="12"/>
          </p:nvPr>
        </p:nvSpPr>
        <p:spPr/>
        <p:txBody>
          <a:bodyPr/>
          <a:lstStyle/>
          <a:p>
            <a:fld id="{7A1372A7-E0CF-9645-A12C-C67018752DB7}" type="slidenum">
              <a:rPr lang="en-US" smtClean="0">
                <a:solidFill>
                  <a:schemeClr val="tx1"/>
                </a:solidFill>
              </a:rPr>
              <a:t>12</a:t>
            </a:fld>
            <a:endParaRPr lang="en-US" dirty="0">
              <a:solidFill>
                <a:schemeClr val="tx1"/>
              </a:solidFill>
            </a:endParaRPr>
          </a:p>
        </p:txBody>
      </p:sp>
      <p:sp>
        <p:nvSpPr>
          <p:cNvPr id="22" name="TextBox 1">
            <a:extLst>
              <a:ext uri="{FF2B5EF4-FFF2-40B4-BE49-F238E27FC236}">
                <a16:creationId xmlns:a16="http://schemas.microsoft.com/office/drawing/2014/main" id="{FE8376EC-60FC-4267-9F96-FE8C5D610FEA}"/>
              </a:ext>
            </a:extLst>
          </p:cNvPr>
          <p:cNvSpPr txBox="1"/>
          <p:nvPr/>
        </p:nvSpPr>
        <p:spPr>
          <a:xfrm>
            <a:off x="380638" y="5937235"/>
            <a:ext cx="8862216" cy="9172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cs typeface="Arial" panose="020B0604020202020204" pitchFamily="34" charset="0"/>
              </a:rPr>
              <a:t>F= Forecast. </a:t>
            </a:r>
          </a:p>
          <a:p>
            <a:r>
              <a:rPr lang="en-US" sz="1600" dirty="0">
                <a:cs typeface="Arial" panose="020B0604020202020204" pitchFamily="34" charset="0"/>
              </a:rPr>
              <a:t>Source: USDA, Economic Research Service, Farm Income and Wealth Statistics</a:t>
            </a:r>
          </a:p>
          <a:p>
            <a:r>
              <a:rPr lang="en-US" sz="1600" dirty="0">
                <a:cs typeface="Arial" panose="020B0604020202020204" pitchFamily="34" charset="0"/>
              </a:rPr>
              <a:t>Data as of February</a:t>
            </a:r>
            <a:r>
              <a:rPr lang="en-US" sz="1600" baseline="0" dirty="0">
                <a:cs typeface="Arial" panose="020B0604020202020204" pitchFamily="34" charset="0"/>
              </a:rPr>
              <a:t> 4,</a:t>
            </a:r>
            <a:r>
              <a:rPr lang="en-US" sz="1600" dirty="0">
                <a:cs typeface="Arial" panose="020B0604020202020204" pitchFamily="34" charset="0"/>
              </a:rPr>
              <a:t> 2022</a:t>
            </a:r>
          </a:p>
        </p:txBody>
      </p:sp>
      <p:graphicFrame>
        <p:nvGraphicFramePr>
          <p:cNvPr id="37" name="Chart 36">
            <a:extLst>
              <a:ext uri="{FF2B5EF4-FFF2-40B4-BE49-F238E27FC236}">
                <a16:creationId xmlns:a16="http://schemas.microsoft.com/office/drawing/2014/main" id="{87449429-85DB-47A5-A510-20F0706C7129}"/>
              </a:ext>
            </a:extLst>
          </p:cNvPr>
          <p:cNvGraphicFramePr>
            <a:graphicFrameLocks/>
          </p:cNvGraphicFramePr>
          <p:nvPr>
            <p:extLst>
              <p:ext uri="{D42A27DB-BD31-4B8C-83A1-F6EECF244321}">
                <p14:modId xmlns:p14="http://schemas.microsoft.com/office/powerpoint/2010/main" val="559246220"/>
              </p:ext>
            </p:extLst>
          </p:nvPr>
        </p:nvGraphicFramePr>
        <p:xfrm>
          <a:off x="763900" y="898482"/>
          <a:ext cx="7817938" cy="5539534"/>
        </p:xfrm>
        <a:graphic>
          <a:graphicData uri="http://schemas.openxmlformats.org/drawingml/2006/chart">
            <c:chart xmlns:c="http://schemas.openxmlformats.org/drawingml/2006/chart" xmlns:r="http://schemas.openxmlformats.org/officeDocument/2006/relationships" r:id="rId3"/>
          </a:graphicData>
        </a:graphic>
      </p:graphicFrame>
      <p:grpSp>
        <p:nvGrpSpPr>
          <p:cNvPr id="38" name="Group 37">
            <a:extLst>
              <a:ext uri="{FF2B5EF4-FFF2-40B4-BE49-F238E27FC236}">
                <a16:creationId xmlns:a16="http://schemas.microsoft.com/office/drawing/2014/main" id="{56484B84-B019-49A2-9867-7EDBF495AFF3}"/>
              </a:ext>
            </a:extLst>
          </p:cNvPr>
          <p:cNvGrpSpPr/>
          <p:nvPr/>
        </p:nvGrpSpPr>
        <p:grpSpPr>
          <a:xfrm>
            <a:off x="8995524" y="419984"/>
            <a:ext cx="1713665" cy="5089688"/>
            <a:chOff x="6062105" y="951318"/>
            <a:chExt cx="1207357" cy="4332086"/>
          </a:xfrm>
        </p:grpSpPr>
        <p:sp>
          <p:nvSpPr>
            <p:cNvPr id="39" name="Rectangle 38">
              <a:extLst>
                <a:ext uri="{FF2B5EF4-FFF2-40B4-BE49-F238E27FC236}">
                  <a16:creationId xmlns:a16="http://schemas.microsoft.com/office/drawing/2014/main" id="{4B809DBB-F955-4728-AA59-D89DFC579CAC}"/>
                </a:ext>
              </a:extLst>
            </p:cNvPr>
            <p:cNvSpPr/>
            <p:nvPr/>
          </p:nvSpPr>
          <p:spPr>
            <a:xfrm>
              <a:off x="6203796" y="1492341"/>
              <a:ext cx="603289" cy="3791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ndParaRPr>
            </a:p>
          </p:txBody>
        </p:sp>
        <p:sp>
          <p:nvSpPr>
            <p:cNvPr id="40" name="TextBox 39">
              <a:extLst>
                <a:ext uri="{FF2B5EF4-FFF2-40B4-BE49-F238E27FC236}">
                  <a16:creationId xmlns:a16="http://schemas.microsoft.com/office/drawing/2014/main" id="{63C3CDF3-E8F9-44D4-A74F-175D263A38C8}"/>
                </a:ext>
              </a:extLst>
            </p:cNvPr>
            <p:cNvSpPr txBox="1"/>
            <p:nvPr/>
          </p:nvSpPr>
          <p:spPr>
            <a:xfrm>
              <a:off x="6062105" y="951318"/>
              <a:ext cx="990600" cy="7806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2021F-22F % change </a:t>
              </a:r>
            </a:p>
          </p:txBody>
        </p:sp>
        <p:sp>
          <p:nvSpPr>
            <p:cNvPr id="41" name="TextBox 40">
              <a:extLst>
                <a:ext uri="{FF2B5EF4-FFF2-40B4-BE49-F238E27FC236}">
                  <a16:creationId xmlns:a16="http://schemas.microsoft.com/office/drawing/2014/main" id="{978E5C79-E12A-471F-9935-F0999FA02E03}"/>
                </a:ext>
              </a:extLst>
            </p:cNvPr>
            <p:cNvSpPr txBox="1"/>
            <p:nvPr/>
          </p:nvSpPr>
          <p:spPr>
            <a:xfrm>
              <a:off x="6234997" y="4948623"/>
              <a:ext cx="1034465"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6.6</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42" name="TextBox 41">
              <a:extLst>
                <a:ext uri="{FF2B5EF4-FFF2-40B4-BE49-F238E27FC236}">
                  <a16:creationId xmlns:a16="http://schemas.microsoft.com/office/drawing/2014/main" id="{67A108A2-BCD5-4BC4-B817-9C5155F6F423}"/>
                </a:ext>
              </a:extLst>
            </p:cNvPr>
            <p:cNvSpPr txBox="1"/>
            <p:nvPr/>
          </p:nvSpPr>
          <p:spPr>
            <a:xfrm>
              <a:off x="6218318" y="4592161"/>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a:solidFill>
                    <a:prstClr val="black"/>
                  </a:solidFill>
                  <a:latin typeface="Calibri" panose="020F0502020204030204" pitchFamily="34" charset="0"/>
                </a:rPr>
                <a:t>-0.3</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43" name="TextBox 42">
              <a:extLst>
                <a:ext uri="{FF2B5EF4-FFF2-40B4-BE49-F238E27FC236}">
                  <a16:creationId xmlns:a16="http://schemas.microsoft.com/office/drawing/2014/main" id="{2A913379-8977-46DD-8BC3-31E140484153}"/>
                </a:ext>
              </a:extLst>
            </p:cNvPr>
            <p:cNvSpPr txBox="1"/>
            <p:nvPr/>
          </p:nvSpPr>
          <p:spPr>
            <a:xfrm>
              <a:off x="6062105" y="4201465"/>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a:t>
              </a:r>
              <a:r>
                <a:rPr lang="en-US" sz="1600" dirty="0">
                  <a:solidFill>
                    <a:prstClr val="black"/>
                  </a:solidFill>
                  <a:latin typeface="Calibri" panose="020F0502020204030204" pitchFamily="34" charset="0"/>
                </a:rPr>
                <a:t>1.4</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44" name="TextBox 43">
              <a:extLst>
                <a:ext uri="{FF2B5EF4-FFF2-40B4-BE49-F238E27FC236}">
                  <a16:creationId xmlns:a16="http://schemas.microsoft.com/office/drawing/2014/main" id="{7F606A0E-39DA-41B6-8BE4-FEAE2D1B5414}"/>
                </a:ext>
              </a:extLst>
            </p:cNvPr>
            <p:cNvSpPr txBox="1"/>
            <p:nvPr/>
          </p:nvSpPr>
          <p:spPr>
            <a:xfrm>
              <a:off x="6194979" y="3845003"/>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+1.8%</a:t>
              </a:r>
            </a:p>
          </p:txBody>
        </p:sp>
        <p:sp>
          <p:nvSpPr>
            <p:cNvPr id="45" name="TextBox 44">
              <a:extLst>
                <a:ext uri="{FF2B5EF4-FFF2-40B4-BE49-F238E27FC236}">
                  <a16:creationId xmlns:a16="http://schemas.microsoft.com/office/drawing/2014/main" id="{FF0F9717-4BF6-40E5-87D6-836B487EC8A2}"/>
                </a:ext>
              </a:extLst>
            </p:cNvPr>
            <p:cNvSpPr txBox="1"/>
            <p:nvPr/>
          </p:nvSpPr>
          <p:spPr>
            <a:xfrm>
              <a:off x="6076397" y="3475709"/>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a:t>
              </a:r>
              <a:r>
                <a:rPr lang="en-US" sz="1600" dirty="0">
                  <a:solidFill>
                    <a:prstClr val="black"/>
                  </a:solidFill>
                  <a:latin typeface="Calibri" panose="020F0502020204030204" pitchFamily="34" charset="0"/>
                </a:rPr>
                <a:t>2.1</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46" name="TextBox 45">
              <a:extLst>
                <a:ext uri="{FF2B5EF4-FFF2-40B4-BE49-F238E27FC236}">
                  <a16:creationId xmlns:a16="http://schemas.microsoft.com/office/drawing/2014/main" id="{37A35010-864F-4260-8183-A6597DB29A0A}"/>
                </a:ext>
              </a:extLst>
            </p:cNvPr>
            <p:cNvSpPr txBox="1"/>
            <p:nvPr/>
          </p:nvSpPr>
          <p:spPr>
            <a:xfrm>
              <a:off x="6076397" y="3060867"/>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+5.9%</a:t>
              </a:r>
            </a:p>
          </p:txBody>
        </p:sp>
        <p:sp>
          <p:nvSpPr>
            <p:cNvPr id="47" name="TextBox 46">
              <a:extLst>
                <a:ext uri="{FF2B5EF4-FFF2-40B4-BE49-F238E27FC236}">
                  <a16:creationId xmlns:a16="http://schemas.microsoft.com/office/drawing/2014/main" id="{96A14A3E-FD68-41C6-B17C-FBCCF237C758}"/>
                </a:ext>
              </a:extLst>
            </p:cNvPr>
            <p:cNvSpPr txBox="1"/>
            <p:nvPr/>
          </p:nvSpPr>
          <p:spPr>
            <a:xfrm>
              <a:off x="6215949" y="2709864"/>
              <a:ext cx="1034465"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+6.1%</a:t>
              </a:r>
            </a:p>
          </p:txBody>
        </p:sp>
        <p:sp>
          <p:nvSpPr>
            <p:cNvPr id="48" name="TextBox 47">
              <a:extLst>
                <a:ext uri="{FF2B5EF4-FFF2-40B4-BE49-F238E27FC236}">
                  <a16:creationId xmlns:a16="http://schemas.microsoft.com/office/drawing/2014/main" id="{B430B0D1-B386-44EF-844B-44B070FCA2E1}"/>
                </a:ext>
              </a:extLst>
            </p:cNvPr>
            <p:cNvSpPr txBox="1"/>
            <p:nvPr/>
          </p:nvSpPr>
          <p:spPr>
            <a:xfrm>
              <a:off x="6203796" y="2335195"/>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6.8</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49" name="TextBox 48">
              <a:extLst>
                <a:ext uri="{FF2B5EF4-FFF2-40B4-BE49-F238E27FC236}">
                  <a16:creationId xmlns:a16="http://schemas.microsoft.com/office/drawing/2014/main" id="{C6A2EF1C-913A-4DA4-AFCA-2B1D329A77ED}"/>
                </a:ext>
              </a:extLst>
            </p:cNvPr>
            <p:cNvSpPr txBox="1"/>
            <p:nvPr/>
          </p:nvSpPr>
          <p:spPr>
            <a:xfrm>
              <a:off x="6194979" y="1949514"/>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+10.4%</a:t>
              </a:r>
            </a:p>
          </p:txBody>
        </p:sp>
        <p:sp>
          <p:nvSpPr>
            <p:cNvPr id="50" name="TextBox 49">
              <a:extLst>
                <a:ext uri="{FF2B5EF4-FFF2-40B4-BE49-F238E27FC236}">
                  <a16:creationId xmlns:a16="http://schemas.microsoft.com/office/drawing/2014/main" id="{8F76C32B-090B-4CCB-B398-E106A816BE9E}"/>
                </a:ext>
              </a:extLst>
            </p:cNvPr>
            <p:cNvSpPr txBox="1"/>
            <p:nvPr/>
          </p:nvSpPr>
          <p:spPr>
            <a:xfrm>
              <a:off x="6203796" y="1574596"/>
              <a:ext cx="990600" cy="3180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12.0</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grpSp>
      <p:grpSp>
        <p:nvGrpSpPr>
          <p:cNvPr id="20" name="Group 19">
            <a:extLst>
              <a:ext uri="{FF2B5EF4-FFF2-40B4-BE49-F238E27FC236}">
                <a16:creationId xmlns:a16="http://schemas.microsoft.com/office/drawing/2014/main" id="{A4F43B5C-5AC8-475F-A9CC-CE97A92201C7}"/>
              </a:ext>
            </a:extLst>
          </p:cNvPr>
          <p:cNvGrpSpPr/>
          <p:nvPr/>
        </p:nvGrpSpPr>
        <p:grpSpPr>
          <a:xfrm>
            <a:off x="10414048" y="400341"/>
            <a:ext cx="1713665" cy="5089688"/>
            <a:chOff x="6062105" y="951318"/>
            <a:chExt cx="1207357" cy="4332086"/>
          </a:xfrm>
        </p:grpSpPr>
        <p:sp>
          <p:nvSpPr>
            <p:cNvPr id="21" name="Rectangle 20">
              <a:extLst>
                <a:ext uri="{FF2B5EF4-FFF2-40B4-BE49-F238E27FC236}">
                  <a16:creationId xmlns:a16="http://schemas.microsoft.com/office/drawing/2014/main" id="{0C87CBB2-02C8-4564-A374-A2658A58BF5E}"/>
                </a:ext>
              </a:extLst>
            </p:cNvPr>
            <p:cNvSpPr/>
            <p:nvPr/>
          </p:nvSpPr>
          <p:spPr>
            <a:xfrm>
              <a:off x="6203796" y="1492341"/>
              <a:ext cx="603289" cy="3791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ndParaRPr>
            </a:p>
          </p:txBody>
        </p:sp>
        <p:sp>
          <p:nvSpPr>
            <p:cNvPr id="23" name="TextBox 22">
              <a:extLst>
                <a:ext uri="{FF2B5EF4-FFF2-40B4-BE49-F238E27FC236}">
                  <a16:creationId xmlns:a16="http://schemas.microsoft.com/office/drawing/2014/main" id="{6EB0A509-A027-4F05-B489-1DFB7D56F816}"/>
                </a:ext>
              </a:extLst>
            </p:cNvPr>
            <p:cNvSpPr txBox="1"/>
            <p:nvPr/>
          </p:nvSpPr>
          <p:spPr>
            <a:xfrm>
              <a:off x="6062105" y="951318"/>
              <a:ext cx="990600" cy="4977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2020-22F % change </a:t>
              </a:r>
            </a:p>
          </p:txBody>
        </p:sp>
        <p:sp>
          <p:nvSpPr>
            <p:cNvPr id="24" name="TextBox 23">
              <a:extLst>
                <a:ext uri="{FF2B5EF4-FFF2-40B4-BE49-F238E27FC236}">
                  <a16:creationId xmlns:a16="http://schemas.microsoft.com/office/drawing/2014/main" id="{4ACF4BE3-8E45-442B-A791-FA37ABE4C05D}"/>
                </a:ext>
              </a:extLst>
            </p:cNvPr>
            <p:cNvSpPr txBox="1"/>
            <p:nvPr/>
          </p:nvSpPr>
          <p:spPr>
            <a:xfrm>
              <a:off x="6234997" y="4948623"/>
              <a:ext cx="1034465"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1.9</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25" name="TextBox 24">
              <a:extLst>
                <a:ext uri="{FF2B5EF4-FFF2-40B4-BE49-F238E27FC236}">
                  <a16:creationId xmlns:a16="http://schemas.microsoft.com/office/drawing/2014/main" id="{497D248E-3142-445F-9575-ED868F4FB3FB}"/>
                </a:ext>
              </a:extLst>
            </p:cNvPr>
            <p:cNvSpPr txBox="1"/>
            <p:nvPr/>
          </p:nvSpPr>
          <p:spPr>
            <a:xfrm>
              <a:off x="6218318" y="4592161"/>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a:solidFill>
                    <a:prstClr val="black"/>
                  </a:solidFill>
                  <a:latin typeface="Calibri" panose="020F0502020204030204" pitchFamily="34" charset="0"/>
                </a:rPr>
                <a:t>+1.4</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26" name="TextBox 25">
              <a:extLst>
                <a:ext uri="{FF2B5EF4-FFF2-40B4-BE49-F238E27FC236}">
                  <a16:creationId xmlns:a16="http://schemas.microsoft.com/office/drawing/2014/main" id="{B3895F30-FCB2-47DE-A8A4-0B7D84C162D5}"/>
                </a:ext>
              </a:extLst>
            </p:cNvPr>
            <p:cNvSpPr txBox="1"/>
            <p:nvPr/>
          </p:nvSpPr>
          <p:spPr>
            <a:xfrm>
              <a:off x="6062105" y="4201465"/>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a:t>
              </a:r>
              <a:r>
                <a:rPr lang="en-US" sz="1600" dirty="0">
                  <a:solidFill>
                    <a:prstClr val="black"/>
                  </a:solidFill>
                  <a:latin typeface="Calibri" panose="020F0502020204030204" pitchFamily="34" charset="0"/>
                </a:rPr>
                <a:t>8.9</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27" name="TextBox 26">
              <a:extLst>
                <a:ext uri="{FF2B5EF4-FFF2-40B4-BE49-F238E27FC236}">
                  <a16:creationId xmlns:a16="http://schemas.microsoft.com/office/drawing/2014/main" id="{2F285E94-1551-43C3-A987-632637959A2B}"/>
                </a:ext>
              </a:extLst>
            </p:cNvPr>
            <p:cNvSpPr txBox="1"/>
            <p:nvPr/>
          </p:nvSpPr>
          <p:spPr>
            <a:xfrm>
              <a:off x="6194979" y="3845003"/>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+4.2%</a:t>
              </a:r>
            </a:p>
          </p:txBody>
        </p:sp>
        <p:sp>
          <p:nvSpPr>
            <p:cNvPr id="28" name="TextBox 27">
              <a:extLst>
                <a:ext uri="{FF2B5EF4-FFF2-40B4-BE49-F238E27FC236}">
                  <a16:creationId xmlns:a16="http://schemas.microsoft.com/office/drawing/2014/main" id="{BDE2B780-F7D5-4C4E-8EF4-A8C139699E3B}"/>
                </a:ext>
              </a:extLst>
            </p:cNvPr>
            <p:cNvSpPr txBox="1"/>
            <p:nvPr/>
          </p:nvSpPr>
          <p:spPr>
            <a:xfrm>
              <a:off x="6076397" y="3475709"/>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a:t>
              </a:r>
              <a:r>
                <a:rPr lang="en-US" sz="1600" dirty="0">
                  <a:solidFill>
                    <a:prstClr val="black"/>
                  </a:solidFill>
                  <a:latin typeface="Calibri" panose="020F0502020204030204" pitchFamily="34" charset="0"/>
                </a:rPr>
                <a:t>35.3</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29" name="TextBox 28">
              <a:extLst>
                <a:ext uri="{FF2B5EF4-FFF2-40B4-BE49-F238E27FC236}">
                  <a16:creationId xmlns:a16="http://schemas.microsoft.com/office/drawing/2014/main" id="{7CDCE60A-A797-4DA4-9C43-E79717830796}"/>
                </a:ext>
              </a:extLst>
            </p:cNvPr>
            <p:cNvSpPr txBox="1"/>
            <p:nvPr/>
          </p:nvSpPr>
          <p:spPr>
            <a:xfrm>
              <a:off x="6076397" y="3060867"/>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    +9.1%</a:t>
              </a:r>
            </a:p>
          </p:txBody>
        </p:sp>
        <p:sp>
          <p:nvSpPr>
            <p:cNvPr id="30" name="TextBox 29">
              <a:extLst>
                <a:ext uri="{FF2B5EF4-FFF2-40B4-BE49-F238E27FC236}">
                  <a16:creationId xmlns:a16="http://schemas.microsoft.com/office/drawing/2014/main" id="{7E869396-F051-45C2-B581-6A17C3BB8D57}"/>
                </a:ext>
              </a:extLst>
            </p:cNvPr>
            <p:cNvSpPr txBox="1"/>
            <p:nvPr/>
          </p:nvSpPr>
          <p:spPr>
            <a:xfrm>
              <a:off x="6215949" y="2709864"/>
              <a:ext cx="1034465"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+21.1%</a:t>
              </a:r>
            </a:p>
          </p:txBody>
        </p:sp>
        <p:sp>
          <p:nvSpPr>
            <p:cNvPr id="31" name="TextBox 30">
              <a:extLst>
                <a:ext uri="{FF2B5EF4-FFF2-40B4-BE49-F238E27FC236}">
                  <a16:creationId xmlns:a16="http://schemas.microsoft.com/office/drawing/2014/main" id="{FE4FE8A3-98FE-435F-8009-A1C760604FAF}"/>
                </a:ext>
              </a:extLst>
            </p:cNvPr>
            <p:cNvSpPr txBox="1"/>
            <p:nvPr/>
          </p:nvSpPr>
          <p:spPr>
            <a:xfrm>
              <a:off x="6203796" y="2335195"/>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24.3</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sp>
          <p:nvSpPr>
            <p:cNvPr id="32" name="TextBox 31">
              <a:extLst>
                <a:ext uri="{FF2B5EF4-FFF2-40B4-BE49-F238E27FC236}">
                  <a16:creationId xmlns:a16="http://schemas.microsoft.com/office/drawing/2014/main" id="{9AA75EE8-D348-4E71-B482-502312E41022}"/>
                </a:ext>
              </a:extLst>
            </p:cNvPr>
            <p:cNvSpPr txBox="1"/>
            <p:nvPr/>
          </p:nvSpPr>
          <p:spPr>
            <a:xfrm>
              <a:off x="6194979" y="1949514"/>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+18.6%</a:t>
              </a:r>
            </a:p>
          </p:txBody>
        </p:sp>
        <p:sp>
          <p:nvSpPr>
            <p:cNvPr id="33" name="TextBox 32">
              <a:extLst>
                <a:ext uri="{FF2B5EF4-FFF2-40B4-BE49-F238E27FC236}">
                  <a16:creationId xmlns:a16="http://schemas.microsoft.com/office/drawing/2014/main" id="{BB03FDE3-F580-4E60-919B-A7A056A4F4A8}"/>
                </a:ext>
              </a:extLst>
            </p:cNvPr>
            <p:cNvSpPr txBox="1"/>
            <p:nvPr/>
          </p:nvSpPr>
          <p:spPr>
            <a:xfrm>
              <a:off x="6203796" y="1574596"/>
              <a:ext cx="990600" cy="288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r>
                <a:rPr lang="en-US" sz="1600" dirty="0">
                  <a:solidFill>
                    <a:prstClr val="black"/>
                  </a:solidFill>
                  <a:latin typeface="Calibri" panose="020F0502020204030204" pitchFamily="34" charset="0"/>
                </a:rPr>
                <a:t>30.6</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rPr>
                <a:t>%</a:t>
              </a:r>
            </a:p>
          </p:txBody>
        </p:sp>
      </p:grpSp>
    </p:spTree>
    <p:extLst>
      <p:ext uri="{BB962C8B-B14F-4D97-AF65-F5344CB8AC3E}">
        <p14:creationId xmlns:p14="http://schemas.microsoft.com/office/powerpoint/2010/main" val="160960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A8338-DAF1-4BBB-A630-ED059CAF9E5C}"/>
              </a:ext>
            </a:extLst>
          </p:cNvPr>
          <p:cNvPicPr>
            <a:picLocks noChangeAspect="1"/>
          </p:cNvPicPr>
          <p:nvPr/>
        </p:nvPicPr>
        <p:blipFill>
          <a:blip r:embed="rId2"/>
          <a:stretch>
            <a:fillRect/>
          </a:stretch>
        </p:blipFill>
        <p:spPr>
          <a:xfrm>
            <a:off x="391815" y="1140902"/>
            <a:ext cx="7833270" cy="5351217"/>
          </a:xfrm>
          <a:prstGeom prst="rect">
            <a:avLst/>
          </a:prstGeom>
        </p:spPr>
      </p:pic>
      <p:sp>
        <p:nvSpPr>
          <p:cNvPr id="2" name="Title 1">
            <a:extLst>
              <a:ext uri="{FF2B5EF4-FFF2-40B4-BE49-F238E27FC236}">
                <a16:creationId xmlns:a16="http://schemas.microsoft.com/office/drawing/2014/main" id="{E36AEDEB-DD39-48F6-B2F9-2325F33AF069}"/>
              </a:ext>
            </a:extLst>
          </p:cNvPr>
          <p:cNvSpPr>
            <a:spLocks noGrp="1"/>
          </p:cNvSpPr>
          <p:nvPr>
            <p:ph type="title"/>
          </p:nvPr>
        </p:nvSpPr>
        <p:spPr>
          <a:xfrm>
            <a:off x="391815" y="95332"/>
            <a:ext cx="10992046" cy="1178530"/>
          </a:xfrm>
        </p:spPr>
        <p:txBody>
          <a:bodyPr>
            <a:normAutofit/>
          </a:bodyPr>
          <a:lstStyle/>
          <a:p>
            <a:r>
              <a:rPr lang="en-US" sz="2800" dirty="0">
                <a:latin typeface="+mn-lt"/>
              </a:rPr>
              <a:t>New AFPC report documents jump in fertilizer prices</a:t>
            </a:r>
          </a:p>
        </p:txBody>
      </p:sp>
      <p:sp>
        <p:nvSpPr>
          <p:cNvPr id="3" name="Slide Number Placeholder 2">
            <a:extLst>
              <a:ext uri="{FF2B5EF4-FFF2-40B4-BE49-F238E27FC236}">
                <a16:creationId xmlns:a16="http://schemas.microsoft.com/office/drawing/2014/main" id="{5D0D6205-369B-4292-BEF0-DE0AE4B42D71}"/>
              </a:ext>
            </a:extLst>
          </p:cNvPr>
          <p:cNvSpPr>
            <a:spLocks noGrp="1"/>
          </p:cNvSpPr>
          <p:nvPr>
            <p:ph type="sldNum" sz="quarter" idx="12"/>
          </p:nvPr>
        </p:nvSpPr>
        <p:spPr/>
        <p:txBody>
          <a:bodyPr/>
          <a:lstStyle/>
          <a:p>
            <a:fld id="{7A1372A7-E0CF-9645-A12C-C67018752DB7}" type="slidenum">
              <a:rPr lang="en-US" smtClean="0"/>
              <a:t>13</a:t>
            </a:fld>
            <a:endParaRPr lang="en-US" dirty="0"/>
          </a:p>
        </p:txBody>
      </p:sp>
      <p:sp>
        <p:nvSpPr>
          <p:cNvPr id="7" name="TextBox 6">
            <a:extLst>
              <a:ext uri="{FF2B5EF4-FFF2-40B4-BE49-F238E27FC236}">
                <a16:creationId xmlns:a16="http://schemas.microsoft.com/office/drawing/2014/main" id="{5260DE7F-417D-4CF5-A14A-1A5215C9B761}"/>
              </a:ext>
            </a:extLst>
          </p:cNvPr>
          <p:cNvSpPr txBox="1"/>
          <p:nvPr/>
        </p:nvSpPr>
        <p:spPr>
          <a:xfrm>
            <a:off x="2426516" y="6430469"/>
            <a:ext cx="609460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https://afpc.tamu.edu/research/publications/files/711/BP-22-01-Fertilizer.pdf</a:t>
            </a:r>
          </a:p>
        </p:txBody>
      </p:sp>
      <p:sp>
        <p:nvSpPr>
          <p:cNvPr id="4" name="TextBox 3">
            <a:extLst>
              <a:ext uri="{FF2B5EF4-FFF2-40B4-BE49-F238E27FC236}">
                <a16:creationId xmlns:a16="http://schemas.microsoft.com/office/drawing/2014/main" id="{D0F52A14-2B32-49D1-9740-ED882A9C675C}"/>
              </a:ext>
            </a:extLst>
          </p:cNvPr>
          <p:cNvSpPr txBox="1"/>
          <p:nvPr/>
        </p:nvSpPr>
        <p:spPr>
          <a:xfrm>
            <a:off x="8536120" y="914400"/>
            <a:ext cx="3418192" cy="1661993"/>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Feb 10</a:t>
            </a:r>
            <a:r>
              <a:rPr lang="en-US" u="sng" baseline="30000" dirty="0">
                <a:latin typeface="Arial" panose="020B0604020202020204" pitchFamily="34" charset="0"/>
                <a:cs typeface="Arial" panose="020B0604020202020204" pitchFamily="34" charset="0"/>
              </a:rPr>
              <a:t>th</a:t>
            </a:r>
            <a:r>
              <a:rPr lang="en-US" u="sng" dirty="0">
                <a:latin typeface="Arial" panose="020B0604020202020204" pitchFamily="34" charset="0"/>
                <a:cs typeface="Arial" panose="020B0604020202020204" pitchFamily="34" charset="0"/>
              </a:rPr>
              <a:t> (% y-o-y)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Anhydrous = $1498 (+187%)</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Urea = $897 (+125%)</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DAP = $860 (+66%)</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MAP = $877 (+66%)</a:t>
            </a:r>
          </a:p>
          <a:p>
            <a:pPr algn="r"/>
            <a:r>
              <a:rPr lang="en-US" sz="1200" dirty="0">
                <a:latin typeface="Arial" panose="020B0604020202020204" pitchFamily="34" charset="0"/>
                <a:cs typeface="Arial" panose="020B0604020202020204" pitchFamily="34" charset="0"/>
              </a:rPr>
              <a:t>www.ams.usda.gov/mnreports/gx_gr210.txt</a:t>
            </a:r>
          </a:p>
        </p:txBody>
      </p:sp>
      <p:cxnSp>
        <p:nvCxnSpPr>
          <p:cNvPr id="8" name="Straight Arrow Connector 7">
            <a:extLst>
              <a:ext uri="{FF2B5EF4-FFF2-40B4-BE49-F238E27FC236}">
                <a16:creationId xmlns:a16="http://schemas.microsoft.com/office/drawing/2014/main" id="{8CE88394-9719-411F-ADE2-54C998ED3700}"/>
              </a:ext>
            </a:extLst>
          </p:cNvPr>
          <p:cNvCxnSpPr>
            <a:cxnSpLocks/>
          </p:cNvCxnSpPr>
          <p:nvPr/>
        </p:nvCxnSpPr>
        <p:spPr>
          <a:xfrm flipV="1">
            <a:off x="8380602" y="1023456"/>
            <a:ext cx="0" cy="9395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95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BBAA5-7248-4804-81C5-956F1304E1FD}"/>
              </a:ext>
            </a:extLst>
          </p:cNvPr>
          <p:cNvSpPr>
            <a:spLocks noGrp="1"/>
          </p:cNvSpPr>
          <p:nvPr>
            <p:ph type="sldNum" sz="quarter" idx="12"/>
          </p:nvPr>
        </p:nvSpPr>
        <p:spPr/>
        <p:txBody>
          <a:bodyPr/>
          <a:lstStyle/>
          <a:p>
            <a:fld id="{7A1372A7-E0CF-9645-A12C-C67018752DB7}" type="slidenum">
              <a:rPr lang="en-US" smtClean="0"/>
              <a:t>14</a:t>
            </a:fld>
            <a:endParaRPr lang="en-US" dirty="0"/>
          </a:p>
        </p:txBody>
      </p:sp>
      <p:pic>
        <p:nvPicPr>
          <p:cNvPr id="1026" name="Picture 2" descr="Table 1: Tenth District Farmland Values by State, Fourth Quarter 2021– is a table showing the percent change in farm real estate values from the previous year for non-irrigated cropland, irrigated cropland and ranchland during Q4 2021 for the Tenth District and each state.   * Percent changes are calculated using responses only from those banks reporting in both the past and the current quarters. *Percent changes are calculated using responses only from those banks reporting in both the past and the current quarters. **Not reported due to small sample size. Note: Mountain States include Colorado, northern New Mexico and Wyoming, which are grouped because of limited survey">
            <a:extLst>
              <a:ext uri="{FF2B5EF4-FFF2-40B4-BE49-F238E27FC236}">
                <a16:creationId xmlns:a16="http://schemas.microsoft.com/office/drawing/2014/main" id="{D4CB7010-729B-4234-80CE-FA085BA389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 r="9141" b="2068"/>
          <a:stretch/>
        </p:blipFill>
        <p:spPr bwMode="auto">
          <a:xfrm>
            <a:off x="4013350" y="257175"/>
            <a:ext cx="7836780" cy="6464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C667F5-8ACF-42BA-B23D-55AE13CA5DD3}"/>
              </a:ext>
            </a:extLst>
          </p:cNvPr>
          <p:cNvSpPr txBox="1"/>
          <p:nvPr/>
        </p:nvSpPr>
        <p:spPr>
          <a:xfrm>
            <a:off x="7113372" y="1215250"/>
            <a:ext cx="5202195" cy="584775"/>
          </a:xfrm>
          <a:prstGeom prst="rect">
            <a:avLst/>
          </a:prstGeom>
          <a:noFill/>
        </p:spPr>
        <p:txBody>
          <a:bodyPr wrap="square">
            <a:spAutoFit/>
          </a:bodyPr>
          <a:lstStyle/>
          <a:p>
            <a:r>
              <a:rPr lang="en-US" sz="1600" dirty="0">
                <a:cs typeface="Arial" panose="020B0604020202020204" pitchFamily="34" charset="0"/>
              </a:rPr>
              <a:t>https://www.kansascityfed.org/agriculture/ag-credit-survey/rise-in-farm-real-estate-values-accelerates/</a:t>
            </a:r>
          </a:p>
        </p:txBody>
      </p:sp>
      <p:sp>
        <p:nvSpPr>
          <p:cNvPr id="7" name="Flowchart: Off-page Connector 6">
            <a:extLst>
              <a:ext uri="{FF2B5EF4-FFF2-40B4-BE49-F238E27FC236}">
                <a16:creationId xmlns:a16="http://schemas.microsoft.com/office/drawing/2014/main" id="{022969BC-C96C-4856-8D17-8FBAAB3153FA}"/>
              </a:ext>
            </a:extLst>
          </p:cNvPr>
          <p:cNvSpPr/>
          <p:nvPr/>
        </p:nvSpPr>
        <p:spPr>
          <a:xfrm rot="16200000">
            <a:off x="313288" y="1768792"/>
            <a:ext cx="3095538" cy="3158005"/>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Title 3">
            <a:extLst>
              <a:ext uri="{FF2B5EF4-FFF2-40B4-BE49-F238E27FC236}">
                <a16:creationId xmlns:a16="http://schemas.microsoft.com/office/drawing/2014/main" id="{24CDBA8D-D07E-4709-9F30-25D0E034726E}"/>
              </a:ext>
            </a:extLst>
          </p:cNvPr>
          <p:cNvSpPr txBox="1">
            <a:spLocks/>
          </p:cNvSpPr>
          <p:nvPr/>
        </p:nvSpPr>
        <p:spPr>
          <a:xfrm>
            <a:off x="341870" y="1918513"/>
            <a:ext cx="2752618" cy="2858561"/>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Land values and rent continue to increase as well. </a:t>
            </a:r>
          </a:p>
          <a:p>
            <a:endParaRPr lang="en-US" sz="2400" b="1" dirty="0">
              <a:solidFill>
                <a:schemeClr val="bg1"/>
              </a:solidFill>
              <a:latin typeface="+mn-lt"/>
            </a:endParaRPr>
          </a:p>
          <a:p>
            <a:r>
              <a:rPr lang="en-US" sz="2400" b="1" dirty="0">
                <a:solidFill>
                  <a:schemeClr val="bg1"/>
                </a:solidFill>
                <a:latin typeface="+mn-lt"/>
              </a:rPr>
              <a:t>Investments in land (before interest rates rise) is driving up prices.</a:t>
            </a:r>
          </a:p>
        </p:txBody>
      </p:sp>
    </p:spTree>
    <p:extLst>
      <p:ext uri="{BB962C8B-B14F-4D97-AF65-F5344CB8AC3E}">
        <p14:creationId xmlns:p14="http://schemas.microsoft.com/office/powerpoint/2010/main" val="4173287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12A737-BD91-46F1-93A1-374B5C6F8451}"/>
              </a:ext>
            </a:extLst>
          </p:cNvPr>
          <p:cNvSpPr>
            <a:spLocks noGrp="1"/>
          </p:cNvSpPr>
          <p:nvPr>
            <p:ph type="title"/>
          </p:nvPr>
        </p:nvSpPr>
        <p:spPr>
          <a:xfrm>
            <a:off x="374820" y="195646"/>
            <a:ext cx="10882185" cy="574355"/>
          </a:xfrm>
        </p:spPr>
        <p:txBody>
          <a:bodyPr>
            <a:normAutofit/>
          </a:bodyPr>
          <a:lstStyle/>
          <a:p>
            <a:r>
              <a:rPr lang="en-US" sz="2800" dirty="0">
                <a:latin typeface="+mn-lt"/>
              </a:rPr>
              <a:t>Federal Reserve moving towards a tighter monetary policy</a:t>
            </a:r>
          </a:p>
        </p:txBody>
      </p:sp>
      <p:sp>
        <p:nvSpPr>
          <p:cNvPr id="3" name="Slide Number Placeholder 2">
            <a:extLst>
              <a:ext uri="{FF2B5EF4-FFF2-40B4-BE49-F238E27FC236}">
                <a16:creationId xmlns:a16="http://schemas.microsoft.com/office/drawing/2014/main" id="{A8A292F3-3C76-4C77-982F-B2A49B2CA5AF}"/>
              </a:ext>
            </a:extLst>
          </p:cNvPr>
          <p:cNvSpPr>
            <a:spLocks noGrp="1"/>
          </p:cNvSpPr>
          <p:nvPr>
            <p:ph type="sldNum" sz="quarter" idx="12"/>
          </p:nvPr>
        </p:nvSpPr>
        <p:spPr/>
        <p:txBody>
          <a:bodyPr/>
          <a:lstStyle/>
          <a:p>
            <a:fld id="{7A1372A7-E0CF-9645-A12C-C67018752DB7}" type="slidenum">
              <a:rPr lang="en-US" smtClean="0">
                <a:latin typeface="+mn-lt"/>
              </a:rPr>
              <a:t>15</a:t>
            </a:fld>
            <a:endParaRPr lang="en-US" dirty="0">
              <a:latin typeface="+mn-lt"/>
            </a:endParaRPr>
          </a:p>
        </p:txBody>
      </p:sp>
      <p:pic>
        <p:nvPicPr>
          <p:cNvPr id="6" name="Picture 5">
            <a:extLst>
              <a:ext uri="{FF2B5EF4-FFF2-40B4-BE49-F238E27FC236}">
                <a16:creationId xmlns:a16="http://schemas.microsoft.com/office/drawing/2014/main" id="{9489C1E6-55BF-498B-A172-19A374B6EE37}"/>
              </a:ext>
            </a:extLst>
          </p:cNvPr>
          <p:cNvPicPr>
            <a:picLocks noChangeAspect="1"/>
          </p:cNvPicPr>
          <p:nvPr/>
        </p:nvPicPr>
        <p:blipFill rotWithShape="1">
          <a:blip r:embed="rId2"/>
          <a:srcRect l="20777" t="19221" r="32297" b="884"/>
          <a:stretch/>
        </p:blipFill>
        <p:spPr>
          <a:xfrm>
            <a:off x="374820" y="1139333"/>
            <a:ext cx="5721180" cy="5276335"/>
          </a:xfrm>
          <a:prstGeom prst="rect">
            <a:avLst/>
          </a:prstGeom>
        </p:spPr>
      </p:pic>
      <p:pic>
        <p:nvPicPr>
          <p:cNvPr id="8" name="Picture 7">
            <a:extLst>
              <a:ext uri="{FF2B5EF4-FFF2-40B4-BE49-F238E27FC236}">
                <a16:creationId xmlns:a16="http://schemas.microsoft.com/office/drawing/2014/main" id="{9463CE93-1A8F-4628-AD81-3B7DBFEA9E29}"/>
              </a:ext>
            </a:extLst>
          </p:cNvPr>
          <p:cNvPicPr>
            <a:picLocks noChangeAspect="1"/>
          </p:cNvPicPr>
          <p:nvPr/>
        </p:nvPicPr>
        <p:blipFill rotWithShape="1">
          <a:blip r:embed="rId3"/>
          <a:srcRect l="24020" t="13794" r="30169" b="2665"/>
          <a:stretch/>
        </p:blipFill>
        <p:spPr>
          <a:xfrm>
            <a:off x="6232463" y="1422151"/>
            <a:ext cx="5152768" cy="5240204"/>
          </a:xfrm>
          <a:prstGeom prst="rect">
            <a:avLst/>
          </a:prstGeom>
        </p:spPr>
      </p:pic>
      <p:sp>
        <p:nvSpPr>
          <p:cNvPr id="9" name="Rectangle 8">
            <a:extLst>
              <a:ext uri="{FF2B5EF4-FFF2-40B4-BE49-F238E27FC236}">
                <a16:creationId xmlns:a16="http://schemas.microsoft.com/office/drawing/2014/main" id="{3F7725CD-11CE-4382-9A7D-F39D8AF4282C}"/>
              </a:ext>
            </a:extLst>
          </p:cNvPr>
          <p:cNvSpPr/>
          <p:nvPr/>
        </p:nvSpPr>
        <p:spPr>
          <a:xfrm>
            <a:off x="2126974" y="4651513"/>
            <a:ext cx="2000184" cy="1255017"/>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DFA990-9C31-4B9D-91A7-01BAC9C4C85F}"/>
              </a:ext>
            </a:extLst>
          </p:cNvPr>
          <p:cNvSpPr/>
          <p:nvPr/>
        </p:nvSpPr>
        <p:spPr>
          <a:xfrm>
            <a:off x="7525265" y="3521676"/>
            <a:ext cx="1581665" cy="2026508"/>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DB6058D-5CA1-4505-AD97-C321038F5CC9}"/>
              </a:ext>
            </a:extLst>
          </p:cNvPr>
          <p:cNvCxnSpPr/>
          <p:nvPr/>
        </p:nvCxnSpPr>
        <p:spPr>
          <a:xfrm flipV="1">
            <a:off x="4359948" y="4651513"/>
            <a:ext cx="2905825" cy="6866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7C4B03A-5F81-4BB5-8BC6-9BC463C61AFE}"/>
              </a:ext>
            </a:extLst>
          </p:cNvPr>
          <p:cNvSpPr txBox="1"/>
          <p:nvPr/>
        </p:nvSpPr>
        <p:spPr>
          <a:xfrm>
            <a:off x="605481" y="6450679"/>
            <a:ext cx="5152768" cy="338554"/>
          </a:xfrm>
          <a:prstGeom prst="rect">
            <a:avLst/>
          </a:prstGeom>
          <a:noFill/>
        </p:spPr>
        <p:txBody>
          <a:bodyPr wrap="square" rtlCol="0">
            <a:spAutoFit/>
          </a:bodyPr>
          <a:lstStyle/>
          <a:p>
            <a:r>
              <a:rPr lang="en-US" sz="1600" dirty="0">
                <a:cs typeface="Arial" panose="020B0604020202020204" pitchFamily="34" charset="0"/>
              </a:rPr>
              <a:t>Source:  FOMC March 2021 projections</a:t>
            </a:r>
          </a:p>
        </p:txBody>
      </p:sp>
      <p:sp>
        <p:nvSpPr>
          <p:cNvPr id="14" name="TextBox 13">
            <a:extLst>
              <a:ext uri="{FF2B5EF4-FFF2-40B4-BE49-F238E27FC236}">
                <a16:creationId xmlns:a16="http://schemas.microsoft.com/office/drawing/2014/main" id="{6ED096B6-EB9F-439A-B1CD-B9408823A8B9}"/>
              </a:ext>
            </a:extLst>
          </p:cNvPr>
          <p:cNvSpPr txBox="1"/>
          <p:nvPr/>
        </p:nvSpPr>
        <p:spPr>
          <a:xfrm>
            <a:off x="6232462" y="6450679"/>
            <a:ext cx="5152768" cy="338554"/>
          </a:xfrm>
          <a:prstGeom prst="rect">
            <a:avLst/>
          </a:prstGeom>
          <a:noFill/>
        </p:spPr>
        <p:txBody>
          <a:bodyPr wrap="square" rtlCol="0">
            <a:spAutoFit/>
          </a:bodyPr>
          <a:lstStyle/>
          <a:p>
            <a:r>
              <a:rPr lang="en-US" sz="1600" dirty="0">
                <a:cs typeface="Arial" panose="020B0604020202020204" pitchFamily="34" charset="0"/>
              </a:rPr>
              <a:t>Source:  FOMC December 2021 projections</a:t>
            </a:r>
          </a:p>
        </p:txBody>
      </p:sp>
      <p:sp>
        <p:nvSpPr>
          <p:cNvPr id="16" name="TextBox 15">
            <a:extLst>
              <a:ext uri="{FF2B5EF4-FFF2-40B4-BE49-F238E27FC236}">
                <a16:creationId xmlns:a16="http://schemas.microsoft.com/office/drawing/2014/main" id="{1DD61A0B-6DBE-4932-91A7-E31BAA739160}"/>
              </a:ext>
            </a:extLst>
          </p:cNvPr>
          <p:cNvSpPr txBox="1"/>
          <p:nvPr/>
        </p:nvSpPr>
        <p:spPr>
          <a:xfrm>
            <a:off x="6104237" y="699651"/>
            <a:ext cx="5152768" cy="369332"/>
          </a:xfrm>
          <a:prstGeom prst="rect">
            <a:avLst/>
          </a:prstGeom>
          <a:noFill/>
        </p:spPr>
        <p:txBody>
          <a:bodyPr wrap="square">
            <a:spAutoFit/>
          </a:bodyPr>
          <a:lstStyle/>
          <a:p>
            <a:r>
              <a:rPr lang="en-US" dirty="0">
                <a:cs typeface="Arial" panose="020B0604020202020204" pitchFamily="34" charset="0"/>
              </a:rPr>
              <a:t>https://www.federalreserve.gov/monetarypolicy/</a:t>
            </a:r>
          </a:p>
        </p:txBody>
      </p:sp>
    </p:spTree>
    <p:extLst>
      <p:ext uri="{BB962C8B-B14F-4D97-AF65-F5344CB8AC3E}">
        <p14:creationId xmlns:p14="http://schemas.microsoft.com/office/powerpoint/2010/main" val="153803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96EB12-586D-4639-AA1D-5D9F4E0762D8}"/>
              </a:ext>
            </a:extLst>
          </p:cNvPr>
          <p:cNvSpPr>
            <a:spLocks noGrp="1"/>
          </p:cNvSpPr>
          <p:nvPr>
            <p:ph type="sldNum" sz="quarter" idx="12"/>
          </p:nvPr>
        </p:nvSpPr>
        <p:spPr/>
        <p:txBody>
          <a:bodyPr/>
          <a:lstStyle/>
          <a:p>
            <a:fld id="{7A1372A7-E0CF-9645-A12C-C67018752DB7}" type="slidenum">
              <a:rPr lang="en-US" smtClean="0"/>
              <a:t>16</a:t>
            </a:fld>
            <a:endParaRPr lang="en-US" dirty="0"/>
          </a:p>
        </p:txBody>
      </p:sp>
      <p:graphicFrame>
        <p:nvGraphicFramePr>
          <p:cNvPr id="4" name="Chart 3">
            <a:extLst>
              <a:ext uri="{FF2B5EF4-FFF2-40B4-BE49-F238E27FC236}">
                <a16:creationId xmlns:a16="http://schemas.microsoft.com/office/drawing/2014/main" id="{CC40D3A7-F261-43BF-92B2-EE5C25727D7C}"/>
              </a:ext>
            </a:extLst>
          </p:cNvPr>
          <p:cNvGraphicFramePr>
            <a:graphicFrameLocks noGrp="1"/>
          </p:cNvGraphicFramePr>
          <p:nvPr/>
        </p:nvGraphicFramePr>
        <p:xfrm>
          <a:off x="3667027" y="226244"/>
          <a:ext cx="8464966" cy="63105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60DACC6-979E-47C3-9870-9E2E9B4BECC2}"/>
              </a:ext>
            </a:extLst>
          </p:cNvPr>
          <p:cNvSpPr txBox="1"/>
          <p:nvPr/>
        </p:nvSpPr>
        <p:spPr>
          <a:xfrm>
            <a:off x="3528088" y="6536811"/>
            <a:ext cx="2692400" cy="307777"/>
          </a:xfrm>
          <a:prstGeom prst="rect">
            <a:avLst/>
          </a:prstGeom>
          <a:noFill/>
        </p:spPr>
        <p:txBody>
          <a:bodyPr wrap="square" rtlCol="0">
            <a:spAutoFit/>
          </a:bodyPr>
          <a:lstStyle/>
          <a:p>
            <a:r>
              <a:rPr lang="en-US" sz="1400" dirty="0">
                <a:cs typeface="Arial" panose="020B0604020202020204" pitchFamily="34" charset="0"/>
              </a:rPr>
              <a:t>Data: USDA.</a:t>
            </a:r>
          </a:p>
        </p:txBody>
      </p:sp>
      <p:sp>
        <p:nvSpPr>
          <p:cNvPr id="6" name="Flowchart: Off-page Connector 5">
            <a:extLst>
              <a:ext uri="{FF2B5EF4-FFF2-40B4-BE49-F238E27FC236}">
                <a16:creationId xmlns:a16="http://schemas.microsoft.com/office/drawing/2014/main" id="{07A196B3-8893-4C72-BA10-5F47C1C359D4}"/>
              </a:ext>
            </a:extLst>
          </p:cNvPr>
          <p:cNvSpPr/>
          <p:nvPr/>
        </p:nvSpPr>
        <p:spPr>
          <a:xfrm rot="16200000">
            <a:off x="262051" y="1358610"/>
            <a:ext cx="3556958" cy="3516950"/>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7" name="Title 3">
            <a:extLst>
              <a:ext uri="{FF2B5EF4-FFF2-40B4-BE49-F238E27FC236}">
                <a16:creationId xmlns:a16="http://schemas.microsoft.com/office/drawing/2014/main" id="{67067DA0-DBF4-4E1A-B04F-7129590551FB}"/>
              </a:ext>
            </a:extLst>
          </p:cNvPr>
          <p:cNvSpPr txBox="1">
            <a:spLocks/>
          </p:cNvSpPr>
          <p:nvPr/>
        </p:nvSpPr>
        <p:spPr>
          <a:xfrm>
            <a:off x="207818" y="1122218"/>
            <a:ext cx="3138055" cy="4281055"/>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Recent events in Ukraine are likely to boost energy and agricultural prices</a:t>
            </a:r>
          </a:p>
          <a:p>
            <a:endParaRPr lang="en-US" sz="2400" b="1" dirty="0">
              <a:solidFill>
                <a:schemeClr val="bg1"/>
              </a:solidFill>
              <a:latin typeface="+mn-lt"/>
            </a:endParaRPr>
          </a:p>
          <a:p>
            <a:pPr algn="l"/>
            <a:r>
              <a:rPr lang="en-US" sz="2000" b="1" dirty="0">
                <a:solidFill>
                  <a:schemeClr val="bg1"/>
                </a:solidFill>
                <a:latin typeface="+mn-lt"/>
              </a:rPr>
              <a:t>In 2021/22</a:t>
            </a:r>
          </a:p>
          <a:p>
            <a:pPr marL="342900" indent="-342900" algn="l">
              <a:buFont typeface="Arial" panose="020B0604020202020204" pitchFamily="34" charset="0"/>
              <a:buChar char="•"/>
            </a:pPr>
            <a:r>
              <a:rPr lang="en-US" sz="2000" b="1" dirty="0">
                <a:solidFill>
                  <a:schemeClr val="bg1"/>
                </a:solidFill>
                <a:latin typeface="+mn-lt"/>
              </a:rPr>
              <a:t>7</a:t>
            </a:r>
            <a:r>
              <a:rPr lang="en-US" sz="2000" b="1" baseline="30000" dirty="0">
                <a:solidFill>
                  <a:schemeClr val="bg1"/>
                </a:solidFill>
                <a:latin typeface="+mn-lt"/>
              </a:rPr>
              <a:t>th</a:t>
            </a:r>
            <a:r>
              <a:rPr lang="en-US" sz="2000" b="1" dirty="0">
                <a:solidFill>
                  <a:schemeClr val="bg1"/>
                </a:solidFill>
                <a:latin typeface="+mn-lt"/>
              </a:rPr>
              <a:t> largest producer of beet sugar ~1.4 million MT </a:t>
            </a:r>
          </a:p>
          <a:p>
            <a:pPr marL="342900" indent="-342900" algn="l">
              <a:buFont typeface="Arial" panose="020B0604020202020204" pitchFamily="34" charset="0"/>
              <a:buChar char="•"/>
            </a:pPr>
            <a:r>
              <a:rPr lang="en-US" sz="2000" b="1" dirty="0">
                <a:solidFill>
                  <a:schemeClr val="bg1"/>
                </a:solidFill>
                <a:latin typeface="+mn-lt"/>
              </a:rPr>
              <a:t>6</a:t>
            </a:r>
            <a:r>
              <a:rPr lang="en-US" sz="2000" b="1" baseline="30000" dirty="0">
                <a:solidFill>
                  <a:schemeClr val="bg1"/>
                </a:solidFill>
                <a:latin typeface="+mn-lt"/>
              </a:rPr>
              <a:t>th</a:t>
            </a:r>
            <a:r>
              <a:rPr lang="en-US" sz="2000" b="1" dirty="0">
                <a:solidFill>
                  <a:schemeClr val="bg1"/>
                </a:solidFill>
                <a:latin typeface="+mn-lt"/>
              </a:rPr>
              <a:t> largest corn producer    </a:t>
            </a:r>
          </a:p>
          <a:p>
            <a:pPr algn="l"/>
            <a:r>
              <a:rPr lang="en-US" sz="2000" b="1" dirty="0">
                <a:solidFill>
                  <a:schemeClr val="bg1"/>
                </a:solidFill>
                <a:latin typeface="+mn-lt"/>
              </a:rPr>
              <a:t>     ~42 million MT</a:t>
            </a:r>
          </a:p>
          <a:p>
            <a:pPr marL="342900" indent="-342900">
              <a:buFont typeface="Arial" panose="020B0604020202020204" pitchFamily="34" charset="0"/>
              <a:buChar char="•"/>
            </a:pPr>
            <a:endParaRPr lang="en-US" sz="1800" b="1" dirty="0">
              <a:solidFill>
                <a:schemeClr val="bg1"/>
              </a:solidFill>
              <a:latin typeface="+mn-lt"/>
            </a:endParaRPr>
          </a:p>
        </p:txBody>
      </p:sp>
    </p:spTree>
    <p:extLst>
      <p:ext uri="{BB962C8B-B14F-4D97-AF65-F5344CB8AC3E}">
        <p14:creationId xmlns:p14="http://schemas.microsoft.com/office/powerpoint/2010/main" val="3232796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FC90B5-51C3-4760-978A-D1396CBFFB01}"/>
              </a:ext>
            </a:extLst>
          </p:cNvPr>
          <p:cNvSpPr>
            <a:spLocks noGrp="1"/>
          </p:cNvSpPr>
          <p:nvPr>
            <p:ph type="sldNum" sz="quarter" idx="12"/>
          </p:nvPr>
        </p:nvSpPr>
        <p:spPr/>
        <p:txBody>
          <a:bodyPr/>
          <a:lstStyle/>
          <a:p>
            <a:fld id="{7A1372A7-E0CF-9645-A12C-C67018752DB7}" type="slidenum">
              <a:rPr lang="en-US" smtClean="0"/>
              <a:t>17</a:t>
            </a:fld>
            <a:endParaRPr lang="en-US" dirty="0"/>
          </a:p>
        </p:txBody>
      </p:sp>
      <p:graphicFrame>
        <p:nvGraphicFramePr>
          <p:cNvPr id="4" name="Chart 3">
            <a:extLst>
              <a:ext uri="{FF2B5EF4-FFF2-40B4-BE49-F238E27FC236}">
                <a16:creationId xmlns:a16="http://schemas.microsoft.com/office/drawing/2014/main" id="{ECC06D73-ED9D-42F0-8E30-F77CA2EC495C}"/>
              </a:ext>
            </a:extLst>
          </p:cNvPr>
          <p:cNvGraphicFramePr>
            <a:graphicFrameLocks noGrp="1"/>
          </p:cNvGraphicFramePr>
          <p:nvPr/>
        </p:nvGraphicFramePr>
        <p:xfrm>
          <a:off x="0" y="282493"/>
          <a:ext cx="8670192" cy="62930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F433536-A964-4B0F-9D07-6AA43D4BE701}"/>
              </a:ext>
            </a:extLst>
          </p:cNvPr>
          <p:cNvSpPr txBox="1"/>
          <p:nvPr/>
        </p:nvSpPr>
        <p:spPr>
          <a:xfrm>
            <a:off x="171824" y="6517111"/>
            <a:ext cx="2692400" cy="307777"/>
          </a:xfrm>
          <a:prstGeom prst="rect">
            <a:avLst/>
          </a:prstGeom>
          <a:noFill/>
        </p:spPr>
        <p:txBody>
          <a:bodyPr wrap="square" rtlCol="0">
            <a:spAutoFit/>
          </a:bodyPr>
          <a:lstStyle/>
          <a:p>
            <a:r>
              <a:rPr lang="en-US" sz="1400" dirty="0">
                <a:cs typeface="Arial" panose="020B0604020202020204" pitchFamily="34" charset="0"/>
              </a:rPr>
              <a:t>Data: EIA.</a:t>
            </a:r>
          </a:p>
        </p:txBody>
      </p:sp>
      <p:sp>
        <p:nvSpPr>
          <p:cNvPr id="6" name="Flowchart: Off-page Connector 5">
            <a:extLst>
              <a:ext uri="{FF2B5EF4-FFF2-40B4-BE49-F238E27FC236}">
                <a16:creationId xmlns:a16="http://schemas.microsoft.com/office/drawing/2014/main" id="{9041ED0B-5033-4C7D-B428-60BE74605A76}"/>
              </a:ext>
            </a:extLst>
          </p:cNvPr>
          <p:cNvSpPr/>
          <p:nvPr/>
        </p:nvSpPr>
        <p:spPr>
          <a:xfrm rot="5400000">
            <a:off x="8964242" y="1096177"/>
            <a:ext cx="3280513" cy="2860647"/>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7" name="Title 3">
            <a:extLst>
              <a:ext uri="{FF2B5EF4-FFF2-40B4-BE49-F238E27FC236}">
                <a16:creationId xmlns:a16="http://schemas.microsoft.com/office/drawing/2014/main" id="{D659C4D2-1030-4179-ABB4-9452EFAB1ECF}"/>
              </a:ext>
            </a:extLst>
          </p:cNvPr>
          <p:cNvSpPr txBox="1">
            <a:spLocks/>
          </p:cNvSpPr>
          <p:nvPr/>
        </p:nvSpPr>
        <p:spPr>
          <a:xfrm>
            <a:off x="9282205" y="1280835"/>
            <a:ext cx="2752618" cy="2858561"/>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Since Jan 2022</a:t>
            </a:r>
          </a:p>
          <a:p>
            <a:r>
              <a:rPr lang="en-US" sz="2400" b="1" dirty="0">
                <a:solidFill>
                  <a:schemeClr val="bg1"/>
                </a:solidFill>
                <a:latin typeface="+mn-lt"/>
              </a:rPr>
              <a:t>Diesel up by 11.2%</a:t>
            </a:r>
          </a:p>
          <a:p>
            <a:r>
              <a:rPr lang="en-US" sz="2400" b="1" dirty="0">
                <a:solidFill>
                  <a:schemeClr val="bg1"/>
                </a:solidFill>
                <a:latin typeface="+mn-lt"/>
              </a:rPr>
              <a:t>Gas up by 7.4%</a:t>
            </a:r>
          </a:p>
          <a:p>
            <a:endParaRPr lang="en-US" sz="2400" b="1" dirty="0">
              <a:solidFill>
                <a:schemeClr val="bg1"/>
              </a:solidFill>
              <a:latin typeface="+mn-lt"/>
            </a:endParaRPr>
          </a:p>
        </p:txBody>
      </p:sp>
    </p:spTree>
    <p:extLst>
      <p:ext uri="{BB962C8B-B14F-4D97-AF65-F5344CB8AC3E}">
        <p14:creationId xmlns:p14="http://schemas.microsoft.com/office/powerpoint/2010/main" val="3945777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7C48A4-5767-442D-AF7F-06888CCC62F8}"/>
              </a:ext>
            </a:extLst>
          </p:cNvPr>
          <p:cNvPicPr>
            <a:picLocks noChangeAspect="1"/>
          </p:cNvPicPr>
          <p:nvPr/>
        </p:nvPicPr>
        <p:blipFill rotWithShape="1">
          <a:blip r:embed="rId2"/>
          <a:srcRect t="10604" r="-2" b="-2"/>
          <a:stretch/>
        </p:blipFill>
        <p:spPr>
          <a:xfrm>
            <a:off x="4966916" y="249640"/>
            <a:ext cx="7225084" cy="330977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BCBF6E0E-43AE-440C-83C7-0B354B382759}"/>
              </a:ext>
            </a:extLst>
          </p:cNvPr>
          <p:cNvPicPr>
            <a:picLocks noChangeAspect="1"/>
          </p:cNvPicPr>
          <p:nvPr/>
        </p:nvPicPr>
        <p:blipFill rotWithShape="1">
          <a:blip r:embed="rId3"/>
          <a:srcRect t="17193" r="-2" b="13833"/>
          <a:stretch/>
        </p:blipFill>
        <p:spPr>
          <a:xfrm>
            <a:off x="4756202" y="3429000"/>
            <a:ext cx="7435797" cy="342338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21">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47291F-0E9B-4632-9245-C9F944E9DBF7}"/>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kern="1200" dirty="0">
                <a:solidFill>
                  <a:schemeClr val="tx1"/>
                </a:solidFill>
                <a:latin typeface="+mj-lt"/>
                <a:ea typeface="+mj-ea"/>
                <a:cs typeface="+mj-cs"/>
              </a:rPr>
              <a:t>Sugar Outlook</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8" name="Rectangle 27">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4D20C0E-36A5-425B-ACF5-6CA1DE0C237A}"/>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a:spcAft>
                <a:spcPts val="600"/>
              </a:spcAft>
              <a:defRPr/>
            </a:pPr>
            <a:fld id="{7A1372A7-E0CF-9645-A12C-C67018752DB7}" type="slidenum">
              <a:rPr lang="en-US" sz="1200">
                <a:latin typeface="+mn-lt"/>
                <a:cs typeface="+mn-cs"/>
              </a:rPr>
              <a:pPr>
                <a:spcAft>
                  <a:spcPts val="600"/>
                </a:spcAft>
                <a:defRPr/>
              </a:pPr>
              <a:t>18</a:t>
            </a:fld>
            <a:endParaRPr lang="en-US" sz="1200">
              <a:latin typeface="+mn-lt"/>
              <a:cs typeface="+mn-cs"/>
            </a:endParaRPr>
          </a:p>
        </p:txBody>
      </p:sp>
      <p:sp>
        <p:nvSpPr>
          <p:cNvPr id="16" name="Title 1">
            <a:extLst>
              <a:ext uri="{FF2B5EF4-FFF2-40B4-BE49-F238E27FC236}">
                <a16:creationId xmlns:a16="http://schemas.microsoft.com/office/drawing/2014/main" id="{D4D36806-7E04-476F-BF6C-BC304BCEA95A}"/>
              </a:ext>
            </a:extLst>
          </p:cNvPr>
          <p:cNvSpPr txBox="1">
            <a:spLocks/>
          </p:cNvSpPr>
          <p:nvPr/>
        </p:nvSpPr>
        <p:spPr>
          <a:xfrm>
            <a:off x="3792683" y="32401"/>
            <a:ext cx="8153664" cy="739587"/>
          </a:xfrm>
          <a:prstGeom prst="rect">
            <a:avLst/>
          </a:prstGeom>
        </p:spPr>
        <p:txBody>
          <a:bodyPr>
            <a:noAutofit/>
          </a:bodyPr>
          <a:lstStyle>
            <a:lvl1pPr algn="l" defTabSz="914400" rtl="0" eaLnBrk="1" latinLnBrk="0" hangingPunct="1">
              <a:lnSpc>
                <a:spcPct val="90000"/>
              </a:lnSpc>
              <a:spcBef>
                <a:spcPct val="0"/>
              </a:spcBef>
              <a:buNone/>
              <a:defRPr sz="3200" b="1" kern="1200">
                <a:solidFill>
                  <a:srgbClr val="485D68"/>
                </a:solidFill>
                <a:latin typeface="Arial" panose="020B0604020202020204" pitchFamily="34" charset="0"/>
                <a:ea typeface="+mj-ea"/>
                <a:cs typeface="Arial" panose="020B0604020202020204" pitchFamily="34" charset="0"/>
              </a:defRPr>
            </a:lvl1pPr>
          </a:lstStyle>
          <a:p>
            <a:pPr algn="ctr"/>
            <a:r>
              <a:rPr lang="en-US" sz="2400" dirty="0"/>
              <a:t>World Sugar:  Ending Stocks and Stocks-to-Use Ratio</a:t>
            </a:r>
            <a:br>
              <a:rPr lang="en-US" sz="2400" dirty="0"/>
            </a:br>
            <a:endParaRPr lang="en-US" sz="2400" dirty="0"/>
          </a:p>
        </p:txBody>
      </p:sp>
    </p:spTree>
    <p:extLst>
      <p:ext uri="{BB962C8B-B14F-4D97-AF65-F5344CB8AC3E}">
        <p14:creationId xmlns:p14="http://schemas.microsoft.com/office/powerpoint/2010/main" val="209807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B432-83C1-44C1-B514-BF22C683B4ED}"/>
              </a:ext>
            </a:extLst>
          </p:cNvPr>
          <p:cNvSpPr>
            <a:spLocks noGrp="1"/>
          </p:cNvSpPr>
          <p:nvPr>
            <p:ph type="title"/>
          </p:nvPr>
        </p:nvSpPr>
        <p:spPr>
          <a:xfrm>
            <a:off x="656138" y="296979"/>
            <a:ext cx="9948362" cy="1178530"/>
          </a:xfrm>
        </p:spPr>
        <p:txBody>
          <a:bodyPr>
            <a:normAutofit/>
          </a:bodyPr>
          <a:lstStyle/>
          <a:p>
            <a:r>
              <a:rPr lang="en-US" sz="2800" dirty="0">
                <a:latin typeface="+mn-lt"/>
              </a:rPr>
              <a:t>Record domestic sugar production despite growing season challenges and inflationary pressures</a:t>
            </a:r>
          </a:p>
        </p:txBody>
      </p:sp>
      <p:sp>
        <p:nvSpPr>
          <p:cNvPr id="3" name="Slide Number Placeholder 2">
            <a:extLst>
              <a:ext uri="{FF2B5EF4-FFF2-40B4-BE49-F238E27FC236}">
                <a16:creationId xmlns:a16="http://schemas.microsoft.com/office/drawing/2014/main" id="{6279FF19-96F6-47C2-ABD8-0FC8DDB886CE}"/>
              </a:ext>
            </a:extLst>
          </p:cNvPr>
          <p:cNvSpPr>
            <a:spLocks noGrp="1"/>
          </p:cNvSpPr>
          <p:nvPr>
            <p:ph type="sldNum" sz="quarter" idx="12"/>
          </p:nvPr>
        </p:nvSpPr>
        <p:spPr/>
        <p:txBody>
          <a:bodyPr/>
          <a:lstStyle/>
          <a:p>
            <a:fld id="{7A1372A7-E0CF-9645-A12C-C67018752DB7}" type="slidenum">
              <a:rPr lang="en-US" smtClean="0">
                <a:solidFill>
                  <a:schemeClr val="tx1"/>
                </a:solidFill>
                <a:latin typeface="+mn-lt"/>
              </a:rPr>
              <a:t>19</a:t>
            </a:fld>
            <a:endParaRPr lang="en-US" dirty="0">
              <a:solidFill>
                <a:schemeClr val="tx1"/>
              </a:solidFill>
              <a:latin typeface="+mn-lt"/>
            </a:endParaRPr>
          </a:p>
        </p:txBody>
      </p:sp>
      <p:sp>
        <p:nvSpPr>
          <p:cNvPr id="5" name="Oval 4">
            <a:extLst>
              <a:ext uri="{FF2B5EF4-FFF2-40B4-BE49-F238E27FC236}">
                <a16:creationId xmlns:a16="http://schemas.microsoft.com/office/drawing/2014/main" id="{4445E13B-8F93-44DC-923C-4E2B95F46B71}"/>
              </a:ext>
            </a:extLst>
          </p:cNvPr>
          <p:cNvSpPr/>
          <p:nvPr/>
        </p:nvSpPr>
        <p:spPr>
          <a:xfrm>
            <a:off x="7737053" y="1867359"/>
            <a:ext cx="427838" cy="438508"/>
          </a:xfrm>
          <a:prstGeom prst="ellipse">
            <a:avLst/>
          </a:prstGeom>
          <a:solidFill>
            <a:srgbClr val="FFC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AF9154-1BD1-4B86-AE77-5EB2C9C7D067}"/>
              </a:ext>
            </a:extLst>
          </p:cNvPr>
          <p:cNvSpPr txBox="1"/>
          <p:nvPr/>
        </p:nvSpPr>
        <p:spPr>
          <a:xfrm>
            <a:off x="6889666" y="1528805"/>
            <a:ext cx="1708371" cy="338554"/>
          </a:xfrm>
          <a:prstGeom prst="rect">
            <a:avLst/>
          </a:prstGeom>
          <a:noFill/>
        </p:spPr>
        <p:txBody>
          <a:bodyPr wrap="square" rtlCol="0">
            <a:spAutoFit/>
          </a:bodyPr>
          <a:lstStyle/>
          <a:p>
            <a:r>
              <a:rPr lang="en-US" sz="1600" dirty="0">
                <a:cs typeface="Arial" panose="020B0604020202020204" pitchFamily="34" charset="0"/>
              </a:rPr>
              <a:t>9.4 million STRV</a:t>
            </a:r>
          </a:p>
        </p:txBody>
      </p:sp>
      <p:sp>
        <p:nvSpPr>
          <p:cNvPr id="7" name="TextBox 6">
            <a:extLst>
              <a:ext uri="{FF2B5EF4-FFF2-40B4-BE49-F238E27FC236}">
                <a16:creationId xmlns:a16="http://schemas.microsoft.com/office/drawing/2014/main" id="{11E6CD10-F9BE-4A65-AA95-8FD2AD2578F9}"/>
              </a:ext>
            </a:extLst>
          </p:cNvPr>
          <p:cNvSpPr txBox="1"/>
          <p:nvPr/>
        </p:nvSpPr>
        <p:spPr>
          <a:xfrm>
            <a:off x="571267" y="6415668"/>
            <a:ext cx="2692400" cy="307777"/>
          </a:xfrm>
          <a:prstGeom prst="rect">
            <a:avLst/>
          </a:prstGeom>
          <a:noFill/>
        </p:spPr>
        <p:txBody>
          <a:bodyPr wrap="square" rtlCol="0">
            <a:spAutoFit/>
          </a:bodyPr>
          <a:lstStyle/>
          <a:p>
            <a:r>
              <a:rPr lang="en-US" sz="1400" dirty="0">
                <a:cs typeface="Arial" panose="020B0604020202020204" pitchFamily="34" charset="0"/>
              </a:rPr>
              <a:t>Source: USDA.</a:t>
            </a:r>
          </a:p>
        </p:txBody>
      </p:sp>
      <p:sp>
        <p:nvSpPr>
          <p:cNvPr id="8" name="TextBox 7">
            <a:extLst>
              <a:ext uri="{FF2B5EF4-FFF2-40B4-BE49-F238E27FC236}">
                <a16:creationId xmlns:a16="http://schemas.microsoft.com/office/drawing/2014/main" id="{2F29B1DD-1F92-4B92-81B0-0DFD0A81C863}"/>
              </a:ext>
            </a:extLst>
          </p:cNvPr>
          <p:cNvSpPr txBox="1"/>
          <p:nvPr/>
        </p:nvSpPr>
        <p:spPr>
          <a:xfrm>
            <a:off x="311370" y="1421542"/>
            <a:ext cx="1266737" cy="307777"/>
          </a:xfrm>
          <a:prstGeom prst="rect">
            <a:avLst/>
          </a:prstGeom>
          <a:noFill/>
        </p:spPr>
        <p:txBody>
          <a:bodyPr wrap="square" rtlCol="0">
            <a:spAutoFit/>
          </a:bodyPr>
          <a:lstStyle/>
          <a:p>
            <a:r>
              <a:rPr lang="en-US" sz="1400" b="1" dirty="0">
                <a:cs typeface="Arial" panose="020B0604020202020204" pitchFamily="34" charset="0"/>
              </a:rPr>
              <a:t>1,000 STRV</a:t>
            </a:r>
          </a:p>
        </p:txBody>
      </p:sp>
      <p:sp>
        <p:nvSpPr>
          <p:cNvPr id="9" name="Flowchart: Off-page Connector 8">
            <a:extLst>
              <a:ext uri="{FF2B5EF4-FFF2-40B4-BE49-F238E27FC236}">
                <a16:creationId xmlns:a16="http://schemas.microsoft.com/office/drawing/2014/main" id="{B58979B2-AE96-48A9-931D-8F54D9D758AD}"/>
              </a:ext>
            </a:extLst>
          </p:cNvPr>
          <p:cNvSpPr/>
          <p:nvPr/>
        </p:nvSpPr>
        <p:spPr>
          <a:xfrm rot="5400000">
            <a:off x="9428545" y="631875"/>
            <a:ext cx="2351908" cy="2860647"/>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10" name="Title 3">
            <a:extLst>
              <a:ext uri="{FF2B5EF4-FFF2-40B4-BE49-F238E27FC236}">
                <a16:creationId xmlns:a16="http://schemas.microsoft.com/office/drawing/2014/main" id="{85854C7D-CED4-425C-B409-1E2EF65BD9E1}"/>
              </a:ext>
            </a:extLst>
          </p:cNvPr>
          <p:cNvSpPr txBox="1">
            <a:spLocks/>
          </p:cNvSpPr>
          <p:nvPr/>
        </p:nvSpPr>
        <p:spPr>
          <a:xfrm>
            <a:off x="9421752" y="1059480"/>
            <a:ext cx="2613071" cy="174244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Most recent estimate of production is up by almost 400,000 STRV from the July estimate</a:t>
            </a:r>
          </a:p>
        </p:txBody>
      </p:sp>
      <p:graphicFrame>
        <p:nvGraphicFramePr>
          <p:cNvPr id="11" name="Chart 10">
            <a:extLst>
              <a:ext uri="{FF2B5EF4-FFF2-40B4-BE49-F238E27FC236}">
                <a16:creationId xmlns:a16="http://schemas.microsoft.com/office/drawing/2014/main" id="{E312F228-25FE-4D55-B01C-4BB7E3AB62BE}"/>
              </a:ext>
            </a:extLst>
          </p:cNvPr>
          <p:cNvGraphicFramePr>
            <a:graphicFrameLocks noGrp="1"/>
          </p:cNvGraphicFramePr>
          <p:nvPr>
            <p:extLst>
              <p:ext uri="{D42A27DB-BD31-4B8C-83A1-F6EECF244321}">
                <p14:modId xmlns:p14="http://schemas.microsoft.com/office/powerpoint/2010/main" val="3778146550"/>
              </p:ext>
            </p:extLst>
          </p:nvPr>
        </p:nvGraphicFramePr>
        <p:xfrm>
          <a:off x="319305" y="1714756"/>
          <a:ext cx="7914846" cy="4715475"/>
        </p:xfrm>
        <a:graphic>
          <a:graphicData uri="http://schemas.openxmlformats.org/drawingml/2006/chart">
            <c:chart xmlns:c="http://schemas.openxmlformats.org/drawingml/2006/chart" xmlns:r="http://schemas.openxmlformats.org/officeDocument/2006/relationships" r:id="rId2"/>
          </a:graphicData>
        </a:graphic>
      </p:graphicFrame>
      <p:pic>
        <p:nvPicPr>
          <p:cNvPr id="3076" name="Picture 4" descr="Drought Monitor for conus">
            <a:extLst>
              <a:ext uri="{FF2B5EF4-FFF2-40B4-BE49-F238E27FC236}">
                <a16:creationId xmlns:a16="http://schemas.microsoft.com/office/drawing/2014/main" id="{770E15C8-F6E0-4BA4-81D9-C9FA0AEFB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20728" r="5116" b="20612"/>
          <a:stretch/>
        </p:blipFill>
        <p:spPr bwMode="auto">
          <a:xfrm>
            <a:off x="9046347" y="3738694"/>
            <a:ext cx="3116304" cy="203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9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0895E3-08FC-4EA4-A7DE-FBBC6C2E87AD}"/>
              </a:ext>
            </a:extLst>
          </p:cNvPr>
          <p:cNvPicPr>
            <a:picLocks noChangeAspect="1"/>
          </p:cNvPicPr>
          <p:nvPr/>
        </p:nvPicPr>
        <p:blipFill>
          <a:blip r:embed="rId2"/>
          <a:stretch>
            <a:fillRect/>
          </a:stretch>
        </p:blipFill>
        <p:spPr>
          <a:xfrm>
            <a:off x="934273" y="0"/>
            <a:ext cx="10323453" cy="6858000"/>
          </a:xfrm>
          <a:prstGeom prst="rect">
            <a:avLst/>
          </a:prstGeom>
        </p:spPr>
      </p:pic>
      <p:pic>
        <p:nvPicPr>
          <p:cNvPr id="30" name="Picture 29">
            <a:extLst>
              <a:ext uri="{FF2B5EF4-FFF2-40B4-BE49-F238E27FC236}">
                <a16:creationId xmlns:a16="http://schemas.microsoft.com/office/drawing/2014/main" id="{A7E023C4-3CE6-477A-845D-030892069953}"/>
              </a:ext>
            </a:extLst>
          </p:cNvPr>
          <p:cNvPicPr>
            <a:picLocks noChangeAspect="1"/>
          </p:cNvPicPr>
          <p:nvPr/>
        </p:nvPicPr>
        <p:blipFill>
          <a:blip r:embed="rId3"/>
          <a:stretch>
            <a:fillRect/>
          </a:stretch>
        </p:blipFill>
        <p:spPr>
          <a:xfrm>
            <a:off x="7656031" y="41820"/>
            <a:ext cx="4651206" cy="3199035"/>
          </a:xfrm>
          <a:prstGeom prst="rect">
            <a:avLst/>
          </a:prstGeom>
          <a:effectLst>
            <a:outerShdw blurRad="63500" sx="102000" sy="102000" algn="ctr" rotWithShape="0">
              <a:prstClr val="black">
                <a:alpha val="15000"/>
              </a:prstClr>
            </a:outerShdw>
          </a:effectLst>
        </p:spPr>
      </p:pic>
      <p:pic>
        <p:nvPicPr>
          <p:cNvPr id="24" name="Picture 23">
            <a:extLst>
              <a:ext uri="{FF2B5EF4-FFF2-40B4-BE49-F238E27FC236}">
                <a16:creationId xmlns:a16="http://schemas.microsoft.com/office/drawing/2014/main" id="{B5EF9A8E-EA70-46A7-90E5-D9C56B6920A6}"/>
              </a:ext>
            </a:extLst>
          </p:cNvPr>
          <p:cNvPicPr>
            <a:picLocks noChangeAspect="1"/>
          </p:cNvPicPr>
          <p:nvPr/>
        </p:nvPicPr>
        <p:blipFill>
          <a:blip r:embed="rId4"/>
          <a:stretch>
            <a:fillRect/>
          </a:stretch>
        </p:blipFill>
        <p:spPr>
          <a:xfrm>
            <a:off x="7932995" y="3839714"/>
            <a:ext cx="4157760" cy="2360089"/>
          </a:xfrm>
          <a:prstGeom prst="rect">
            <a:avLst/>
          </a:prstGeom>
          <a:effectLst>
            <a:outerShdw blurRad="63500" sx="102000" sy="102000" algn="ctr" rotWithShape="0">
              <a:prstClr val="black">
                <a:alpha val="15000"/>
              </a:prstClr>
            </a:outerShdw>
          </a:effectLst>
        </p:spPr>
      </p:pic>
      <p:pic>
        <p:nvPicPr>
          <p:cNvPr id="23" name="Picture 22">
            <a:extLst>
              <a:ext uri="{FF2B5EF4-FFF2-40B4-BE49-F238E27FC236}">
                <a16:creationId xmlns:a16="http://schemas.microsoft.com/office/drawing/2014/main" id="{FBE1B096-A0FC-41A1-ACAC-E506EB65ED80}"/>
              </a:ext>
            </a:extLst>
          </p:cNvPr>
          <p:cNvPicPr>
            <a:picLocks noChangeAspect="1"/>
          </p:cNvPicPr>
          <p:nvPr/>
        </p:nvPicPr>
        <p:blipFill rotWithShape="1">
          <a:blip r:embed="rId5"/>
          <a:srcRect l="9522" t="40720" r="13030" b="32444"/>
          <a:stretch/>
        </p:blipFill>
        <p:spPr>
          <a:xfrm>
            <a:off x="8096479" y="4515372"/>
            <a:ext cx="3683340" cy="1263058"/>
          </a:xfrm>
          <a:prstGeom prst="rect">
            <a:avLst/>
          </a:prstGeom>
        </p:spPr>
      </p:pic>
      <p:sp>
        <p:nvSpPr>
          <p:cNvPr id="3" name="Slide Number Placeholder 2">
            <a:extLst>
              <a:ext uri="{FF2B5EF4-FFF2-40B4-BE49-F238E27FC236}">
                <a16:creationId xmlns:a16="http://schemas.microsoft.com/office/drawing/2014/main" id="{EB8FBD24-13A0-442C-A344-535EF5239A7E}"/>
              </a:ext>
            </a:extLst>
          </p:cNvPr>
          <p:cNvSpPr>
            <a:spLocks noGrp="1"/>
          </p:cNvSpPr>
          <p:nvPr>
            <p:ph type="sldNum" sz="quarter" idx="12"/>
          </p:nvPr>
        </p:nvSpPr>
        <p:spPr/>
        <p:txBody>
          <a:bodyPr/>
          <a:lstStyle/>
          <a:p>
            <a:fld id="{7A1372A7-E0CF-9645-A12C-C67018752DB7}" type="slidenum">
              <a:rPr lang="en-US" smtClean="0">
                <a:latin typeface="+mn-lt"/>
              </a:rPr>
              <a:t>2</a:t>
            </a:fld>
            <a:endParaRPr lang="en-US" dirty="0">
              <a:latin typeface="+mn-lt"/>
            </a:endParaRPr>
          </a:p>
        </p:txBody>
      </p:sp>
      <p:sp>
        <p:nvSpPr>
          <p:cNvPr id="17" name="TextBox 16">
            <a:extLst>
              <a:ext uri="{FF2B5EF4-FFF2-40B4-BE49-F238E27FC236}">
                <a16:creationId xmlns:a16="http://schemas.microsoft.com/office/drawing/2014/main" id="{10645B61-01CA-47E5-B1BE-4D855FA22AB3}"/>
              </a:ext>
            </a:extLst>
          </p:cNvPr>
          <p:cNvSpPr txBox="1"/>
          <p:nvPr/>
        </p:nvSpPr>
        <p:spPr>
          <a:xfrm>
            <a:off x="483748" y="5783230"/>
            <a:ext cx="3883848" cy="461665"/>
          </a:xfrm>
          <a:prstGeom prst="rect">
            <a:avLst/>
          </a:prstGeom>
          <a:noFill/>
        </p:spPr>
        <p:txBody>
          <a:bodyPr wrap="square">
            <a:spAutoFit/>
          </a:bodyPr>
          <a:lstStyle/>
          <a:p>
            <a:r>
              <a:rPr lang="en-US" sz="1200" dirty="0">
                <a:cs typeface="Arial" panose="020B0604020202020204" pitchFamily="34" charset="0"/>
              </a:rPr>
              <a:t>https://www.cobank.com/corporate/news/2022/food-manufacturers-surprise-profitability-set-to-continue</a:t>
            </a:r>
          </a:p>
        </p:txBody>
      </p:sp>
      <p:sp>
        <p:nvSpPr>
          <p:cNvPr id="25" name="TextBox 24">
            <a:extLst>
              <a:ext uri="{FF2B5EF4-FFF2-40B4-BE49-F238E27FC236}">
                <a16:creationId xmlns:a16="http://schemas.microsoft.com/office/drawing/2014/main" id="{E6668089-A14F-483A-B9E4-28D1F31FBF09}"/>
              </a:ext>
            </a:extLst>
          </p:cNvPr>
          <p:cNvSpPr txBox="1"/>
          <p:nvPr/>
        </p:nvSpPr>
        <p:spPr>
          <a:xfrm>
            <a:off x="8096479" y="6013734"/>
            <a:ext cx="3481987" cy="461665"/>
          </a:xfrm>
          <a:prstGeom prst="rect">
            <a:avLst/>
          </a:prstGeom>
          <a:noFill/>
        </p:spPr>
        <p:txBody>
          <a:bodyPr wrap="square">
            <a:spAutoFit/>
          </a:bodyPr>
          <a:lstStyle/>
          <a:p>
            <a:r>
              <a:rPr lang="en-US" sz="1200" dirty="0">
                <a:cs typeface="Arial" panose="020B0604020202020204" pitchFamily="34" charset="0"/>
              </a:rPr>
              <a:t>https://www.nytimes.com/2022/02/03/business/economy/food-prices-inflation-world.html</a:t>
            </a:r>
          </a:p>
        </p:txBody>
      </p:sp>
      <p:sp>
        <p:nvSpPr>
          <p:cNvPr id="28" name="TextBox 27">
            <a:extLst>
              <a:ext uri="{FF2B5EF4-FFF2-40B4-BE49-F238E27FC236}">
                <a16:creationId xmlns:a16="http://schemas.microsoft.com/office/drawing/2014/main" id="{4F149C72-7D9F-49EA-8007-D383E013680F}"/>
              </a:ext>
            </a:extLst>
          </p:cNvPr>
          <p:cNvSpPr txBox="1"/>
          <p:nvPr/>
        </p:nvSpPr>
        <p:spPr>
          <a:xfrm>
            <a:off x="1643162" y="139607"/>
            <a:ext cx="4058720" cy="2246769"/>
          </a:xfrm>
          <a:prstGeom prst="rect">
            <a:avLst/>
          </a:prstGeom>
          <a:noFill/>
        </p:spPr>
        <p:txBody>
          <a:bodyPr wrap="square" rtlCol="0">
            <a:spAutoFit/>
          </a:bodyPr>
          <a:lstStyle/>
          <a:p>
            <a:r>
              <a:rPr lang="en-US" sz="2800" b="1" dirty="0">
                <a:solidFill>
                  <a:srgbClr val="485D68"/>
                </a:solidFill>
                <a:cs typeface="Arial" panose="020B0604020202020204" pitchFamily="34" charset="0"/>
              </a:rPr>
              <a:t>Lots of discussion about adjusting to the pandemic --- what it means for farm production and prices of food and returns.</a:t>
            </a:r>
          </a:p>
        </p:txBody>
      </p:sp>
      <p:cxnSp>
        <p:nvCxnSpPr>
          <p:cNvPr id="4" name="Straight Arrow Connector 3">
            <a:extLst>
              <a:ext uri="{FF2B5EF4-FFF2-40B4-BE49-F238E27FC236}">
                <a16:creationId xmlns:a16="http://schemas.microsoft.com/office/drawing/2014/main" id="{CAA91DC0-DAA7-41E2-863B-B5A2434AB40B}"/>
              </a:ext>
            </a:extLst>
          </p:cNvPr>
          <p:cNvCxnSpPr>
            <a:cxnSpLocks/>
          </p:cNvCxnSpPr>
          <p:nvPr/>
        </p:nvCxnSpPr>
        <p:spPr>
          <a:xfrm flipH="1">
            <a:off x="2366502" y="2386376"/>
            <a:ext cx="1048215" cy="854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943927-ABF7-4031-B595-94E159165F5F}"/>
              </a:ext>
            </a:extLst>
          </p:cNvPr>
          <p:cNvCxnSpPr>
            <a:cxnSpLocks/>
          </p:cNvCxnSpPr>
          <p:nvPr/>
        </p:nvCxnSpPr>
        <p:spPr>
          <a:xfrm>
            <a:off x="5265516" y="2045123"/>
            <a:ext cx="2355875" cy="20258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C07E24-C012-445A-81C6-BB41C2F49953}"/>
              </a:ext>
            </a:extLst>
          </p:cNvPr>
          <p:cNvCxnSpPr>
            <a:cxnSpLocks/>
          </p:cNvCxnSpPr>
          <p:nvPr/>
        </p:nvCxnSpPr>
        <p:spPr>
          <a:xfrm>
            <a:off x="5614333" y="1500024"/>
            <a:ext cx="20910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A74CE59-9C29-4833-880C-16FD9933AB15}"/>
              </a:ext>
            </a:extLst>
          </p:cNvPr>
          <p:cNvPicPr>
            <a:picLocks noChangeAspect="1"/>
          </p:cNvPicPr>
          <p:nvPr/>
        </p:nvPicPr>
        <p:blipFill>
          <a:blip r:embed="rId3"/>
          <a:stretch>
            <a:fillRect/>
          </a:stretch>
        </p:blipFill>
        <p:spPr>
          <a:xfrm>
            <a:off x="308875" y="3229425"/>
            <a:ext cx="4058720" cy="2677656"/>
          </a:xfrm>
          <a:prstGeom prst="rect">
            <a:avLst/>
          </a:prstGeom>
          <a:effectLst>
            <a:outerShdw blurRad="63500" sx="102000" sy="102000" algn="ctr" rotWithShape="0">
              <a:prstClr val="black">
                <a:alpha val="15000"/>
              </a:prstClr>
            </a:outerShdw>
          </a:effectLst>
        </p:spPr>
      </p:pic>
      <p:sp>
        <p:nvSpPr>
          <p:cNvPr id="21" name="TextBox 20">
            <a:extLst>
              <a:ext uri="{FF2B5EF4-FFF2-40B4-BE49-F238E27FC236}">
                <a16:creationId xmlns:a16="http://schemas.microsoft.com/office/drawing/2014/main" id="{B832B108-1E75-4C49-AE4E-E52DA6AD5EF4}"/>
              </a:ext>
            </a:extLst>
          </p:cNvPr>
          <p:cNvSpPr txBox="1"/>
          <p:nvPr/>
        </p:nvSpPr>
        <p:spPr>
          <a:xfrm>
            <a:off x="7754669" y="1027445"/>
            <a:ext cx="4552568" cy="830997"/>
          </a:xfrm>
          <a:prstGeom prst="rect">
            <a:avLst/>
          </a:prstGeom>
          <a:noFill/>
        </p:spPr>
        <p:txBody>
          <a:bodyPr wrap="square" rtlCol="0">
            <a:spAutoFit/>
          </a:bodyPr>
          <a:lstStyle/>
          <a:p>
            <a:pPr algn="ctr"/>
            <a:r>
              <a:rPr lang="en-US" sz="2400" b="1" dirty="0">
                <a:ea typeface="Verdana" panose="020B0604030504040204" pitchFamily="34" charset="0"/>
              </a:rPr>
              <a:t>Farmers Feel the Squeeze</a:t>
            </a:r>
          </a:p>
          <a:p>
            <a:pPr algn="ctr"/>
            <a:r>
              <a:rPr lang="en-US" sz="2400" b="1" dirty="0">
                <a:ea typeface="Verdana" panose="020B0604030504040204" pitchFamily="34" charset="0"/>
              </a:rPr>
              <a:t> of Inflation</a:t>
            </a:r>
          </a:p>
        </p:txBody>
      </p:sp>
      <p:pic>
        <p:nvPicPr>
          <p:cNvPr id="22" name="Picture 21">
            <a:extLst>
              <a:ext uri="{FF2B5EF4-FFF2-40B4-BE49-F238E27FC236}">
                <a16:creationId xmlns:a16="http://schemas.microsoft.com/office/drawing/2014/main" id="{62E3E659-2C54-41E7-90AA-38AC17F9CB0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599371" y="202778"/>
            <a:ext cx="2742314" cy="1175277"/>
          </a:xfrm>
          <a:prstGeom prst="rect">
            <a:avLst/>
          </a:prstGeom>
        </p:spPr>
      </p:pic>
      <p:pic>
        <p:nvPicPr>
          <p:cNvPr id="5" name="Picture 4">
            <a:extLst>
              <a:ext uri="{FF2B5EF4-FFF2-40B4-BE49-F238E27FC236}">
                <a16:creationId xmlns:a16="http://schemas.microsoft.com/office/drawing/2014/main" id="{7C11E7D3-931F-419E-B9AE-2D4EFC15FDB7}"/>
              </a:ext>
            </a:extLst>
          </p:cNvPr>
          <p:cNvPicPr>
            <a:picLocks noChangeAspect="1"/>
          </p:cNvPicPr>
          <p:nvPr/>
        </p:nvPicPr>
        <p:blipFill rotWithShape="1">
          <a:blip r:embed="rId7"/>
          <a:srcRect l="68638" t="20129" r="19248" b="74498"/>
          <a:stretch/>
        </p:blipFill>
        <p:spPr>
          <a:xfrm>
            <a:off x="8263574" y="4070981"/>
            <a:ext cx="2947201" cy="399627"/>
          </a:xfrm>
          <a:prstGeom prst="rect">
            <a:avLst/>
          </a:prstGeom>
        </p:spPr>
      </p:pic>
      <p:sp>
        <p:nvSpPr>
          <p:cNvPr id="26" name="TextBox 25">
            <a:extLst>
              <a:ext uri="{FF2B5EF4-FFF2-40B4-BE49-F238E27FC236}">
                <a16:creationId xmlns:a16="http://schemas.microsoft.com/office/drawing/2014/main" id="{641050E7-C404-4C6A-A58B-9A035FCE93F3}"/>
              </a:ext>
            </a:extLst>
          </p:cNvPr>
          <p:cNvSpPr txBox="1"/>
          <p:nvPr/>
        </p:nvSpPr>
        <p:spPr>
          <a:xfrm>
            <a:off x="8136820" y="1822880"/>
            <a:ext cx="3953935" cy="461665"/>
          </a:xfrm>
          <a:prstGeom prst="rect">
            <a:avLst/>
          </a:prstGeom>
          <a:noFill/>
        </p:spPr>
        <p:txBody>
          <a:bodyPr wrap="square">
            <a:spAutoFit/>
          </a:bodyPr>
          <a:lstStyle/>
          <a:p>
            <a:r>
              <a:rPr lang="en-US" sz="1200" dirty="0">
                <a:cs typeface="Arial" panose="020B0604020202020204" pitchFamily="34" charset="0"/>
              </a:rPr>
              <a:t>https://www.wsj.com/articles/farmers-feel-the-squeeze-of-inflation-11644921180</a:t>
            </a:r>
          </a:p>
        </p:txBody>
      </p:sp>
      <p:pic>
        <p:nvPicPr>
          <p:cNvPr id="19" name="Picture 18">
            <a:extLst>
              <a:ext uri="{FF2B5EF4-FFF2-40B4-BE49-F238E27FC236}">
                <a16:creationId xmlns:a16="http://schemas.microsoft.com/office/drawing/2014/main" id="{B1AF0B60-2531-4BCE-BD9C-33A4C0CFDFB3}"/>
              </a:ext>
            </a:extLst>
          </p:cNvPr>
          <p:cNvPicPr>
            <a:picLocks noChangeAspect="1"/>
          </p:cNvPicPr>
          <p:nvPr/>
        </p:nvPicPr>
        <p:blipFill rotWithShape="1">
          <a:blip r:embed="rId8"/>
          <a:srcRect l="9928" t="39640" r="37354" b="19993"/>
          <a:stretch/>
        </p:blipFill>
        <p:spPr>
          <a:xfrm>
            <a:off x="653775" y="3460258"/>
            <a:ext cx="3425454" cy="1605512"/>
          </a:xfrm>
          <a:prstGeom prst="rect">
            <a:avLst/>
          </a:prstGeom>
        </p:spPr>
      </p:pic>
    </p:spTree>
    <p:extLst>
      <p:ext uri="{BB962C8B-B14F-4D97-AF65-F5344CB8AC3E}">
        <p14:creationId xmlns:p14="http://schemas.microsoft.com/office/powerpoint/2010/main" val="1452608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white cubes&#10;&#10;Description automatically generated with low confidence">
            <a:extLst>
              <a:ext uri="{FF2B5EF4-FFF2-40B4-BE49-F238E27FC236}">
                <a16:creationId xmlns:a16="http://schemas.microsoft.com/office/drawing/2014/main" id="{9C529561-552D-441B-A2EF-7006A9F3466A}"/>
              </a:ext>
            </a:extLst>
          </p:cNvPr>
          <p:cNvPicPr>
            <a:picLocks noChangeAspect="1"/>
          </p:cNvPicPr>
          <p:nvPr/>
        </p:nvPicPr>
        <p:blipFill>
          <a:blip r:embed="rId2">
            <a:alphaModFix amt="43000"/>
          </a:blip>
          <a:stretch>
            <a:fillRect/>
          </a:stretch>
        </p:blipFill>
        <p:spPr>
          <a:xfrm>
            <a:off x="934273" y="0"/>
            <a:ext cx="10323453" cy="6858000"/>
          </a:xfrm>
          <a:prstGeom prst="rect">
            <a:avLst/>
          </a:prstGeom>
        </p:spPr>
      </p:pic>
      <p:sp>
        <p:nvSpPr>
          <p:cNvPr id="3" name="Slide Number Placeholder 2">
            <a:extLst>
              <a:ext uri="{FF2B5EF4-FFF2-40B4-BE49-F238E27FC236}">
                <a16:creationId xmlns:a16="http://schemas.microsoft.com/office/drawing/2014/main" id="{E235B236-C804-416E-9B44-915C9F8F34DA}"/>
              </a:ext>
            </a:extLst>
          </p:cNvPr>
          <p:cNvSpPr>
            <a:spLocks noGrp="1"/>
          </p:cNvSpPr>
          <p:nvPr>
            <p:ph type="sldNum" sz="quarter" idx="12"/>
          </p:nvPr>
        </p:nvSpPr>
        <p:spPr/>
        <p:txBody>
          <a:bodyPr/>
          <a:lstStyle/>
          <a:p>
            <a:fld id="{7A1372A7-E0CF-9645-A12C-C67018752DB7}" type="slidenum">
              <a:rPr lang="en-US" smtClean="0">
                <a:latin typeface="+mn-lt"/>
              </a:rPr>
              <a:t>20</a:t>
            </a:fld>
            <a:endParaRPr lang="en-US" dirty="0">
              <a:latin typeface="+mn-lt"/>
            </a:endParaRPr>
          </a:p>
        </p:txBody>
      </p:sp>
      <p:graphicFrame>
        <p:nvGraphicFramePr>
          <p:cNvPr id="4" name="Chart 3">
            <a:extLst>
              <a:ext uri="{FF2B5EF4-FFF2-40B4-BE49-F238E27FC236}">
                <a16:creationId xmlns:a16="http://schemas.microsoft.com/office/drawing/2014/main" id="{387C08DB-F140-40E0-B13B-48C50D33886F}"/>
              </a:ext>
            </a:extLst>
          </p:cNvPr>
          <p:cNvGraphicFramePr>
            <a:graphicFrameLocks noGrp="1"/>
          </p:cNvGraphicFramePr>
          <p:nvPr/>
        </p:nvGraphicFramePr>
        <p:xfrm>
          <a:off x="3993160" y="136524"/>
          <a:ext cx="7959275" cy="6506323"/>
        </p:xfrm>
        <a:graphic>
          <a:graphicData uri="http://schemas.openxmlformats.org/drawingml/2006/chart">
            <c:chart xmlns:c="http://schemas.openxmlformats.org/drawingml/2006/chart" xmlns:r="http://schemas.openxmlformats.org/officeDocument/2006/relationships" r:id="rId3"/>
          </a:graphicData>
        </a:graphic>
      </p:graphicFrame>
      <p:sp>
        <p:nvSpPr>
          <p:cNvPr id="5" name="Flowchart: Off-page Connector 4">
            <a:extLst>
              <a:ext uri="{FF2B5EF4-FFF2-40B4-BE49-F238E27FC236}">
                <a16:creationId xmlns:a16="http://schemas.microsoft.com/office/drawing/2014/main" id="{90973001-04B0-4A6D-A031-08800606E572}"/>
              </a:ext>
            </a:extLst>
          </p:cNvPr>
          <p:cNvSpPr/>
          <p:nvPr/>
        </p:nvSpPr>
        <p:spPr>
          <a:xfrm rot="16200000">
            <a:off x="19990" y="1848788"/>
            <a:ext cx="3865421" cy="3243553"/>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6" name="Title 3">
            <a:extLst>
              <a:ext uri="{FF2B5EF4-FFF2-40B4-BE49-F238E27FC236}">
                <a16:creationId xmlns:a16="http://schemas.microsoft.com/office/drawing/2014/main" id="{D2DA0296-4428-4133-A932-4C1937618E60}"/>
              </a:ext>
            </a:extLst>
          </p:cNvPr>
          <p:cNvSpPr txBox="1">
            <a:spLocks/>
          </p:cNvSpPr>
          <p:nvPr/>
        </p:nvSpPr>
        <p:spPr>
          <a:xfrm>
            <a:off x="330918" y="2357306"/>
            <a:ext cx="2777995" cy="2734239"/>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Total sweetener use has fallen by 4% since 2000, but…</a:t>
            </a:r>
          </a:p>
          <a:p>
            <a:endParaRPr lang="en-US" sz="2400" b="1" dirty="0">
              <a:solidFill>
                <a:schemeClr val="bg1"/>
              </a:solidFill>
              <a:latin typeface="+mn-lt"/>
            </a:endParaRPr>
          </a:p>
          <a:p>
            <a:r>
              <a:rPr lang="en-US" sz="2400" b="1" dirty="0">
                <a:solidFill>
                  <a:schemeClr val="bg1"/>
                </a:solidFill>
                <a:latin typeface="+mn-lt"/>
              </a:rPr>
              <a:t>Sugar consumption has grown by about 23%, but remained flat on a per capita basis. </a:t>
            </a:r>
          </a:p>
          <a:p>
            <a:endParaRPr lang="en-US" sz="2400" b="1" dirty="0">
              <a:solidFill>
                <a:schemeClr val="bg1"/>
              </a:solidFill>
              <a:latin typeface="+mn-lt"/>
            </a:endParaRPr>
          </a:p>
        </p:txBody>
      </p:sp>
      <p:sp>
        <p:nvSpPr>
          <p:cNvPr id="7" name="TextBox 1">
            <a:extLst>
              <a:ext uri="{FF2B5EF4-FFF2-40B4-BE49-F238E27FC236}">
                <a16:creationId xmlns:a16="http://schemas.microsoft.com/office/drawing/2014/main" id="{8C969FA9-DADE-4C38-81B7-62531F29C116}"/>
              </a:ext>
            </a:extLst>
          </p:cNvPr>
          <p:cNvSpPr txBox="1"/>
          <p:nvPr/>
        </p:nvSpPr>
        <p:spPr>
          <a:xfrm>
            <a:off x="4253213" y="19119"/>
            <a:ext cx="7959275" cy="1386627"/>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485D68"/>
                </a:solidFill>
                <a:cs typeface="Arial" panose="020B0604020202020204" pitchFamily="34" charset="0"/>
              </a:rPr>
              <a:t>U.S. Sugar and</a:t>
            </a:r>
            <a:r>
              <a:rPr lang="en-US" sz="2800" b="1" baseline="0" dirty="0">
                <a:solidFill>
                  <a:srgbClr val="485D68"/>
                </a:solidFill>
                <a:cs typeface="Arial" panose="020B0604020202020204" pitchFamily="34" charset="0"/>
              </a:rPr>
              <a:t> HFCS Per Capita Consumption</a:t>
            </a:r>
          </a:p>
          <a:p>
            <a:pPr algn="ctr"/>
            <a:r>
              <a:rPr lang="en-US" sz="2400" b="0" i="1" baseline="0" dirty="0">
                <a:solidFill>
                  <a:srgbClr val="485D68"/>
                </a:solidFill>
                <a:cs typeface="Arial" panose="020B0604020202020204" pitchFamily="34" charset="0"/>
              </a:rPr>
              <a:t>-- </a:t>
            </a:r>
            <a:r>
              <a:rPr lang="en-US" sz="1800" b="0" i="1" baseline="0" dirty="0">
                <a:solidFill>
                  <a:srgbClr val="485D68"/>
                </a:solidFill>
                <a:cs typeface="Arial" panose="020B0604020202020204" pitchFamily="34" charset="0"/>
              </a:rPr>
              <a:t>kilograms per person, refined basis, 1974 - 2020 </a:t>
            </a:r>
            <a:r>
              <a:rPr lang="en-US" sz="2400" b="0" i="1" baseline="0" dirty="0">
                <a:solidFill>
                  <a:srgbClr val="485D68"/>
                </a:solidFill>
                <a:cs typeface="Arial" panose="020B0604020202020204" pitchFamily="34" charset="0"/>
              </a:rPr>
              <a:t>--</a:t>
            </a:r>
            <a:endParaRPr lang="en-US" sz="2400" b="0" i="1" dirty="0">
              <a:solidFill>
                <a:srgbClr val="485D68"/>
              </a:solidFill>
              <a:cs typeface="Arial" panose="020B0604020202020204" pitchFamily="34" charset="0"/>
            </a:endParaRPr>
          </a:p>
        </p:txBody>
      </p:sp>
    </p:spTree>
    <p:extLst>
      <p:ext uri="{BB962C8B-B14F-4D97-AF65-F5344CB8AC3E}">
        <p14:creationId xmlns:p14="http://schemas.microsoft.com/office/powerpoint/2010/main" val="389227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558A-4686-4286-B177-304B5377CB6E}"/>
              </a:ext>
            </a:extLst>
          </p:cNvPr>
          <p:cNvSpPr>
            <a:spLocks noGrp="1"/>
          </p:cNvSpPr>
          <p:nvPr>
            <p:ph type="title"/>
          </p:nvPr>
        </p:nvSpPr>
        <p:spPr>
          <a:xfrm>
            <a:off x="143853" y="136524"/>
            <a:ext cx="11865895" cy="449456"/>
          </a:xfrm>
        </p:spPr>
        <p:txBody>
          <a:bodyPr>
            <a:noAutofit/>
          </a:bodyPr>
          <a:lstStyle/>
          <a:p>
            <a:r>
              <a:rPr lang="en-US" sz="2800" dirty="0">
                <a:latin typeface="+mn-lt"/>
              </a:rPr>
              <a:t>Sustainability --- 16% increase in production on 11% less land</a:t>
            </a:r>
          </a:p>
        </p:txBody>
      </p:sp>
      <p:sp>
        <p:nvSpPr>
          <p:cNvPr id="3" name="Slide Number Placeholder 2">
            <a:extLst>
              <a:ext uri="{FF2B5EF4-FFF2-40B4-BE49-F238E27FC236}">
                <a16:creationId xmlns:a16="http://schemas.microsoft.com/office/drawing/2014/main" id="{DCAA1920-72F1-4A29-BC86-3C6274165532}"/>
              </a:ext>
            </a:extLst>
          </p:cNvPr>
          <p:cNvSpPr>
            <a:spLocks noGrp="1"/>
          </p:cNvSpPr>
          <p:nvPr>
            <p:ph type="sldNum" sz="quarter" idx="12"/>
          </p:nvPr>
        </p:nvSpPr>
        <p:spPr/>
        <p:txBody>
          <a:bodyPr/>
          <a:lstStyle/>
          <a:p>
            <a:fld id="{7A1372A7-E0CF-9645-A12C-C67018752DB7}" type="slidenum">
              <a:rPr lang="en-US" smtClean="0">
                <a:latin typeface="+mn-lt"/>
              </a:rPr>
              <a:t>21</a:t>
            </a:fld>
            <a:endParaRPr lang="en-US" dirty="0">
              <a:latin typeface="+mn-lt"/>
            </a:endParaRPr>
          </a:p>
        </p:txBody>
      </p:sp>
      <p:pic>
        <p:nvPicPr>
          <p:cNvPr id="5" name="Picture 4">
            <a:extLst>
              <a:ext uri="{FF2B5EF4-FFF2-40B4-BE49-F238E27FC236}">
                <a16:creationId xmlns:a16="http://schemas.microsoft.com/office/drawing/2014/main" id="{F9EE0910-63B0-45F2-BA6E-832FEF8A838F}"/>
              </a:ext>
            </a:extLst>
          </p:cNvPr>
          <p:cNvPicPr>
            <a:picLocks noChangeAspect="1"/>
          </p:cNvPicPr>
          <p:nvPr/>
        </p:nvPicPr>
        <p:blipFill>
          <a:blip r:embed="rId2"/>
          <a:stretch>
            <a:fillRect/>
          </a:stretch>
        </p:blipFill>
        <p:spPr>
          <a:xfrm>
            <a:off x="8124825" y="762000"/>
            <a:ext cx="4067175" cy="6096000"/>
          </a:xfrm>
          <a:prstGeom prst="rect">
            <a:avLst/>
          </a:prstGeom>
        </p:spPr>
      </p:pic>
      <p:graphicFrame>
        <p:nvGraphicFramePr>
          <p:cNvPr id="7" name="Chart 6">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554113527"/>
              </p:ext>
            </p:extLst>
          </p:nvPr>
        </p:nvGraphicFramePr>
        <p:xfrm>
          <a:off x="79635" y="822122"/>
          <a:ext cx="7864739" cy="5968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578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832DD5-48E5-4D78-8F4A-C61E3D789B46}"/>
              </a:ext>
            </a:extLst>
          </p:cNvPr>
          <p:cNvSpPr>
            <a:spLocks noGrp="1"/>
          </p:cNvSpPr>
          <p:nvPr>
            <p:ph type="sldNum" sz="quarter" idx="12"/>
          </p:nvPr>
        </p:nvSpPr>
        <p:spPr>
          <a:xfrm>
            <a:off x="8808846" y="6415668"/>
            <a:ext cx="2788071" cy="305808"/>
          </a:xfrm>
        </p:spPr>
        <p:txBody>
          <a:bodyPr>
            <a:normAutofit/>
          </a:bodyPr>
          <a:lstStyle/>
          <a:p>
            <a:fld id="{7A1372A7-E0CF-9645-A12C-C67018752DB7}" type="slidenum">
              <a:rPr lang="en-US">
                <a:latin typeface="+mn-lt"/>
              </a:rPr>
              <a:pPr/>
              <a:t>22</a:t>
            </a:fld>
            <a:endParaRPr lang="en-US">
              <a:latin typeface="+mn-lt"/>
            </a:endParaRPr>
          </a:p>
        </p:txBody>
      </p:sp>
      <p:graphicFrame>
        <p:nvGraphicFramePr>
          <p:cNvPr id="6" name="Chart 5">
            <a:extLst>
              <a:ext uri="{FF2B5EF4-FFF2-40B4-BE49-F238E27FC236}">
                <a16:creationId xmlns:a16="http://schemas.microsoft.com/office/drawing/2014/main" id="{C2CE545B-421D-42C3-BDBF-46490AC6D064}"/>
              </a:ext>
            </a:extLst>
          </p:cNvPr>
          <p:cNvGraphicFramePr>
            <a:graphicFrameLocks noGrp="1"/>
          </p:cNvGraphicFramePr>
          <p:nvPr>
            <p:extLst>
              <p:ext uri="{D42A27DB-BD31-4B8C-83A1-F6EECF244321}">
                <p14:modId xmlns:p14="http://schemas.microsoft.com/office/powerpoint/2010/main" val="2274504393"/>
              </p:ext>
            </p:extLst>
          </p:nvPr>
        </p:nvGraphicFramePr>
        <p:xfrm>
          <a:off x="3494631" y="643466"/>
          <a:ext cx="8330425" cy="556873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D184970-D38D-42B2-A48D-48D6FE317BC0}"/>
              </a:ext>
            </a:extLst>
          </p:cNvPr>
          <p:cNvSpPr txBox="1"/>
          <p:nvPr/>
        </p:nvSpPr>
        <p:spPr>
          <a:xfrm>
            <a:off x="4101483" y="136178"/>
            <a:ext cx="7643673" cy="954107"/>
          </a:xfrm>
          <a:prstGeom prst="rect">
            <a:avLst/>
          </a:prstGeom>
          <a:noFill/>
        </p:spPr>
        <p:txBody>
          <a:bodyPr wrap="square">
            <a:spAutoFit/>
          </a:bodyPr>
          <a:lstStyle/>
          <a:p>
            <a:pPr algn="ctr"/>
            <a:r>
              <a:rPr lang="en-US" sz="2800" b="1" dirty="0">
                <a:solidFill>
                  <a:srgbClr val="485D68"/>
                </a:solidFill>
                <a:cs typeface="Arial" panose="020B0604020202020204" pitchFamily="34" charset="0"/>
              </a:rPr>
              <a:t>U.S. sugar: ending stocks/use ratio*</a:t>
            </a:r>
            <a:br>
              <a:rPr lang="en-US" sz="2800" b="1" dirty="0">
                <a:solidFill>
                  <a:srgbClr val="485D68"/>
                </a:solidFill>
                <a:cs typeface="Arial" panose="020B0604020202020204" pitchFamily="34" charset="0"/>
              </a:rPr>
            </a:br>
            <a:r>
              <a:rPr lang="en-US" sz="2800" b="1" dirty="0">
                <a:solidFill>
                  <a:srgbClr val="485D68"/>
                </a:solidFill>
                <a:cs typeface="Arial" panose="020B0604020202020204" pitchFamily="34" charset="0"/>
              </a:rPr>
              <a:t>--- since modified 2017 SAs &lt; 15.5%</a:t>
            </a:r>
            <a:endParaRPr lang="en-US" sz="2800" dirty="0">
              <a:solidFill>
                <a:srgbClr val="485D68"/>
              </a:solidFill>
            </a:endParaRPr>
          </a:p>
        </p:txBody>
      </p:sp>
      <p:sp>
        <p:nvSpPr>
          <p:cNvPr id="9" name="Flowchart: Off-page Connector 8">
            <a:extLst>
              <a:ext uri="{FF2B5EF4-FFF2-40B4-BE49-F238E27FC236}">
                <a16:creationId xmlns:a16="http://schemas.microsoft.com/office/drawing/2014/main" id="{B155DD7E-2F1A-430E-91C9-B92DB6C3A412}"/>
              </a:ext>
            </a:extLst>
          </p:cNvPr>
          <p:cNvSpPr/>
          <p:nvPr/>
        </p:nvSpPr>
        <p:spPr>
          <a:xfrm rot="16200000">
            <a:off x="-1189790" y="1667696"/>
            <a:ext cx="6338456" cy="3439482"/>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2" name="Title 1">
            <a:extLst>
              <a:ext uri="{FF2B5EF4-FFF2-40B4-BE49-F238E27FC236}">
                <a16:creationId xmlns:a16="http://schemas.microsoft.com/office/drawing/2014/main" id="{DE336C1E-7426-40B6-9290-FD9CFB71B861}"/>
              </a:ext>
            </a:extLst>
          </p:cNvPr>
          <p:cNvSpPr>
            <a:spLocks noGrp="1"/>
          </p:cNvSpPr>
          <p:nvPr>
            <p:ph type="title"/>
          </p:nvPr>
        </p:nvSpPr>
        <p:spPr>
          <a:xfrm>
            <a:off x="260062" y="1724891"/>
            <a:ext cx="2832632" cy="3317213"/>
          </a:xfrm>
          <a:noFill/>
        </p:spPr>
        <p:txBody>
          <a:bodyPr anchor="ctr">
            <a:noAutofit/>
          </a:bodyPr>
          <a:lstStyle/>
          <a:p>
            <a:pPr algn="ctr"/>
            <a:r>
              <a:rPr lang="en-US" sz="2400" dirty="0">
                <a:solidFill>
                  <a:schemeClr val="bg1"/>
                </a:solidFill>
                <a:latin typeface="+mn-lt"/>
              </a:rPr>
              <a:t>STU has stabilized after removing uncertainty regarding Mexican imports</a:t>
            </a:r>
            <a:br>
              <a:rPr lang="en-US" sz="2400" dirty="0">
                <a:solidFill>
                  <a:schemeClr val="bg1"/>
                </a:solidFill>
                <a:latin typeface="+mn-lt"/>
              </a:rPr>
            </a:br>
            <a:br>
              <a:rPr lang="en-US" sz="2400" dirty="0">
                <a:solidFill>
                  <a:schemeClr val="bg1"/>
                </a:solidFill>
                <a:latin typeface="+mn-lt"/>
              </a:rPr>
            </a:br>
            <a:r>
              <a:rPr lang="en-US" sz="2400" dirty="0">
                <a:solidFill>
                  <a:schemeClr val="bg1"/>
                </a:solidFill>
                <a:latin typeface="+mn-lt"/>
              </a:rPr>
              <a:t>Important to have stable program to count on --- allows improvements on farms and in our facilities = more efficient production.  </a:t>
            </a:r>
            <a:br>
              <a:rPr lang="en-US" sz="2400" dirty="0">
                <a:solidFill>
                  <a:schemeClr val="bg1"/>
                </a:solidFill>
                <a:latin typeface="+mn-lt"/>
              </a:rPr>
            </a:br>
            <a:br>
              <a:rPr lang="en-US" sz="2400" dirty="0">
                <a:solidFill>
                  <a:schemeClr val="bg1"/>
                </a:solidFill>
                <a:latin typeface="+mn-lt"/>
              </a:rPr>
            </a:br>
            <a:r>
              <a:rPr lang="en-US" sz="2400" dirty="0">
                <a:solidFill>
                  <a:schemeClr val="bg1"/>
                </a:solidFill>
                <a:latin typeface="+mn-lt"/>
              </a:rPr>
              <a:t>Thanks to the sugar program and USDA administration of it.</a:t>
            </a:r>
          </a:p>
        </p:txBody>
      </p:sp>
    </p:spTree>
    <p:extLst>
      <p:ext uri="{BB962C8B-B14F-4D97-AF65-F5344CB8AC3E}">
        <p14:creationId xmlns:p14="http://schemas.microsoft.com/office/powerpoint/2010/main" val="150022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C00-000002000000}"/>
              </a:ext>
            </a:extLst>
          </p:cNvPr>
          <p:cNvGraphicFramePr>
            <a:graphicFrameLocks noGrp="1"/>
          </p:cNvGraphicFramePr>
          <p:nvPr>
            <p:extLst>
              <p:ext uri="{D42A27DB-BD31-4B8C-83A1-F6EECF244321}">
                <p14:modId xmlns:p14="http://schemas.microsoft.com/office/powerpoint/2010/main" val="1279520552"/>
              </p:ext>
            </p:extLst>
          </p:nvPr>
        </p:nvGraphicFramePr>
        <p:xfrm>
          <a:off x="134924" y="0"/>
          <a:ext cx="8325496"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4" name="Flowchart: Off-page Connector 13">
            <a:extLst>
              <a:ext uri="{FF2B5EF4-FFF2-40B4-BE49-F238E27FC236}">
                <a16:creationId xmlns:a16="http://schemas.microsoft.com/office/drawing/2014/main" id="{0BC40744-8986-4512-9B33-E54FCF274C8C}"/>
              </a:ext>
            </a:extLst>
          </p:cNvPr>
          <p:cNvSpPr/>
          <p:nvPr/>
        </p:nvSpPr>
        <p:spPr>
          <a:xfrm rot="5400000">
            <a:off x="8601874" y="1426201"/>
            <a:ext cx="3095538" cy="3563890"/>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3" name="Slide Number Placeholder 2">
            <a:extLst>
              <a:ext uri="{FF2B5EF4-FFF2-40B4-BE49-F238E27FC236}">
                <a16:creationId xmlns:a16="http://schemas.microsoft.com/office/drawing/2014/main" id="{74189D2F-EDB0-4C80-8486-269BC0F1508C}"/>
              </a:ext>
            </a:extLst>
          </p:cNvPr>
          <p:cNvSpPr>
            <a:spLocks noGrp="1"/>
          </p:cNvSpPr>
          <p:nvPr>
            <p:ph type="sldNum" sz="quarter" idx="12"/>
          </p:nvPr>
        </p:nvSpPr>
        <p:spPr>
          <a:xfrm>
            <a:off x="8808846" y="6415668"/>
            <a:ext cx="2788071" cy="305808"/>
          </a:xfrm>
        </p:spPr>
        <p:txBody>
          <a:bodyPr vert="horz" lIns="91440" tIns="45720" rIns="91440" bIns="45720" rtlCol="0" anchor="ctr">
            <a:normAutofit/>
          </a:bodyPr>
          <a:lstStyle/>
          <a:p>
            <a:fld id="{7A1372A7-E0CF-9645-A12C-C67018752DB7}" type="slidenum">
              <a:rPr lang="en-US">
                <a:solidFill>
                  <a:schemeClr val="tx1"/>
                </a:solidFill>
                <a:latin typeface="+mn-lt"/>
              </a:rPr>
              <a:pPr/>
              <a:t>23</a:t>
            </a:fld>
            <a:endParaRPr lang="en-US">
              <a:solidFill>
                <a:schemeClr val="tx1"/>
              </a:solidFill>
              <a:latin typeface="+mn-lt"/>
            </a:endParaRPr>
          </a:p>
        </p:txBody>
      </p:sp>
      <p:sp>
        <p:nvSpPr>
          <p:cNvPr id="11" name="TextBox 10">
            <a:extLst>
              <a:ext uri="{FF2B5EF4-FFF2-40B4-BE49-F238E27FC236}">
                <a16:creationId xmlns:a16="http://schemas.microsoft.com/office/drawing/2014/main" id="{657B58C6-399F-4629-B93C-BAE2FA129D86}"/>
              </a:ext>
            </a:extLst>
          </p:cNvPr>
          <p:cNvSpPr txBox="1"/>
          <p:nvPr/>
        </p:nvSpPr>
        <p:spPr>
          <a:xfrm>
            <a:off x="1380131" y="193706"/>
            <a:ext cx="6862647" cy="523220"/>
          </a:xfrm>
          <a:prstGeom prst="rect">
            <a:avLst/>
          </a:prstGeom>
          <a:noFill/>
        </p:spPr>
        <p:txBody>
          <a:bodyPr wrap="square">
            <a:spAutoFit/>
          </a:bodyPr>
          <a:lstStyle/>
          <a:p>
            <a:r>
              <a:rPr lang="en-US" sz="2800" b="1" i="0" strike="noStrike" kern="1200" dirty="0">
                <a:solidFill>
                  <a:srgbClr val="485D68"/>
                </a:solidFill>
                <a:ea typeface="+mj-ea"/>
                <a:cs typeface="Arial" panose="020B0604020202020204" pitchFamily="34" charset="0"/>
              </a:rPr>
              <a:t>U.S. Raw Sugar Prices, Nominal and Real</a:t>
            </a:r>
            <a:endParaRPr lang="en-US" sz="2800" b="1" dirty="0">
              <a:solidFill>
                <a:srgbClr val="485D68"/>
              </a:solidFill>
              <a:cs typeface="Arial" panose="020B0604020202020204" pitchFamily="34" charset="0"/>
            </a:endParaRPr>
          </a:p>
        </p:txBody>
      </p:sp>
      <p:sp>
        <p:nvSpPr>
          <p:cNvPr id="13" name="Title 1">
            <a:extLst>
              <a:ext uri="{FF2B5EF4-FFF2-40B4-BE49-F238E27FC236}">
                <a16:creationId xmlns:a16="http://schemas.microsoft.com/office/drawing/2014/main" id="{7EE71DCD-D1FB-4A2E-9799-D4983457286D}"/>
              </a:ext>
            </a:extLst>
          </p:cNvPr>
          <p:cNvSpPr txBox="1">
            <a:spLocks/>
          </p:cNvSpPr>
          <p:nvPr/>
        </p:nvSpPr>
        <p:spPr>
          <a:xfrm>
            <a:off x="8876248" y="1763865"/>
            <a:ext cx="3055340" cy="288856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Looking over time, real prices for sugar have been falling due to inflation.  Raw prices have fallen by 34%, while nominal prices have risen by 65% </a:t>
            </a:r>
          </a:p>
        </p:txBody>
      </p:sp>
      <p:sp>
        <p:nvSpPr>
          <p:cNvPr id="15" name="TextBox 1">
            <a:extLst>
              <a:ext uri="{FF2B5EF4-FFF2-40B4-BE49-F238E27FC236}">
                <a16:creationId xmlns:a16="http://schemas.microsoft.com/office/drawing/2014/main" id="{F72799AB-FE55-4B38-8BC2-CAB934BDC112}"/>
              </a:ext>
            </a:extLst>
          </p:cNvPr>
          <p:cNvSpPr txBox="1"/>
          <p:nvPr/>
        </p:nvSpPr>
        <p:spPr>
          <a:xfrm>
            <a:off x="246886" y="657076"/>
            <a:ext cx="1569638" cy="414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cs typeface="Arial" panose="020B0604020202020204" pitchFamily="34" charset="0"/>
              </a:rPr>
              <a:t>Cents/</a:t>
            </a:r>
            <a:r>
              <a:rPr lang="en-US" sz="1200" b="1" dirty="0" err="1">
                <a:cs typeface="Arial" panose="020B0604020202020204" pitchFamily="34" charset="0"/>
              </a:rPr>
              <a:t>lb</a:t>
            </a:r>
            <a:endParaRPr lang="en-US" sz="1200" b="1" dirty="0">
              <a:cs typeface="Arial" panose="020B0604020202020204" pitchFamily="34" charset="0"/>
            </a:endParaRPr>
          </a:p>
        </p:txBody>
      </p:sp>
    </p:spTree>
    <p:extLst>
      <p:ext uri="{BB962C8B-B14F-4D97-AF65-F5344CB8AC3E}">
        <p14:creationId xmlns:p14="http://schemas.microsoft.com/office/powerpoint/2010/main" val="131098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D00-000002000000}"/>
              </a:ext>
            </a:extLst>
          </p:cNvPr>
          <p:cNvGraphicFramePr>
            <a:graphicFrameLocks noGrp="1"/>
          </p:cNvGraphicFramePr>
          <p:nvPr>
            <p:extLst>
              <p:ext uri="{D42A27DB-BD31-4B8C-83A1-F6EECF244321}">
                <p14:modId xmlns:p14="http://schemas.microsoft.com/office/powerpoint/2010/main" val="1830460710"/>
              </p:ext>
            </p:extLst>
          </p:nvPr>
        </p:nvGraphicFramePr>
        <p:xfrm>
          <a:off x="3423677" y="55784"/>
          <a:ext cx="8445058" cy="6746431"/>
        </p:xfrm>
        <a:graphic>
          <a:graphicData uri="http://schemas.openxmlformats.org/drawingml/2006/chart">
            <c:chart xmlns:c="http://schemas.openxmlformats.org/drawingml/2006/chart" xmlns:r="http://schemas.openxmlformats.org/officeDocument/2006/relationships" r:id="rId2"/>
          </a:graphicData>
        </a:graphic>
      </p:graphicFrame>
      <p:sp>
        <p:nvSpPr>
          <p:cNvPr id="9" name="Flowchart: Off-page Connector 8">
            <a:extLst>
              <a:ext uri="{FF2B5EF4-FFF2-40B4-BE49-F238E27FC236}">
                <a16:creationId xmlns:a16="http://schemas.microsoft.com/office/drawing/2014/main" id="{9377891A-9F87-4D8A-887F-46201FE26037}"/>
              </a:ext>
            </a:extLst>
          </p:cNvPr>
          <p:cNvSpPr/>
          <p:nvPr/>
        </p:nvSpPr>
        <p:spPr>
          <a:xfrm rot="16200000">
            <a:off x="702094" y="1701638"/>
            <a:ext cx="2283715" cy="3041372"/>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2" name="Title 1">
            <a:extLst>
              <a:ext uri="{FF2B5EF4-FFF2-40B4-BE49-F238E27FC236}">
                <a16:creationId xmlns:a16="http://schemas.microsoft.com/office/drawing/2014/main" id="{2FD260EF-0E40-4DC7-8FCF-214A9DA028A8}"/>
              </a:ext>
            </a:extLst>
          </p:cNvPr>
          <p:cNvSpPr>
            <a:spLocks noGrp="1"/>
          </p:cNvSpPr>
          <p:nvPr>
            <p:ph type="title"/>
          </p:nvPr>
        </p:nvSpPr>
        <p:spPr>
          <a:xfrm>
            <a:off x="382304" y="2237173"/>
            <a:ext cx="2459115" cy="2210540"/>
          </a:xfrm>
          <a:noFill/>
        </p:spPr>
        <p:txBody>
          <a:bodyPr vert="horz" lIns="91440" tIns="45720" rIns="91440" bIns="45720" rtlCol="0" anchor="ctr">
            <a:normAutofit/>
          </a:bodyPr>
          <a:lstStyle/>
          <a:p>
            <a:r>
              <a:rPr lang="en-US" sz="2400" b="1" dirty="0">
                <a:solidFill>
                  <a:schemeClr val="bg1"/>
                </a:solidFill>
                <a:latin typeface="+mn-lt"/>
              </a:rPr>
              <a:t>Refined sugar prices are also down by 35% over the past 40 years</a:t>
            </a:r>
          </a:p>
        </p:txBody>
      </p:sp>
      <p:sp>
        <p:nvSpPr>
          <p:cNvPr id="3" name="Slide Number Placeholder 2">
            <a:extLst>
              <a:ext uri="{FF2B5EF4-FFF2-40B4-BE49-F238E27FC236}">
                <a16:creationId xmlns:a16="http://schemas.microsoft.com/office/drawing/2014/main" id="{2992DB65-1165-4FDF-BEC6-6016006CA0AE}"/>
              </a:ext>
            </a:extLst>
          </p:cNvPr>
          <p:cNvSpPr>
            <a:spLocks noGrp="1"/>
          </p:cNvSpPr>
          <p:nvPr>
            <p:ph type="sldNum" sz="quarter" idx="12"/>
          </p:nvPr>
        </p:nvSpPr>
        <p:spPr>
          <a:xfrm>
            <a:off x="8808846" y="6415668"/>
            <a:ext cx="2788071" cy="305808"/>
          </a:xfrm>
        </p:spPr>
        <p:txBody>
          <a:bodyPr vert="horz" lIns="91440" tIns="45720" rIns="91440" bIns="45720" rtlCol="0" anchor="ctr">
            <a:normAutofit/>
          </a:bodyPr>
          <a:lstStyle/>
          <a:p>
            <a:fld id="{7A1372A7-E0CF-9645-A12C-C67018752DB7}" type="slidenum">
              <a:rPr lang="en-US">
                <a:latin typeface="+mn-lt"/>
              </a:rPr>
              <a:pPr/>
              <a:t>24</a:t>
            </a:fld>
            <a:endParaRPr lang="en-US">
              <a:latin typeface="+mn-lt"/>
            </a:endParaRPr>
          </a:p>
        </p:txBody>
      </p:sp>
      <p:sp>
        <p:nvSpPr>
          <p:cNvPr id="7" name="TextBox 6">
            <a:extLst>
              <a:ext uri="{FF2B5EF4-FFF2-40B4-BE49-F238E27FC236}">
                <a16:creationId xmlns:a16="http://schemas.microsoft.com/office/drawing/2014/main" id="{E39D4AF8-3D3B-415B-B090-7F316213AE1C}"/>
              </a:ext>
            </a:extLst>
          </p:cNvPr>
          <p:cNvSpPr txBox="1"/>
          <p:nvPr/>
        </p:nvSpPr>
        <p:spPr>
          <a:xfrm>
            <a:off x="4454371" y="55784"/>
            <a:ext cx="7573439" cy="954107"/>
          </a:xfrm>
          <a:prstGeom prst="rect">
            <a:avLst/>
          </a:prstGeom>
          <a:noFill/>
        </p:spPr>
        <p:txBody>
          <a:bodyPr wrap="square">
            <a:spAutoFit/>
          </a:bodyPr>
          <a:lstStyle/>
          <a:p>
            <a:pPr algn="ctr"/>
            <a:r>
              <a:rPr lang="en-US" sz="2800" b="1" kern="1200" dirty="0">
                <a:solidFill>
                  <a:srgbClr val="485D68"/>
                </a:solidFill>
                <a:ea typeface="+mj-ea"/>
                <a:cs typeface="Arial" panose="020B0604020202020204" pitchFamily="34" charset="0"/>
              </a:rPr>
              <a:t>U.S. Wholesale Refined Sugar Prices:
Real Price Down by 35% Since 1985</a:t>
            </a:r>
            <a:endParaRPr lang="en-US" sz="2800" b="1" dirty="0">
              <a:solidFill>
                <a:srgbClr val="485D68"/>
              </a:solidFill>
              <a:cs typeface="Arial" panose="020B0604020202020204" pitchFamily="34" charset="0"/>
            </a:endParaRPr>
          </a:p>
        </p:txBody>
      </p:sp>
      <p:sp>
        <p:nvSpPr>
          <p:cNvPr id="11" name="TextBox 1">
            <a:extLst>
              <a:ext uri="{FF2B5EF4-FFF2-40B4-BE49-F238E27FC236}">
                <a16:creationId xmlns:a16="http://schemas.microsoft.com/office/drawing/2014/main" id="{803A5ED5-0219-45B9-9213-E442CAD1262E}"/>
              </a:ext>
            </a:extLst>
          </p:cNvPr>
          <p:cNvSpPr txBox="1"/>
          <p:nvPr/>
        </p:nvSpPr>
        <p:spPr>
          <a:xfrm>
            <a:off x="3583387" y="595112"/>
            <a:ext cx="1569638" cy="414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cs typeface="Arial" panose="020B0604020202020204" pitchFamily="34" charset="0"/>
              </a:rPr>
              <a:t>Cents/</a:t>
            </a:r>
            <a:r>
              <a:rPr lang="en-US" sz="1200" b="1" dirty="0" err="1">
                <a:cs typeface="Arial" panose="020B0604020202020204" pitchFamily="34" charset="0"/>
              </a:rPr>
              <a:t>lb</a:t>
            </a:r>
            <a:endParaRPr lang="en-US" sz="1200" b="1" dirty="0">
              <a:cs typeface="Arial" panose="020B0604020202020204" pitchFamily="34" charset="0"/>
            </a:endParaRPr>
          </a:p>
        </p:txBody>
      </p:sp>
    </p:spTree>
    <p:extLst>
      <p:ext uri="{BB962C8B-B14F-4D97-AF65-F5344CB8AC3E}">
        <p14:creationId xmlns:p14="http://schemas.microsoft.com/office/powerpoint/2010/main" val="262395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FAEA7D-945E-4B2B-9D55-FEA74AADB7E9}"/>
              </a:ext>
            </a:extLst>
          </p:cNvPr>
          <p:cNvSpPr>
            <a:spLocks noGrp="1"/>
          </p:cNvSpPr>
          <p:nvPr>
            <p:ph type="sldNum" sz="quarter" idx="12"/>
          </p:nvPr>
        </p:nvSpPr>
        <p:spPr/>
        <p:txBody>
          <a:bodyPr/>
          <a:lstStyle/>
          <a:p>
            <a:fld id="{7A1372A7-E0CF-9645-A12C-C67018752DB7}" type="slidenum">
              <a:rPr lang="en-US" smtClean="0">
                <a:latin typeface="+mn-lt"/>
              </a:rPr>
              <a:t>25</a:t>
            </a:fld>
            <a:endParaRPr lang="en-US" dirty="0">
              <a:latin typeface="+mn-lt"/>
            </a:endParaRPr>
          </a:p>
        </p:txBody>
      </p:sp>
      <p:graphicFrame>
        <p:nvGraphicFramePr>
          <p:cNvPr id="4" name="Chart 3">
            <a:extLst>
              <a:ext uri="{FF2B5EF4-FFF2-40B4-BE49-F238E27FC236}">
                <a16:creationId xmlns:a16="http://schemas.microsoft.com/office/drawing/2014/main" id="{00000000-0008-0000-3600-000002000000}"/>
              </a:ext>
            </a:extLst>
          </p:cNvPr>
          <p:cNvGraphicFramePr>
            <a:graphicFrameLocks noGrp="1"/>
          </p:cNvGraphicFramePr>
          <p:nvPr>
            <p:extLst>
              <p:ext uri="{D42A27DB-BD31-4B8C-83A1-F6EECF244321}">
                <p14:modId xmlns:p14="http://schemas.microsoft.com/office/powerpoint/2010/main" val="242291747"/>
              </p:ext>
            </p:extLst>
          </p:nvPr>
        </p:nvGraphicFramePr>
        <p:xfrm>
          <a:off x="2759242" y="136524"/>
          <a:ext cx="9047747" cy="6584951"/>
        </p:xfrm>
        <a:graphic>
          <a:graphicData uri="http://schemas.openxmlformats.org/drawingml/2006/chart">
            <c:chart xmlns:c="http://schemas.openxmlformats.org/drawingml/2006/chart" xmlns:r="http://schemas.openxmlformats.org/officeDocument/2006/relationships" r:id="rId2"/>
          </a:graphicData>
        </a:graphic>
      </p:graphicFrame>
      <p:sp>
        <p:nvSpPr>
          <p:cNvPr id="5" name="Flowchart: Off-page Connector 4">
            <a:extLst>
              <a:ext uri="{FF2B5EF4-FFF2-40B4-BE49-F238E27FC236}">
                <a16:creationId xmlns:a16="http://schemas.microsoft.com/office/drawing/2014/main" id="{9F5E4369-7141-4B4C-B9FE-FA4B1B1562B3}"/>
              </a:ext>
            </a:extLst>
          </p:cNvPr>
          <p:cNvSpPr/>
          <p:nvPr/>
        </p:nvSpPr>
        <p:spPr>
          <a:xfrm rot="16200000">
            <a:off x="-532357" y="1820531"/>
            <a:ext cx="3933173" cy="2868459"/>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6" name="Title 1">
            <a:extLst>
              <a:ext uri="{FF2B5EF4-FFF2-40B4-BE49-F238E27FC236}">
                <a16:creationId xmlns:a16="http://schemas.microsoft.com/office/drawing/2014/main" id="{3026382C-BFB8-4A7E-A9B6-0581BA22E24A}"/>
              </a:ext>
            </a:extLst>
          </p:cNvPr>
          <p:cNvSpPr>
            <a:spLocks noGrp="1"/>
          </p:cNvSpPr>
          <p:nvPr>
            <p:ph type="title"/>
          </p:nvPr>
        </p:nvSpPr>
        <p:spPr>
          <a:xfrm>
            <a:off x="1" y="1636653"/>
            <a:ext cx="2595658" cy="3448914"/>
          </a:xfrm>
          <a:noFill/>
        </p:spPr>
        <p:txBody>
          <a:bodyPr vert="horz" lIns="91440" tIns="45720" rIns="91440" bIns="45720" rtlCol="0" anchor="ctr">
            <a:normAutofit/>
          </a:bodyPr>
          <a:lstStyle/>
          <a:p>
            <a:r>
              <a:rPr lang="en-US" sz="2400" b="1" dirty="0">
                <a:solidFill>
                  <a:schemeClr val="bg1"/>
                </a:solidFill>
                <a:latin typeface="+mn-lt"/>
              </a:rPr>
              <a:t>With flat nominal to declining real prices, the industry has been forced to consolidate to adjust to tighter margins.</a:t>
            </a:r>
          </a:p>
        </p:txBody>
      </p:sp>
    </p:spTree>
    <p:extLst>
      <p:ext uri="{BB962C8B-B14F-4D97-AF65-F5344CB8AC3E}">
        <p14:creationId xmlns:p14="http://schemas.microsoft.com/office/powerpoint/2010/main" val="1438420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B4AE7F-0977-4507-B1B1-912950FF2B7E}"/>
              </a:ext>
            </a:extLst>
          </p:cNvPr>
          <p:cNvSpPr>
            <a:spLocks noGrp="1"/>
          </p:cNvSpPr>
          <p:nvPr>
            <p:ph type="sldNum" sz="quarter" idx="12"/>
          </p:nvPr>
        </p:nvSpPr>
        <p:spPr>
          <a:xfrm>
            <a:off x="8808846" y="6415668"/>
            <a:ext cx="2788071" cy="305808"/>
          </a:xfrm>
        </p:spPr>
        <p:txBody>
          <a:bodyPr vert="horz" lIns="91440" tIns="45720" rIns="91440" bIns="45720" rtlCol="0" anchor="ctr">
            <a:normAutofit/>
          </a:bodyPr>
          <a:lstStyle/>
          <a:p>
            <a:fld id="{7A1372A7-E0CF-9645-A12C-C67018752DB7}" type="slidenum">
              <a:rPr lang="en-US">
                <a:latin typeface="+mn-lt"/>
              </a:rPr>
              <a:pPr/>
              <a:t>26</a:t>
            </a:fld>
            <a:endParaRPr lang="en-US">
              <a:latin typeface="+mn-lt"/>
            </a:endParaRPr>
          </a:p>
        </p:txBody>
      </p:sp>
      <p:sp>
        <p:nvSpPr>
          <p:cNvPr id="8" name="Title 1">
            <a:extLst>
              <a:ext uri="{FF2B5EF4-FFF2-40B4-BE49-F238E27FC236}">
                <a16:creationId xmlns:a16="http://schemas.microsoft.com/office/drawing/2014/main" id="{6BB03969-1A41-452F-823F-1435DF9853C6}"/>
              </a:ext>
            </a:extLst>
          </p:cNvPr>
          <p:cNvSpPr txBox="1">
            <a:spLocks/>
          </p:cNvSpPr>
          <p:nvPr/>
        </p:nvSpPr>
        <p:spPr>
          <a:xfrm>
            <a:off x="840562" y="152393"/>
            <a:ext cx="7234173" cy="981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800" b="1" dirty="0">
                <a:latin typeface="+mn-lt"/>
              </a:rPr>
              <a:t>U.S. Retail Sugar Prices, </a:t>
            </a:r>
            <a:br>
              <a:rPr lang="en-US" sz="2800" b="1" dirty="0">
                <a:latin typeface="+mn-lt"/>
              </a:rPr>
            </a:br>
            <a:r>
              <a:rPr lang="en-US" sz="2800" b="1" dirty="0">
                <a:latin typeface="+mn-lt"/>
              </a:rPr>
              <a:t>Nominal and Real</a:t>
            </a:r>
          </a:p>
        </p:txBody>
      </p:sp>
      <p:sp>
        <p:nvSpPr>
          <p:cNvPr id="9" name="Flowchart: Off-page Connector 8">
            <a:extLst>
              <a:ext uri="{FF2B5EF4-FFF2-40B4-BE49-F238E27FC236}">
                <a16:creationId xmlns:a16="http://schemas.microsoft.com/office/drawing/2014/main" id="{CAB0301C-B87D-4EA2-87E0-A4A18EEDE2DC}"/>
              </a:ext>
            </a:extLst>
          </p:cNvPr>
          <p:cNvSpPr/>
          <p:nvPr/>
        </p:nvSpPr>
        <p:spPr>
          <a:xfrm rot="5400000">
            <a:off x="8191456" y="1473081"/>
            <a:ext cx="3880864" cy="3563890"/>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2" name="Title 1">
            <a:extLst>
              <a:ext uri="{FF2B5EF4-FFF2-40B4-BE49-F238E27FC236}">
                <a16:creationId xmlns:a16="http://schemas.microsoft.com/office/drawing/2014/main" id="{B27577EE-5318-4CCB-88AD-43519EC89801}"/>
              </a:ext>
            </a:extLst>
          </p:cNvPr>
          <p:cNvSpPr>
            <a:spLocks noGrp="1"/>
          </p:cNvSpPr>
          <p:nvPr>
            <p:ph type="title"/>
          </p:nvPr>
        </p:nvSpPr>
        <p:spPr>
          <a:xfrm>
            <a:off x="8829337" y="1748144"/>
            <a:ext cx="3084496" cy="3160451"/>
          </a:xfrm>
          <a:noFill/>
        </p:spPr>
        <p:txBody>
          <a:bodyPr vert="horz" lIns="91440" tIns="45720" rIns="91440" bIns="45720" rtlCol="0" anchor="ctr">
            <a:noAutofit/>
          </a:bodyPr>
          <a:lstStyle/>
          <a:p>
            <a:r>
              <a:rPr lang="en-US" sz="2400" b="1" dirty="0">
                <a:solidFill>
                  <a:schemeClr val="bg1"/>
                </a:solidFill>
                <a:latin typeface="+mn-lt"/>
              </a:rPr>
              <a:t>2020 survey found Americans think sugar is reasonably priced </a:t>
            </a:r>
            <a:br>
              <a:rPr lang="en-US" sz="2400" b="1" dirty="0">
                <a:solidFill>
                  <a:schemeClr val="bg1"/>
                </a:solidFill>
                <a:latin typeface="+mn-lt"/>
              </a:rPr>
            </a:br>
            <a:br>
              <a:rPr lang="en-US" sz="2400" b="1" dirty="0">
                <a:solidFill>
                  <a:schemeClr val="bg1"/>
                </a:solidFill>
                <a:latin typeface="+mn-lt"/>
              </a:rPr>
            </a:br>
            <a:r>
              <a:rPr lang="en-US" sz="2400" b="1" dirty="0">
                <a:solidFill>
                  <a:schemeClr val="bg1"/>
                </a:solidFill>
                <a:latin typeface="+mn-lt"/>
              </a:rPr>
              <a:t>-and-</a:t>
            </a:r>
            <a:br>
              <a:rPr lang="en-US" sz="2400" b="1" dirty="0">
                <a:solidFill>
                  <a:schemeClr val="bg1"/>
                </a:solidFill>
                <a:latin typeface="+mn-lt"/>
              </a:rPr>
            </a:br>
            <a:br>
              <a:rPr lang="en-US" sz="2400" b="1" dirty="0">
                <a:solidFill>
                  <a:schemeClr val="bg1"/>
                </a:solidFill>
                <a:latin typeface="+mn-lt"/>
              </a:rPr>
            </a:br>
            <a:r>
              <a:rPr lang="en-US" sz="2400" b="1" dirty="0">
                <a:solidFill>
                  <a:schemeClr val="bg1"/>
                </a:solidFill>
                <a:latin typeface="+mn-lt"/>
              </a:rPr>
              <a:t> 7-in-10 prefer U.S. produced sugar even if foreign-produced sugar were cheaper (ASA 2020)</a:t>
            </a:r>
          </a:p>
        </p:txBody>
      </p:sp>
      <p:sp>
        <p:nvSpPr>
          <p:cNvPr id="11" name="TextBox 1">
            <a:extLst>
              <a:ext uri="{FF2B5EF4-FFF2-40B4-BE49-F238E27FC236}">
                <a16:creationId xmlns:a16="http://schemas.microsoft.com/office/drawing/2014/main" id="{AD54EEDF-C298-48C2-BF82-D4C882BCE577}"/>
              </a:ext>
            </a:extLst>
          </p:cNvPr>
          <p:cNvSpPr txBox="1"/>
          <p:nvPr/>
        </p:nvSpPr>
        <p:spPr>
          <a:xfrm>
            <a:off x="178682" y="899814"/>
            <a:ext cx="1569638" cy="414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cs typeface="Arial" panose="020B0604020202020204" pitchFamily="34" charset="0"/>
              </a:rPr>
              <a:t>Cents/</a:t>
            </a:r>
            <a:r>
              <a:rPr lang="en-US" sz="1200" b="1" dirty="0" err="1">
                <a:cs typeface="Arial" panose="020B0604020202020204" pitchFamily="34" charset="0"/>
              </a:rPr>
              <a:t>lb</a:t>
            </a:r>
            <a:endParaRPr lang="en-US" sz="1200" b="1" dirty="0">
              <a:cs typeface="Arial" panose="020B0604020202020204" pitchFamily="34" charset="0"/>
            </a:endParaRPr>
          </a:p>
        </p:txBody>
      </p:sp>
      <p:graphicFrame>
        <p:nvGraphicFramePr>
          <p:cNvPr id="10" name="Chart 9">
            <a:extLst>
              <a:ext uri="{FF2B5EF4-FFF2-40B4-BE49-F238E27FC236}">
                <a16:creationId xmlns:a16="http://schemas.microsoft.com/office/drawing/2014/main" id="{00000000-0008-0000-0F00-000002000000}"/>
              </a:ext>
            </a:extLst>
          </p:cNvPr>
          <p:cNvGraphicFramePr>
            <a:graphicFrameLocks noGrp="1"/>
          </p:cNvGraphicFramePr>
          <p:nvPr>
            <p:extLst>
              <p:ext uri="{D42A27DB-BD31-4B8C-83A1-F6EECF244321}">
                <p14:modId xmlns:p14="http://schemas.microsoft.com/office/powerpoint/2010/main" val="2863693279"/>
              </p:ext>
            </p:extLst>
          </p:nvPr>
        </p:nvGraphicFramePr>
        <p:xfrm>
          <a:off x="62906" y="497149"/>
          <a:ext cx="8287037" cy="6208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1531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Off-page Connector 8">
            <a:extLst>
              <a:ext uri="{FF2B5EF4-FFF2-40B4-BE49-F238E27FC236}">
                <a16:creationId xmlns:a16="http://schemas.microsoft.com/office/drawing/2014/main" id="{56AEF742-A930-486A-A43A-6D3DB71D823B}"/>
              </a:ext>
            </a:extLst>
          </p:cNvPr>
          <p:cNvSpPr/>
          <p:nvPr/>
        </p:nvSpPr>
        <p:spPr>
          <a:xfrm rot="16200000">
            <a:off x="269714" y="1350249"/>
            <a:ext cx="3500405" cy="3563890"/>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6" name="Text Box 3">
            <a:extLst>
              <a:ext uri="{FF2B5EF4-FFF2-40B4-BE49-F238E27FC236}">
                <a16:creationId xmlns:a16="http://schemas.microsoft.com/office/drawing/2014/main" id="{3B689E33-4DB8-4D42-A0EB-BB48208E7669}"/>
              </a:ext>
            </a:extLst>
          </p:cNvPr>
          <p:cNvSpPr txBox="1">
            <a:spLocks noChangeArrowheads="1"/>
          </p:cNvSpPr>
          <p:nvPr/>
        </p:nvSpPr>
        <p:spPr bwMode="auto">
          <a:xfrm>
            <a:off x="175883" y="1403083"/>
            <a:ext cx="3055589" cy="3500405"/>
          </a:xfrm>
          <a:prstGeom prst="rect">
            <a:avLst/>
          </a:prstGeom>
          <a:no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ct val="0"/>
              </a:spcBef>
              <a:spcAft>
                <a:spcPts val="600"/>
              </a:spcAft>
              <a:defRPr sz="1000"/>
            </a:pPr>
            <a:r>
              <a:rPr lang="en-US" sz="2400" b="1" i="0" strike="noStrike" kern="1200" dirty="0">
                <a:solidFill>
                  <a:srgbClr val="FFFFFF"/>
                </a:solidFill>
                <a:ea typeface="+mj-ea"/>
                <a:cs typeface="Arial" panose="020B0604020202020204" pitchFamily="34" charset="0"/>
              </a:rPr>
              <a:t>Since 2010:  </a:t>
            </a:r>
          </a:p>
          <a:p>
            <a:pPr algn="ctr">
              <a:lnSpc>
                <a:spcPct val="90000"/>
              </a:lnSpc>
              <a:spcBef>
                <a:spcPct val="0"/>
              </a:spcBef>
              <a:spcAft>
                <a:spcPts val="600"/>
              </a:spcAft>
              <a:defRPr sz="1000"/>
            </a:pPr>
            <a:r>
              <a:rPr lang="en-US" sz="2400" b="1" i="0" strike="noStrike" kern="1200" dirty="0">
                <a:solidFill>
                  <a:srgbClr val="FFFFFF"/>
                </a:solidFill>
                <a:ea typeface="+mj-ea"/>
                <a:cs typeface="Arial" panose="020B0604020202020204" pitchFamily="34" charset="0"/>
              </a:rPr>
              <a:t>Producer</a:t>
            </a:r>
            <a:r>
              <a:rPr lang="en-US" sz="2400" b="1" i="0" strike="noStrike" kern="1200" baseline="0" dirty="0">
                <a:solidFill>
                  <a:srgbClr val="FFFFFF"/>
                </a:solidFill>
                <a:ea typeface="+mj-ea"/>
                <a:cs typeface="Arial" panose="020B0604020202020204" pitchFamily="34" charset="0"/>
              </a:rPr>
              <a:t> prices          down 34%</a:t>
            </a:r>
          </a:p>
          <a:p>
            <a:pPr algn="ctr">
              <a:lnSpc>
                <a:spcPct val="90000"/>
              </a:lnSpc>
              <a:spcBef>
                <a:spcPct val="0"/>
              </a:spcBef>
              <a:spcAft>
                <a:spcPts val="600"/>
              </a:spcAft>
              <a:defRPr sz="1000"/>
            </a:pPr>
            <a:r>
              <a:rPr lang="en-US" sz="2400" b="1" i="0" strike="noStrike" kern="1200" baseline="0" dirty="0">
                <a:solidFill>
                  <a:srgbClr val="FFFFFF"/>
                </a:solidFill>
                <a:ea typeface="+mj-ea"/>
                <a:cs typeface="Arial" panose="020B0604020202020204" pitchFamily="34" charset="0"/>
              </a:rPr>
              <a:t>Consumer prices            up 12%</a:t>
            </a:r>
          </a:p>
          <a:p>
            <a:pPr algn="ctr">
              <a:lnSpc>
                <a:spcPct val="90000"/>
              </a:lnSpc>
              <a:spcBef>
                <a:spcPct val="0"/>
              </a:spcBef>
              <a:spcAft>
                <a:spcPts val="600"/>
              </a:spcAft>
              <a:defRPr sz="1000"/>
            </a:pPr>
            <a:endParaRPr lang="en-US" sz="2400" b="1" i="0" strike="noStrike" kern="1200" baseline="0" dirty="0">
              <a:solidFill>
                <a:srgbClr val="FFFFFF"/>
              </a:solidFill>
              <a:ea typeface="+mj-ea"/>
              <a:cs typeface="Arial" panose="020B0604020202020204" pitchFamily="34" charset="0"/>
            </a:endParaRPr>
          </a:p>
          <a:p>
            <a:pPr algn="ctr">
              <a:lnSpc>
                <a:spcPct val="90000"/>
              </a:lnSpc>
              <a:spcBef>
                <a:spcPct val="0"/>
              </a:spcBef>
              <a:spcAft>
                <a:spcPts val="600"/>
              </a:spcAft>
              <a:defRPr sz="1000"/>
            </a:pPr>
            <a:r>
              <a:rPr lang="en-US" sz="2400" b="1" i="0" strike="noStrike" kern="1200" baseline="0" dirty="0">
                <a:solidFill>
                  <a:srgbClr val="FFFFFF"/>
                </a:solidFill>
                <a:ea typeface="+mj-ea"/>
                <a:cs typeface="Arial" panose="020B0604020202020204" pitchFamily="34" charset="0"/>
              </a:rPr>
              <a:t>Increasing gap captured by the retailer</a:t>
            </a:r>
            <a:endParaRPr lang="en-US" sz="2400" b="1" i="0" strike="noStrike" kern="1200" dirty="0">
              <a:solidFill>
                <a:srgbClr val="FFFFFF"/>
              </a:solidFill>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37959EF1-7F73-4939-BBD5-902BF0E52EFB}"/>
              </a:ext>
            </a:extLst>
          </p:cNvPr>
          <p:cNvSpPr>
            <a:spLocks noGrp="1"/>
          </p:cNvSpPr>
          <p:nvPr>
            <p:ph type="sldNum" sz="quarter" idx="12"/>
          </p:nvPr>
        </p:nvSpPr>
        <p:spPr>
          <a:xfrm>
            <a:off x="8808846" y="6415668"/>
            <a:ext cx="2788071" cy="305808"/>
          </a:xfrm>
        </p:spPr>
        <p:txBody>
          <a:bodyPr vert="horz" lIns="91440" tIns="45720" rIns="91440" bIns="45720" rtlCol="0" anchor="ctr">
            <a:normAutofit/>
          </a:bodyPr>
          <a:lstStyle/>
          <a:p>
            <a:fld id="{7A1372A7-E0CF-9645-A12C-C67018752DB7}" type="slidenum">
              <a:rPr lang="en-US"/>
              <a:pPr/>
              <a:t>27</a:t>
            </a:fld>
            <a:endParaRPr lang="en-US"/>
          </a:p>
        </p:txBody>
      </p:sp>
      <p:sp>
        <p:nvSpPr>
          <p:cNvPr id="7" name="TextBox 6">
            <a:extLst>
              <a:ext uri="{FF2B5EF4-FFF2-40B4-BE49-F238E27FC236}">
                <a16:creationId xmlns:a16="http://schemas.microsoft.com/office/drawing/2014/main" id="{AAA9C6EE-C067-4796-8689-E7C92D5E0356}"/>
              </a:ext>
            </a:extLst>
          </p:cNvPr>
          <p:cNvSpPr txBox="1"/>
          <p:nvPr/>
        </p:nvSpPr>
        <p:spPr>
          <a:xfrm>
            <a:off x="5069049" y="398353"/>
            <a:ext cx="6094602" cy="480131"/>
          </a:xfrm>
          <a:prstGeom prst="rect">
            <a:avLst/>
          </a:prstGeom>
          <a:noFill/>
        </p:spPr>
        <p:txBody>
          <a:bodyPr wrap="square">
            <a:spAutoFit/>
          </a:bodyPr>
          <a:lstStyle/>
          <a:p>
            <a:pPr algn="ctr">
              <a:lnSpc>
                <a:spcPct val="90000"/>
              </a:lnSpc>
              <a:spcBef>
                <a:spcPct val="0"/>
              </a:spcBef>
              <a:spcAft>
                <a:spcPts val="600"/>
              </a:spcAft>
              <a:defRPr sz="1000"/>
            </a:pPr>
            <a:r>
              <a:rPr lang="en-US" sz="2800" b="1" i="0" strike="noStrike" kern="1200" baseline="0" dirty="0">
                <a:solidFill>
                  <a:srgbClr val="485D68"/>
                </a:solidFill>
                <a:latin typeface="Arial" panose="020B0604020202020204" pitchFamily="34" charset="0"/>
                <a:ea typeface="+mj-ea"/>
                <a:cs typeface="Arial" panose="020B0604020202020204" pitchFamily="34" charset="0"/>
              </a:rPr>
              <a:t>Wholesale-Retail Gap Widening </a:t>
            </a:r>
            <a:endParaRPr lang="en-US" sz="2800" b="1" i="1" strike="noStrike" kern="1200" dirty="0">
              <a:solidFill>
                <a:srgbClr val="485D68"/>
              </a:solidFill>
              <a:latin typeface="Arial" panose="020B0604020202020204" pitchFamily="34" charset="0"/>
              <a:ea typeface="+mj-ea"/>
              <a:cs typeface="Arial" panose="020B0604020202020204" pitchFamily="34" charset="0"/>
            </a:endParaRPr>
          </a:p>
        </p:txBody>
      </p:sp>
      <p:sp>
        <p:nvSpPr>
          <p:cNvPr id="10" name="TextBox 1">
            <a:extLst>
              <a:ext uri="{FF2B5EF4-FFF2-40B4-BE49-F238E27FC236}">
                <a16:creationId xmlns:a16="http://schemas.microsoft.com/office/drawing/2014/main" id="{76D2596E-EC2F-4705-AD54-053D0D17CB66}"/>
              </a:ext>
            </a:extLst>
          </p:cNvPr>
          <p:cNvSpPr txBox="1"/>
          <p:nvPr/>
        </p:nvSpPr>
        <p:spPr>
          <a:xfrm>
            <a:off x="3801863" y="554192"/>
            <a:ext cx="1569638" cy="414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Cents/</a:t>
            </a:r>
            <a:r>
              <a:rPr lang="en-US" sz="1200" b="1" dirty="0" err="1">
                <a:latin typeface="Arial" panose="020B0604020202020204" pitchFamily="34" charset="0"/>
                <a:cs typeface="Arial" panose="020B0604020202020204" pitchFamily="34" charset="0"/>
              </a:rPr>
              <a:t>lb</a:t>
            </a:r>
            <a:endParaRPr lang="en-US" sz="1200" b="1"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00000000-0008-0000-0800-000002000000}"/>
              </a:ext>
            </a:extLst>
          </p:cNvPr>
          <p:cNvGraphicFramePr>
            <a:graphicFrameLocks noGrp="1"/>
          </p:cNvGraphicFramePr>
          <p:nvPr>
            <p:extLst>
              <p:ext uri="{D42A27DB-BD31-4B8C-83A1-F6EECF244321}">
                <p14:modId xmlns:p14="http://schemas.microsoft.com/office/powerpoint/2010/main" val="4189502584"/>
              </p:ext>
            </p:extLst>
          </p:nvPr>
        </p:nvGraphicFramePr>
        <p:xfrm>
          <a:off x="3780316" y="-79375"/>
          <a:ext cx="8173713" cy="6539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092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DA0F-8CE3-4332-BB3C-C62B5DEAA474}"/>
              </a:ext>
            </a:extLst>
          </p:cNvPr>
          <p:cNvSpPr>
            <a:spLocks noGrp="1"/>
          </p:cNvSpPr>
          <p:nvPr>
            <p:ph type="title"/>
          </p:nvPr>
        </p:nvSpPr>
        <p:spPr>
          <a:xfrm>
            <a:off x="595085" y="222558"/>
            <a:ext cx="7616760" cy="691035"/>
          </a:xfrm>
          <a:noFill/>
        </p:spPr>
        <p:txBody>
          <a:bodyPr vert="horz" lIns="91440" tIns="45720" rIns="91440" bIns="45720" rtlCol="0" anchor="ctr">
            <a:noAutofit/>
          </a:bodyPr>
          <a:lstStyle/>
          <a:p>
            <a:r>
              <a:rPr lang="en-US" sz="2800" b="1" dirty="0">
                <a:latin typeface="+mn-lt"/>
                <a:cs typeface="Arial" panose="020B0604020202020204" pitchFamily="34" charset="0"/>
              </a:rPr>
              <a:t>Since 2020, sugar price down 34%, but SCP’s and retail sugar up</a:t>
            </a:r>
            <a:endParaRPr lang="en-US" sz="2800" dirty="0">
              <a:solidFill>
                <a:schemeClr val="bg1"/>
              </a:solidFill>
              <a:latin typeface="+mn-lt"/>
            </a:endParaRPr>
          </a:p>
        </p:txBody>
      </p:sp>
      <p:sp>
        <p:nvSpPr>
          <p:cNvPr id="3" name="Slide Number Placeholder 2">
            <a:extLst>
              <a:ext uri="{FF2B5EF4-FFF2-40B4-BE49-F238E27FC236}">
                <a16:creationId xmlns:a16="http://schemas.microsoft.com/office/drawing/2014/main" id="{90D6850D-41BD-4815-A43F-244D6D7C1E1F}"/>
              </a:ext>
            </a:extLst>
          </p:cNvPr>
          <p:cNvSpPr>
            <a:spLocks noGrp="1"/>
          </p:cNvSpPr>
          <p:nvPr>
            <p:ph type="sldNum" sz="quarter" idx="12"/>
          </p:nvPr>
        </p:nvSpPr>
        <p:spPr/>
        <p:txBody>
          <a:bodyPr vert="horz" lIns="91440" tIns="45720" rIns="91440" bIns="45720" rtlCol="0" anchor="ctr">
            <a:normAutofit/>
          </a:bodyPr>
          <a:lstStyle/>
          <a:p>
            <a:fld id="{7A1372A7-E0CF-9645-A12C-C67018752DB7}" type="slidenum">
              <a:rPr lang="en-US">
                <a:solidFill>
                  <a:schemeClr val="tx1"/>
                </a:solidFill>
              </a:rPr>
              <a:pPr/>
              <a:t>28</a:t>
            </a:fld>
            <a:endParaRPr lang="en-US">
              <a:solidFill>
                <a:schemeClr val="tx1"/>
              </a:solidFill>
            </a:endParaRPr>
          </a:p>
        </p:txBody>
      </p:sp>
      <p:sp>
        <p:nvSpPr>
          <p:cNvPr id="8" name="Flowchart: Off-page Connector 7">
            <a:extLst>
              <a:ext uri="{FF2B5EF4-FFF2-40B4-BE49-F238E27FC236}">
                <a16:creationId xmlns:a16="http://schemas.microsoft.com/office/drawing/2014/main" id="{1924C8A5-E852-4B5C-B965-DBEC447360BD}"/>
              </a:ext>
            </a:extLst>
          </p:cNvPr>
          <p:cNvSpPr/>
          <p:nvPr/>
        </p:nvSpPr>
        <p:spPr>
          <a:xfrm rot="5400000">
            <a:off x="7944979" y="1000395"/>
            <a:ext cx="5110887" cy="3383154"/>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solidFill>
                <a:schemeClr val="bg1"/>
              </a:solidFill>
              <a:latin typeface="+mn-lt"/>
            </a:endParaRPr>
          </a:p>
          <a:p>
            <a:pPr algn="ctr"/>
            <a:r>
              <a:rPr lang="en-US" sz="2400" b="1" dirty="0">
                <a:solidFill>
                  <a:schemeClr val="bg1"/>
                </a:solidFill>
                <a:latin typeface="+mn-lt"/>
              </a:rPr>
              <a:t>Perhaps it is not surprising that there is this dichotomy…</a:t>
            </a:r>
            <a:br>
              <a:rPr lang="en-US" sz="2400" b="1" dirty="0">
                <a:solidFill>
                  <a:schemeClr val="bg1"/>
                </a:solidFill>
                <a:latin typeface="+mn-lt"/>
              </a:rPr>
            </a:br>
            <a:br>
              <a:rPr lang="en-US" sz="2400" b="1" dirty="0">
                <a:solidFill>
                  <a:schemeClr val="bg1"/>
                </a:solidFill>
                <a:latin typeface="+mn-lt"/>
              </a:rPr>
            </a:br>
            <a:r>
              <a:rPr lang="en-US" sz="2400" b="1" dirty="0">
                <a:solidFill>
                  <a:schemeClr val="bg1"/>
                </a:solidFill>
                <a:latin typeface="+mn-lt"/>
              </a:rPr>
              <a:t>Sugar is a relatively small % of SCP costs. </a:t>
            </a:r>
            <a:br>
              <a:rPr lang="en-US" sz="2400" b="1" dirty="0">
                <a:solidFill>
                  <a:schemeClr val="bg1"/>
                </a:solidFill>
                <a:latin typeface="+mn-lt"/>
              </a:rPr>
            </a:br>
            <a:br>
              <a:rPr lang="en-US" sz="2400" b="1" dirty="0">
                <a:solidFill>
                  <a:schemeClr val="bg1"/>
                </a:solidFill>
                <a:latin typeface="+mn-lt"/>
              </a:rPr>
            </a:br>
            <a:r>
              <a:rPr lang="en-US" sz="2400" b="1" dirty="0">
                <a:solidFill>
                  <a:schemeClr val="bg1"/>
                </a:solidFill>
                <a:latin typeface="+mn-lt"/>
              </a:rPr>
              <a:t>Recent analysis by </a:t>
            </a:r>
            <a:r>
              <a:rPr lang="en-US" sz="2400" b="1" dirty="0" err="1">
                <a:solidFill>
                  <a:schemeClr val="bg1"/>
                </a:solidFill>
                <a:latin typeface="+mn-lt"/>
              </a:rPr>
              <a:t>Utenn</a:t>
            </a:r>
            <a:r>
              <a:rPr lang="en-US" sz="2400" b="1" dirty="0">
                <a:solidFill>
                  <a:schemeClr val="bg1"/>
                </a:solidFill>
                <a:latin typeface="+mn-lt"/>
              </a:rPr>
              <a:t>* finds sugar companies do not change SCP prices when U.S. sugar prices rise/fall.</a:t>
            </a:r>
            <a:br>
              <a:rPr lang="en-US" sz="2400" b="1" dirty="0">
                <a:solidFill>
                  <a:schemeClr val="bg1"/>
                </a:solidFill>
                <a:latin typeface="+mn-lt"/>
              </a:rPr>
            </a:br>
            <a:endParaRPr lang="en-US" sz="2400" b="1" dirty="0">
              <a:highlight>
                <a:srgbClr val="485D68"/>
              </a:highlight>
            </a:endParaRPr>
          </a:p>
        </p:txBody>
      </p:sp>
      <p:graphicFrame>
        <p:nvGraphicFramePr>
          <p:cNvPr id="7" name="Chart 6">
            <a:extLst>
              <a:ext uri="{FF2B5EF4-FFF2-40B4-BE49-F238E27FC236}">
                <a16:creationId xmlns:a16="http://schemas.microsoft.com/office/drawing/2014/main" id="{00000000-0008-0000-1800-000002000000}"/>
              </a:ext>
            </a:extLst>
          </p:cNvPr>
          <p:cNvGraphicFramePr>
            <a:graphicFrameLocks noGrp="1"/>
          </p:cNvGraphicFramePr>
          <p:nvPr>
            <p:extLst>
              <p:ext uri="{D42A27DB-BD31-4B8C-83A1-F6EECF244321}">
                <p14:modId xmlns:p14="http://schemas.microsoft.com/office/powerpoint/2010/main" val="4060400468"/>
              </p:ext>
            </p:extLst>
          </p:nvPr>
        </p:nvGraphicFramePr>
        <p:xfrm>
          <a:off x="0" y="425451"/>
          <a:ext cx="8667750" cy="62960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823DC7B-343B-4BBB-A2B6-336717AFFDF6}"/>
              </a:ext>
            </a:extLst>
          </p:cNvPr>
          <p:cNvSpPr txBox="1"/>
          <p:nvPr/>
        </p:nvSpPr>
        <p:spPr>
          <a:xfrm>
            <a:off x="9479973" y="5462614"/>
            <a:ext cx="2712027" cy="1384995"/>
          </a:xfrm>
          <a:prstGeom prst="rect">
            <a:avLst/>
          </a:prstGeom>
          <a:noFill/>
        </p:spPr>
        <p:txBody>
          <a:bodyPr wrap="square" rtlCol="0">
            <a:spAutoFit/>
          </a:bodyPr>
          <a:lstStyle/>
          <a:p>
            <a:r>
              <a:rPr lang="en-US" sz="1200" dirty="0">
                <a:effectLst/>
                <a:ea typeface="Times New Roman" panose="02020603050405020304" pitchFamily="18" charset="0"/>
              </a:rPr>
              <a:t>*DeLong and Trejo-Pech. 2022 “Does United States Sugar Policy Affect Sugar-Containing-Product Prices?” Southern Agricultural Economics Association Annual Meeting. New Orleans, LA. February 12-15, 2022.</a:t>
            </a:r>
          </a:p>
          <a:p>
            <a:endParaRPr lang="en-US" sz="1200" dirty="0"/>
          </a:p>
        </p:txBody>
      </p:sp>
    </p:spTree>
    <p:extLst>
      <p:ext uri="{BB962C8B-B14F-4D97-AF65-F5344CB8AC3E}">
        <p14:creationId xmlns:p14="http://schemas.microsoft.com/office/powerpoint/2010/main" val="183369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Off-page Connector 8">
            <a:extLst>
              <a:ext uri="{FF2B5EF4-FFF2-40B4-BE49-F238E27FC236}">
                <a16:creationId xmlns:a16="http://schemas.microsoft.com/office/drawing/2014/main" id="{56AEF742-A930-486A-A43A-6D3DB71D823B}"/>
              </a:ext>
            </a:extLst>
          </p:cNvPr>
          <p:cNvSpPr/>
          <p:nvPr/>
        </p:nvSpPr>
        <p:spPr>
          <a:xfrm rot="16200000">
            <a:off x="-1394078" y="1768573"/>
            <a:ext cx="6524338" cy="3260236"/>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6" name="Text Box 3">
            <a:extLst>
              <a:ext uri="{FF2B5EF4-FFF2-40B4-BE49-F238E27FC236}">
                <a16:creationId xmlns:a16="http://schemas.microsoft.com/office/drawing/2014/main" id="{3B689E33-4DB8-4D42-A0EB-BB48208E7669}"/>
              </a:ext>
            </a:extLst>
          </p:cNvPr>
          <p:cNvSpPr txBox="1">
            <a:spLocks noChangeArrowheads="1"/>
          </p:cNvSpPr>
          <p:nvPr/>
        </p:nvSpPr>
        <p:spPr bwMode="auto">
          <a:xfrm>
            <a:off x="237971" y="197139"/>
            <a:ext cx="3014383" cy="6354663"/>
          </a:xfrm>
          <a:prstGeom prst="rect">
            <a:avLst/>
          </a:prstGeom>
          <a:no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ct val="0"/>
              </a:spcBef>
              <a:spcAft>
                <a:spcPts val="600"/>
              </a:spcAft>
              <a:defRPr sz="1000"/>
            </a:pPr>
            <a:r>
              <a:rPr lang="en-US" sz="2000" b="1" u="sng" baseline="0" dirty="0">
                <a:solidFill>
                  <a:srgbClr val="FFFFFF"/>
                </a:solidFill>
                <a:ea typeface="+mj-ea"/>
                <a:cs typeface="Arial" panose="020B0604020202020204" pitchFamily="34" charset="0"/>
              </a:rPr>
              <a:t>Supply Chains</a:t>
            </a:r>
          </a:p>
          <a:p>
            <a:pPr>
              <a:lnSpc>
                <a:spcPct val="90000"/>
              </a:lnSpc>
              <a:spcBef>
                <a:spcPct val="0"/>
              </a:spcBef>
              <a:spcAft>
                <a:spcPts val="600"/>
              </a:spcAft>
              <a:defRPr sz="1000"/>
            </a:pPr>
            <a:r>
              <a:rPr lang="en-US" sz="2000" b="1" baseline="0" dirty="0">
                <a:solidFill>
                  <a:srgbClr val="FFFFFF"/>
                </a:solidFill>
                <a:ea typeface="+mj-ea"/>
                <a:cs typeface="Arial" panose="020B0604020202020204" pitchFamily="34" charset="0"/>
              </a:rPr>
              <a:t>T</a:t>
            </a:r>
            <a:r>
              <a:rPr lang="en-US" sz="2000" b="1" dirty="0">
                <a:solidFill>
                  <a:srgbClr val="FFFFFF"/>
                </a:solidFill>
                <a:ea typeface="+mj-ea"/>
                <a:cs typeface="Arial" panose="020B0604020202020204" pitchFamily="34" charset="0"/>
              </a:rPr>
              <a:t>he costs of storage are covered by the sugar producers --- approaching 3 mil STRV in Feb/Mar.</a:t>
            </a:r>
            <a:endParaRPr lang="en-US" sz="2000" b="1" i="0" strike="noStrike" kern="1200" baseline="0" dirty="0">
              <a:solidFill>
                <a:srgbClr val="FFFFFF"/>
              </a:solidFill>
              <a:ea typeface="+mj-ea"/>
              <a:cs typeface="Arial" panose="020B0604020202020204" pitchFamily="34" charset="0"/>
            </a:endParaRPr>
          </a:p>
          <a:p>
            <a:pPr>
              <a:lnSpc>
                <a:spcPct val="90000"/>
              </a:lnSpc>
              <a:spcBef>
                <a:spcPct val="0"/>
              </a:spcBef>
              <a:spcAft>
                <a:spcPts val="600"/>
              </a:spcAft>
              <a:defRPr sz="1000"/>
            </a:pPr>
            <a:endParaRPr lang="en-US" sz="2000" b="1" i="0" strike="noStrike" kern="1200" baseline="0" dirty="0">
              <a:solidFill>
                <a:srgbClr val="FFFFFF"/>
              </a:solidFill>
              <a:ea typeface="+mj-ea"/>
              <a:cs typeface="Arial" panose="020B0604020202020204" pitchFamily="34" charset="0"/>
            </a:endParaRPr>
          </a:p>
          <a:p>
            <a:pPr>
              <a:lnSpc>
                <a:spcPct val="90000"/>
              </a:lnSpc>
              <a:spcBef>
                <a:spcPct val="0"/>
              </a:spcBef>
              <a:spcAft>
                <a:spcPts val="600"/>
              </a:spcAft>
              <a:defRPr sz="1000"/>
            </a:pPr>
            <a:r>
              <a:rPr lang="en-US" sz="2000" b="1" i="0" strike="noStrike" kern="1200" baseline="0" dirty="0">
                <a:solidFill>
                  <a:srgbClr val="FFFFFF"/>
                </a:solidFill>
                <a:ea typeface="+mj-ea"/>
                <a:cs typeface="Arial" panose="020B0604020202020204" pitchFamily="34" charset="0"/>
              </a:rPr>
              <a:t>And we have about 90 domestic sugar factories, mills, refineries, and storage facilities around the country that are able to deliver sugar when customers need it.</a:t>
            </a:r>
          </a:p>
          <a:p>
            <a:pPr>
              <a:lnSpc>
                <a:spcPct val="90000"/>
              </a:lnSpc>
              <a:spcBef>
                <a:spcPct val="0"/>
              </a:spcBef>
              <a:spcAft>
                <a:spcPts val="600"/>
              </a:spcAft>
              <a:defRPr sz="1000"/>
            </a:pPr>
            <a:endParaRPr lang="en-US" sz="2000" b="1" dirty="0">
              <a:solidFill>
                <a:srgbClr val="FFFFFF"/>
              </a:solidFill>
              <a:ea typeface="+mj-ea"/>
              <a:cs typeface="Arial" panose="020B0604020202020204" pitchFamily="34" charset="0"/>
            </a:endParaRPr>
          </a:p>
          <a:p>
            <a:pPr>
              <a:lnSpc>
                <a:spcPct val="90000"/>
              </a:lnSpc>
              <a:spcBef>
                <a:spcPct val="0"/>
              </a:spcBef>
              <a:spcAft>
                <a:spcPts val="600"/>
              </a:spcAft>
              <a:defRPr sz="1000"/>
            </a:pPr>
            <a:r>
              <a:rPr lang="en-US" sz="2000" b="1" i="0" strike="noStrike" kern="1200" baseline="0" dirty="0">
                <a:solidFill>
                  <a:srgbClr val="FFFFFF"/>
                </a:solidFill>
                <a:ea typeface="+mj-ea"/>
                <a:cs typeface="Arial" panose="020B0604020202020204" pitchFamily="34" charset="0"/>
              </a:rPr>
              <a:t>For example, an additional 50 million, 4-lb bags wer</a:t>
            </a:r>
            <a:r>
              <a:rPr lang="en-US" sz="2000" b="1" dirty="0">
                <a:solidFill>
                  <a:srgbClr val="FFFFFF"/>
                </a:solidFill>
                <a:ea typeface="+mj-ea"/>
                <a:cs typeface="Arial" panose="020B0604020202020204" pitchFamily="34" charset="0"/>
              </a:rPr>
              <a:t>e supplied </a:t>
            </a:r>
            <a:r>
              <a:rPr lang="en-US" sz="2000" b="1" i="0" strike="noStrike" kern="1200" baseline="0" dirty="0">
                <a:solidFill>
                  <a:srgbClr val="FFFFFF"/>
                </a:solidFill>
                <a:ea typeface="+mj-ea"/>
                <a:cs typeface="Arial" panose="020B0604020202020204" pitchFamily="34" charset="0"/>
              </a:rPr>
              <a:t>to support </a:t>
            </a:r>
            <a:r>
              <a:rPr lang="en-US" sz="2000" b="1" dirty="0">
                <a:solidFill>
                  <a:srgbClr val="FFFFFF"/>
                </a:solidFill>
                <a:ea typeface="+mj-ea"/>
                <a:cs typeface="Arial" panose="020B0604020202020204" pitchFamily="34" charset="0"/>
              </a:rPr>
              <a:t>household purchases during the beginning of the pandemic.  </a:t>
            </a:r>
            <a:endParaRPr lang="en-US" sz="2000" b="1" i="0" strike="noStrike" kern="1200" baseline="0" dirty="0">
              <a:solidFill>
                <a:srgbClr val="FFFFFF"/>
              </a:solidFill>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37959EF1-7F73-4939-BBD5-902BF0E52EFB}"/>
              </a:ext>
            </a:extLst>
          </p:cNvPr>
          <p:cNvSpPr>
            <a:spLocks noGrp="1"/>
          </p:cNvSpPr>
          <p:nvPr>
            <p:ph type="sldNum" sz="quarter" idx="12"/>
          </p:nvPr>
        </p:nvSpPr>
        <p:spPr>
          <a:xfrm>
            <a:off x="8808846" y="6415668"/>
            <a:ext cx="2788071" cy="305808"/>
          </a:xfrm>
        </p:spPr>
        <p:txBody>
          <a:bodyPr vert="horz" lIns="91440" tIns="45720" rIns="91440" bIns="45720" rtlCol="0" anchor="ctr">
            <a:normAutofit/>
          </a:bodyPr>
          <a:lstStyle/>
          <a:p>
            <a:fld id="{7A1372A7-E0CF-9645-A12C-C67018752DB7}" type="slidenum">
              <a:rPr lang="en-US"/>
              <a:pPr/>
              <a:t>29</a:t>
            </a:fld>
            <a:endParaRPr lang="en-US"/>
          </a:p>
        </p:txBody>
      </p:sp>
      <p:graphicFrame>
        <p:nvGraphicFramePr>
          <p:cNvPr id="11" name="Chart 10">
            <a:extLst>
              <a:ext uri="{FF2B5EF4-FFF2-40B4-BE49-F238E27FC236}">
                <a16:creationId xmlns:a16="http://schemas.microsoft.com/office/drawing/2014/main" id="{9475B38A-013E-4918-B716-FDF0A117668C}"/>
              </a:ext>
            </a:extLst>
          </p:cNvPr>
          <p:cNvGraphicFramePr>
            <a:graphicFrameLocks noGrp="1"/>
          </p:cNvGraphicFramePr>
          <p:nvPr>
            <p:extLst>
              <p:ext uri="{D42A27DB-BD31-4B8C-83A1-F6EECF244321}">
                <p14:modId xmlns:p14="http://schemas.microsoft.com/office/powerpoint/2010/main" val="3903272837"/>
              </p:ext>
            </p:extLst>
          </p:nvPr>
        </p:nvGraphicFramePr>
        <p:xfrm>
          <a:off x="3382477" y="136524"/>
          <a:ext cx="8583271" cy="67214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350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805B17DA-CF69-4EF5-8786-D6C880B035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40257A0-1240-4A18-8DF1-159F1846F15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1372A7-E0CF-9645-A12C-C67018752DB7}" type="slidenum">
              <a:rPr lang="en-US" sz="1200">
                <a:solidFill>
                  <a:srgbClr val="FFFFFF"/>
                </a:solidFill>
                <a:latin typeface="+mn-lt"/>
                <a:cs typeface="+mn-cs"/>
              </a:rPr>
              <a:pPr>
                <a:spcAft>
                  <a:spcPts val="600"/>
                </a:spcAft>
              </a:pPr>
              <a:t>3</a:t>
            </a:fld>
            <a:endParaRPr lang="en-US" sz="1200">
              <a:solidFill>
                <a:srgbClr val="FFFFFF"/>
              </a:solidFill>
              <a:latin typeface="+mn-lt"/>
              <a:cs typeface="+mn-cs"/>
            </a:endParaRPr>
          </a:p>
        </p:txBody>
      </p:sp>
      <p:sp>
        <p:nvSpPr>
          <p:cNvPr id="4" name="Rectangle: Rounded Corners 3">
            <a:extLst>
              <a:ext uri="{FF2B5EF4-FFF2-40B4-BE49-F238E27FC236}">
                <a16:creationId xmlns:a16="http://schemas.microsoft.com/office/drawing/2014/main" id="{359D5D24-EA99-4140-8512-A72B0486A517}"/>
              </a:ext>
            </a:extLst>
          </p:cNvPr>
          <p:cNvSpPr/>
          <p:nvPr/>
        </p:nvSpPr>
        <p:spPr>
          <a:xfrm>
            <a:off x="1300767" y="1330036"/>
            <a:ext cx="9465972" cy="3847271"/>
          </a:xfrm>
          <a:prstGeom prst="roundRect">
            <a:avLst/>
          </a:prstGeom>
          <a:solidFill>
            <a:schemeClr val="accent6">
              <a:lumMod val="75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C676CD3B-192C-46CE-99E2-73ADE327B9B7}"/>
              </a:ext>
            </a:extLst>
          </p:cNvPr>
          <p:cNvSpPr>
            <a:spLocks noGrp="1"/>
          </p:cNvSpPr>
          <p:nvPr>
            <p:ph type="title"/>
          </p:nvPr>
        </p:nvSpPr>
        <p:spPr>
          <a:xfrm>
            <a:off x="1592687" y="1466896"/>
            <a:ext cx="9298546" cy="1120462"/>
          </a:xfrm>
        </p:spPr>
        <p:txBody>
          <a:bodyPr vert="horz" lIns="91440" tIns="45720" rIns="91440" bIns="45720" rtlCol="0" anchor="ctr">
            <a:noAutofit/>
          </a:bodyPr>
          <a:lstStyle/>
          <a:p>
            <a:r>
              <a:rPr lang="en-US" sz="2800" dirty="0">
                <a:solidFill>
                  <a:schemeClr val="tx1"/>
                </a:solidFill>
                <a:latin typeface="+mn-lt"/>
                <a:cs typeface="+mj-cs"/>
              </a:rPr>
              <a:t>American sugar farmers are increasingly efficient; produce safe and reliable product; &amp; meet high labor and environmental standards</a:t>
            </a:r>
          </a:p>
        </p:txBody>
      </p:sp>
      <p:sp>
        <p:nvSpPr>
          <p:cNvPr id="8" name="Content Placeholder 3">
            <a:extLst>
              <a:ext uri="{FF2B5EF4-FFF2-40B4-BE49-F238E27FC236}">
                <a16:creationId xmlns:a16="http://schemas.microsoft.com/office/drawing/2014/main" id="{05C06AEC-D394-46C8-83CC-D615F315751A}"/>
              </a:ext>
            </a:extLst>
          </p:cNvPr>
          <p:cNvSpPr txBox="1">
            <a:spLocks/>
          </p:cNvSpPr>
          <p:nvPr/>
        </p:nvSpPr>
        <p:spPr>
          <a:xfrm>
            <a:off x="1326205" y="2848803"/>
            <a:ext cx="9565028" cy="2627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600"/>
              </a:spcAft>
              <a:buClr>
                <a:srgbClr val="485D68"/>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rgbClr val="485D68"/>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0"/>
              </a:spcBef>
              <a:buClr>
                <a:schemeClr val="tx1"/>
              </a:buClr>
            </a:pPr>
            <a:r>
              <a:rPr lang="en-US" sz="2800" b="1" dirty="0">
                <a:solidFill>
                  <a:schemeClr val="tx1"/>
                </a:solidFill>
                <a:latin typeface="+mn-lt"/>
                <a:cs typeface="+mn-cs"/>
              </a:rPr>
              <a:t>Macroeconomy --- inflation resulting from recovery</a:t>
            </a:r>
          </a:p>
          <a:p>
            <a:pPr marL="457200">
              <a:spcBef>
                <a:spcPts val="0"/>
              </a:spcBef>
              <a:buClr>
                <a:schemeClr val="tx1"/>
              </a:buClr>
            </a:pPr>
            <a:r>
              <a:rPr lang="en-US" sz="2800" b="1" dirty="0">
                <a:solidFill>
                  <a:schemeClr val="tx1"/>
                </a:solidFill>
                <a:latin typeface="+mn-lt"/>
                <a:cs typeface="+mn-cs"/>
              </a:rPr>
              <a:t>Farm situation --- improved receipts offset by increased costs of production</a:t>
            </a:r>
          </a:p>
          <a:p>
            <a:pPr marL="457200">
              <a:spcBef>
                <a:spcPts val="0"/>
              </a:spcBef>
              <a:buClr>
                <a:schemeClr val="tx1"/>
              </a:buClr>
            </a:pPr>
            <a:r>
              <a:rPr lang="en-US" sz="2800" b="1" dirty="0">
                <a:solidFill>
                  <a:schemeClr val="tx1"/>
                </a:solidFill>
                <a:latin typeface="+mn-lt"/>
                <a:cs typeface="+mn-cs"/>
              </a:rPr>
              <a:t>Sugar outlook --- tightening stocks-to-use</a:t>
            </a:r>
          </a:p>
          <a:p>
            <a:pPr marL="457200">
              <a:spcBef>
                <a:spcPts val="0"/>
              </a:spcBef>
              <a:buClr>
                <a:schemeClr val="tx1"/>
              </a:buClr>
            </a:pPr>
            <a:r>
              <a:rPr lang="en-US" sz="2800" b="1" dirty="0">
                <a:solidFill>
                  <a:schemeClr val="tx1"/>
                </a:solidFill>
                <a:latin typeface="+mn-lt"/>
                <a:cs typeface="+mn-cs"/>
              </a:rPr>
              <a:t>Summary --- prices falling in real terms</a:t>
            </a:r>
          </a:p>
        </p:txBody>
      </p:sp>
    </p:spTree>
    <p:extLst>
      <p:ext uri="{BB962C8B-B14F-4D97-AF65-F5344CB8AC3E}">
        <p14:creationId xmlns:p14="http://schemas.microsoft.com/office/powerpoint/2010/main" val="8110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E9855A-EDDC-4F99-8D5C-4108D9280D89}"/>
              </a:ext>
            </a:extLst>
          </p:cNvPr>
          <p:cNvSpPr>
            <a:spLocks noGrp="1"/>
          </p:cNvSpPr>
          <p:nvPr>
            <p:ph type="sldNum" sz="quarter" idx="12"/>
          </p:nvPr>
        </p:nvSpPr>
        <p:spPr>
          <a:xfrm>
            <a:off x="8808846" y="6415668"/>
            <a:ext cx="2788071" cy="305808"/>
          </a:xfrm>
        </p:spPr>
        <p:txBody>
          <a:bodyPr>
            <a:normAutofit/>
          </a:bodyPr>
          <a:lstStyle/>
          <a:p>
            <a:fld id="{7A1372A7-E0CF-9645-A12C-C67018752DB7}" type="slidenum">
              <a:rPr lang="en-US">
                <a:latin typeface="+mn-lt"/>
              </a:rPr>
              <a:pPr/>
              <a:t>30</a:t>
            </a:fld>
            <a:endParaRPr lang="en-US">
              <a:latin typeface="+mn-lt"/>
            </a:endParaRPr>
          </a:p>
        </p:txBody>
      </p:sp>
      <p:graphicFrame>
        <p:nvGraphicFramePr>
          <p:cNvPr id="5" name="Chart 4">
            <a:extLst>
              <a:ext uri="{FF2B5EF4-FFF2-40B4-BE49-F238E27FC236}">
                <a16:creationId xmlns:a16="http://schemas.microsoft.com/office/drawing/2014/main" id="{00000000-0008-0000-1400-000002000000}"/>
              </a:ext>
            </a:extLst>
          </p:cNvPr>
          <p:cNvGraphicFramePr>
            <a:graphicFrameLocks noGrp="1"/>
          </p:cNvGraphicFramePr>
          <p:nvPr>
            <p:extLst>
              <p:ext uri="{D42A27DB-BD31-4B8C-83A1-F6EECF244321}">
                <p14:modId xmlns:p14="http://schemas.microsoft.com/office/powerpoint/2010/main" val="2331486386"/>
              </p:ext>
            </p:extLst>
          </p:nvPr>
        </p:nvGraphicFramePr>
        <p:xfrm>
          <a:off x="3976310" y="74117"/>
          <a:ext cx="8132832" cy="6584950"/>
        </p:xfrm>
        <a:graphic>
          <a:graphicData uri="http://schemas.openxmlformats.org/drawingml/2006/chart">
            <c:chart xmlns:c="http://schemas.openxmlformats.org/drawingml/2006/chart" xmlns:r="http://schemas.openxmlformats.org/officeDocument/2006/relationships" r:id="rId2"/>
          </a:graphicData>
        </a:graphic>
      </p:graphicFrame>
      <p:sp>
        <p:nvSpPr>
          <p:cNvPr id="8" name="Flowchart: Off-page Connector 7">
            <a:extLst>
              <a:ext uri="{FF2B5EF4-FFF2-40B4-BE49-F238E27FC236}">
                <a16:creationId xmlns:a16="http://schemas.microsoft.com/office/drawing/2014/main" id="{C0D4A8ED-1915-4D90-A570-0D3E5BB2161D}"/>
              </a:ext>
            </a:extLst>
          </p:cNvPr>
          <p:cNvSpPr/>
          <p:nvPr/>
        </p:nvSpPr>
        <p:spPr>
          <a:xfrm rot="16200000">
            <a:off x="-482922" y="1006382"/>
            <a:ext cx="5266686" cy="3651783"/>
          </a:xfrm>
          <a:prstGeom prst="flowChartOffpageConnector">
            <a:avLst/>
          </a:prstGeom>
          <a:solidFill>
            <a:srgbClr val="485D68"/>
          </a:solidFill>
          <a:ln>
            <a:solidFill>
              <a:srgbClr val="485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85D68"/>
              </a:highlight>
            </a:endParaRPr>
          </a:p>
        </p:txBody>
      </p:sp>
      <p:sp>
        <p:nvSpPr>
          <p:cNvPr id="4" name="Title 3">
            <a:extLst>
              <a:ext uri="{FF2B5EF4-FFF2-40B4-BE49-F238E27FC236}">
                <a16:creationId xmlns:a16="http://schemas.microsoft.com/office/drawing/2014/main" id="{9E06014C-9436-4C2D-A2B2-59E75BD95B0E}"/>
              </a:ext>
            </a:extLst>
          </p:cNvPr>
          <p:cNvSpPr>
            <a:spLocks noGrp="1"/>
          </p:cNvSpPr>
          <p:nvPr>
            <p:ph type="title"/>
          </p:nvPr>
        </p:nvSpPr>
        <p:spPr>
          <a:xfrm>
            <a:off x="324528" y="425000"/>
            <a:ext cx="3174162" cy="4868217"/>
          </a:xfrm>
          <a:noFill/>
        </p:spPr>
        <p:txBody>
          <a:bodyPr anchor="ctr">
            <a:noAutofit/>
          </a:bodyPr>
          <a:lstStyle/>
          <a:p>
            <a:r>
              <a:rPr lang="en-US" sz="2000" dirty="0">
                <a:solidFill>
                  <a:schemeClr val="bg1"/>
                </a:solidFill>
                <a:latin typeface="+mn-lt"/>
              </a:rPr>
              <a:t>Bottomline, costs of production in these major categories have pushed up input costs more than prices have risen.</a:t>
            </a:r>
            <a:br>
              <a:rPr lang="en-US" sz="2000" dirty="0">
                <a:solidFill>
                  <a:schemeClr val="bg1"/>
                </a:solidFill>
                <a:latin typeface="+mn-lt"/>
              </a:rPr>
            </a:br>
            <a:br>
              <a:rPr lang="en-US" sz="2000" dirty="0">
                <a:solidFill>
                  <a:schemeClr val="bg1"/>
                </a:solidFill>
                <a:latin typeface="+mn-lt"/>
              </a:rPr>
            </a:br>
            <a:r>
              <a:rPr lang="en-US" sz="2000" dirty="0">
                <a:solidFill>
                  <a:schemeClr val="bg1"/>
                </a:solidFill>
                <a:latin typeface="+mn-lt"/>
              </a:rPr>
              <a:t>We need a strong safety net in the Farm Bill and appreciate the administration of the program by USDA.</a:t>
            </a:r>
            <a:br>
              <a:rPr lang="en-US" sz="2000" dirty="0">
                <a:solidFill>
                  <a:schemeClr val="bg1"/>
                </a:solidFill>
                <a:latin typeface="+mn-lt"/>
              </a:rPr>
            </a:br>
            <a:br>
              <a:rPr lang="en-US" sz="2000" dirty="0">
                <a:solidFill>
                  <a:schemeClr val="bg1"/>
                </a:solidFill>
                <a:latin typeface="+mn-lt"/>
              </a:rPr>
            </a:br>
            <a:r>
              <a:rPr lang="en-US" sz="2000" dirty="0">
                <a:solidFill>
                  <a:schemeClr val="bg1"/>
                </a:solidFill>
                <a:latin typeface="+mn-lt"/>
              </a:rPr>
              <a:t>Stability in price expectations is important for long-term capital investments, needed to improve productivity and efficiency.</a:t>
            </a:r>
            <a:br>
              <a:rPr lang="en-US" sz="2000" dirty="0">
                <a:solidFill>
                  <a:schemeClr val="bg1"/>
                </a:solidFill>
                <a:latin typeface="+mn-lt"/>
              </a:rPr>
            </a:br>
            <a:endParaRPr lang="en-US" sz="2000" dirty="0">
              <a:solidFill>
                <a:schemeClr val="bg1"/>
              </a:solidFill>
              <a:latin typeface="+mn-lt"/>
            </a:endParaRPr>
          </a:p>
        </p:txBody>
      </p:sp>
      <p:sp>
        <p:nvSpPr>
          <p:cNvPr id="9" name="Text Box 2">
            <a:extLst>
              <a:ext uri="{FF2B5EF4-FFF2-40B4-BE49-F238E27FC236}">
                <a16:creationId xmlns:a16="http://schemas.microsoft.com/office/drawing/2014/main" id="{E80F069B-F318-41F8-BF2C-C8967B7AA243}"/>
              </a:ext>
            </a:extLst>
          </p:cNvPr>
          <p:cNvSpPr txBox="1">
            <a:spLocks noChangeArrowheads="1"/>
          </p:cNvSpPr>
          <p:nvPr/>
        </p:nvSpPr>
        <p:spPr bwMode="auto">
          <a:xfrm>
            <a:off x="4059168" y="124574"/>
            <a:ext cx="8132832" cy="934537"/>
          </a:xfrm>
          <a:prstGeom prst="rect">
            <a:avLst/>
          </a:prstGeom>
          <a:noFill/>
          <a:ln w="1">
            <a:noFill/>
            <a:miter lim="800000"/>
            <a:headEnd/>
            <a:tailEnd/>
          </a:ln>
          <a:effectLst/>
        </p:spPr>
        <p:txBody>
          <a:bodyPr wrap="square" lIns="45720" tIns="36576" rIns="45720" bIns="36576"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defRPr sz="1000"/>
            </a:pPr>
            <a:r>
              <a:rPr lang="en-US" sz="2400" b="1" i="0" strike="noStrike" dirty="0">
                <a:solidFill>
                  <a:srgbClr val="485D68"/>
                </a:solidFill>
                <a:cs typeface="Arial"/>
              </a:rPr>
              <a:t> </a:t>
            </a:r>
            <a:r>
              <a:rPr lang="en-US" sz="2000" b="1" i="0" strike="noStrike" dirty="0">
                <a:solidFill>
                  <a:srgbClr val="485D68"/>
                </a:solidFill>
                <a:cs typeface="Arial"/>
              </a:rPr>
              <a:t>Since 1980's: Farmers'</a:t>
            </a:r>
            <a:r>
              <a:rPr lang="en-US" sz="2000" b="1" i="0" strike="noStrike" baseline="0" dirty="0">
                <a:solidFill>
                  <a:srgbClr val="485D68"/>
                </a:solidFill>
                <a:cs typeface="Arial"/>
              </a:rPr>
              <a:t> Input Costs Have Risen Far More than Sugar Prices</a:t>
            </a:r>
          </a:p>
          <a:p>
            <a:pPr algn="ctr" rtl="1">
              <a:defRPr sz="1000"/>
            </a:pPr>
            <a:r>
              <a:rPr lang="en-US" sz="1400" i="1" strike="noStrike" baseline="0" dirty="0">
                <a:solidFill>
                  <a:srgbClr val="485D68"/>
                </a:solidFill>
                <a:cs typeface="Arial"/>
              </a:rPr>
              <a:t>-- 2021 average compared with 1980s average --</a:t>
            </a:r>
            <a:endParaRPr lang="en-US" sz="1400" i="1" strike="noStrike" dirty="0">
              <a:solidFill>
                <a:srgbClr val="485D68"/>
              </a:solidFill>
              <a:cs typeface="Arial"/>
            </a:endParaRPr>
          </a:p>
        </p:txBody>
      </p:sp>
    </p:spTree>
    <p:extLst>
      <p:ext uri="{BB962C8B-B14F-4D97-AF65-F5344CB8AC3E}">
        <p14:creationId xmlns:p14="http://schemas.microsoft.com/office/powerpoint/2010/main" val="723087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6C2056-48A3-4F98-85A7-D967736A9CE9}"/>
              </a:ext>
            </a:extLst>
          </p:cNvPr>
          <p:cNvSpPr>
            <a:spLocks noGrp="1"/>
          </p:cNvSpPr>
          <p:nvPr>
            <p:ph type="sldNum" sz="quarter" idx="12"/>
          </p:nvPr>
        </p:nvSpPr>
        <p:spPr/>
        <p:txBody>
          <a:bodyPr/>
          <a:lstStyle/>
          <a:p>
            <a:fld id="{7A1372A7-E0CF-9645-A12C-C67018752DB7}" type="slidenum">
              <a:rPr lang="en-US" smtClean="0"/>
              <a:t>31</a:t>
            </a:fld>
            <a:endParaRPr lang="en-US" dirty="0"/>
          </a:p>
        </p:txBody>
      </p:sp>
      <p:sp>
        <p:nvSpPr>
          <p:cNvPr id="10" name="Content Placeholder 2">
            <a:extLst>
              <a:ext uri="{FF2B5EF4-FFF2-40B4-BE49-F238E27FC236}">
                <a16:creationId xmlns:a16="http://schemas.microsoft.com/office/drawing/2014/main" id="{D9FE741E-5B7F-644A-85E3-CE1A40EA7DCA}"/>
              </a:ext>
            </a:extLst>
          </p:cNvPr>
          <p:cNvSpPr>
            <a:spLocks noGrp="1"/>
          </p:cNvSpPr>
          <p:nvPr>
            <p:ph idx="4294967295"/>
          </p:nvPr>
        </p:nvSpPr>
        <p:spPr>
          <a:xfrm>
            <a:off x="6488749" y="5709222"/>
            <a:ext cx="4549775" cy="1073150"/>
          </a:xfrm>
        </p:spPr>
        <p:txBody>
          <a:bodyPr>
            <a:normAutofit lnSpcReduction="10000"/>
          </a:bodyPr>
          <a:lstStyle/>
          <a:p>
            <a:pPr marL="0" indent="0">
              <a:spcAft>
                <a:spcPts val="1200"/>
              </a:spcAft>
              <a:buNone/>
            </a:pPr>
            <a:r>
              <a:rPr lang="en-US" sz="2800" dirty="0">
                <a:solidFill>
                  <a:srgbClr val="485D68"/>
                </a:solidFill>
              </a:rPr>
              <a:t>rob@sugaralliance.org</a:t>
            </a:r>
          </a:p>
          <a:p>
            <a:pPr marL="0" indent="0">
              <a:spcAft>
                <a:spcPts val="1200"/>
              </a:spcAft>
              <a:buNone/>
            </a:pPr>
            <a:r>
              <a:rPr lang="en-US" sz="2800" dirty="0">
                <a:solidFill>
                  <a:srgbClr val="485D68"/>
                </a:solidFill>
              </a:rPr>
              <a:t>703-768-6731</a:t>
            </a:r>
          </a:p>
        </p:txBody>
      </p:sp>
      <p:sp>
        <p:nvSpPr>
          <p:cNvPr id="11" name="Slide Number Placeholder 3">
            <a:extLst>
              <a:ext uri="{FF2B5EF4-FFF2-40B4-BE49-F238E27FC236}">
                <a16:creationId xmlns:a16="http://schemas.microsoft.com/office/drawing/2014/main" id="{3D473A65-19B7-FC46-8071-6B3AE1008208}"/>
              </a:ext>
            </a:extLst>
          </p:cNvPr>
          <p:cNvSpPr txBox="1">
            <a:spLocks/>
          </p:cNvSpPr>
          <p:nvPr/>
        </p:nvSpPr>
        <p:spPr>
          <a:xfrm>
            <a:off x="8808846" y="6415668"/>
            <a:ext cx="2788071" cy="305808"/>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1372A7-E0CF-9645-A12C-C67018752DB7}" type="slidenum">
              <a:rPr lang="en-US" smtClean="0"/>
              <a:pPr/>
              <a:t>31</a:t>
            </a:fld>
            <a:endParaRPr lang="en-US" dirty="0"/>
          </a:p>
        </p:txBody>
      </p:sp>
      <p:pic>
        <p:nvPicPr>
          <p:cNvPr id="12" name="Picture 11">
            <a:extLst>
              <a:ext uri="{FF2B5EF4-FFF2-40B4-BE49-F238E27FC236}">
                <a16:creationId xmlns:a16="http://schemas.microsoft.com/office/drawing/2014/main" id="{4016477E-0403-4E46-9031-5401545BF095}"/>
              </a:ext>
            </a:extLst>
          </p:cNvPr>
          <p:cNvPicPr>
            <a:picLocks noChangeAspect="1"/>
          </p:cNvPicPr>
          <p:nvPr/>
        </p:nvPicPr>
        <p:blipFill>
          <a:blip r:embed="rId3"/>
          <a:srcRect/>
          <a:stretch/>
        </p:blipFill>
        <p:spPr>
          <a:xfrm>
            <a:off x="5842425" y="5713496"/>
            <a:ext cx="507150" cy="360856"/>
          </a:xfrm>
          <a:prstGeom prst="rect">
            <a:avLst/>
          </a:prstGeom>
        </p:spPr>
      </p:pic>
      <p:pic>
        <p:nvPicPr>
          <p:cNvPr id="13" name="Picture 12">
            <a:extLst>
              <a:ext uri="{FF2B5EF4-FFF2-40B4-BE49-F238E27FC236}">
                <a16:creationId xmlns:a16="http://schemas.microsoft.com/office/drawing/2014/main" id="{0250B663-0630-4040-B341-B5A639477B31}"/>
              </a:ext>
            </a:extLst>
          </p:cNvPr>
          <p:cNvPicPr>
            <a:picLocks noChangeAspect="1"/>
          </p:cNvPicPr>
          <p:nvPr/>
        </p:nvPicPr>
        <p:blipFill>
          <a:blip r:embed="rId4"/>
          <a:srcRect/>
          <a:stretch/>
        </p:blipFill>
        <p:spPr>
          <a:xfrm>
            <a:off x="5860355" y="6187548"/>
            <a:ext cx="507149" cy="507149"/>
          </a:xfrm>
          <a:prstGeom prst="rect">
            <a:avLst/>
          </a:prstGeom>
        </p:spPr>
      </p:pic>
      <p:sp>
        <p:nvSpPr>
          <p:cNvPr id="14" name="Rectangle 13">
            <a:extLst>
              <a:ext uri="{FF2B5EF4-FFF2-40B4-BE49-F238E27FC236}">
                <a16:creationId xmlns:a16="http://schemas.microsoft.com/office/drawing/2014/main" id="{263D4777-F5E1-E841-B6C5-3135F8C1CFD4}"/>
              </a:ext>
            </a:extLst>
          </p:cNvPr>
          <p:cNvSpPr/>
          <p:nvPr/>
        </p:nvSpPr>
        <p:spPr>
          <a:xfrm>
            <a:off x="5508479" y="4675334"/>
            <a:ext cx="6531095" cy="954107"/>
          </a:xfrm>
          <a:prstGeom prst="rect">
            <a:avLst/>
          </a:prstGeom>
        </p:spPr>
        <p:txBody>
          <a:bodyPr wrap="square">
            <a:spAutoFit/>
          </a:bodyPr>
          <a:lstStyle/>
          <a:p>
            <a:r>
              <a:rPr lang="en-US" sz="2800" b="1" dirty="0">
                <a:solidFill>
                  <a:srgbClr val="668C42"/>
                </a:solidFill>
                <a:latin typeface="Arial" panose="020B0604020202020204" pitchFamily="34" charset="0"/>
                <a:cs typeface="Arial" panose="020B0604020202020204" pitchFamily="34" charset="0"/>
              </a:rPr>
              <a:t>Rob Johansson</a:t>
            </a:r>
          </a:p>
          <a:p>
            <a:r>
              <a:rPr lang="en-US" sz="2800" dirty="0">
                <a:solidFill>
                  <a:srgbClr val="485D68"/>
                </a:solidFill>
                <a:latin typeface="Arial" panose="020B0604020202020204" pitchFamily="34" charset="0"/>
                <a:cs typeface="Arial" panose="020B0604020202020204" pitchFamily="34" charset="0"/>
              </a:rPr>
              <a:t>Director of Economics &amp; Policy Analysis</a:t>
            </a:r>
          </a:p>
        </p:txBody>
      </p:sp>
      <p:sp>
        <p:nvSpPr>
          <p:cNvPr id="15" name="Rounded Rectangle 14">
            <a:extLst>
              <a:ext uri="{FF2B5EF4-FFF2-40B4-BE49-F238E27FC236}">
                <a16:creationId xmlns:a16="http://schemas.microsoft.com/office/drawing/2014/main" id="{B15F7F64-B560-B14D-A9DE-CBADF98FAD8D}"/>
              </a:ext>
            </a:extLst>
          </p:cNvPr>
          <p:cNvSpPr/>
          <p:nvPr/>
        </p:nvSpPr>
        <p:spPr>
          <a:xfrm>
            <a:off x="5335276" y="4584568"/>
            <a:ext cx="6693909" cy="2230569"/>
          </a:xfrm>
          <a:prstGeom prst="roundRect">
            <a:avLst/>
          </a:prstGeom>
          <a:noFill/>
          <a:ln w="57150">
            <a:solidFill>
              <a:srgbClr val="668C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D4331D-1294-4BF6-B3FC-1F819F3AD95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A person standing on a tractor&#10;&#10;Description automatically generated with low confidence">
            <a:extLst>
              <a:ext uri="{FF2B5EF4-FFF2-40B4-BE49-F238E27FC236}">
                <a16:creationId xmlns:a16="http://schemas.microsoft.com/office/drawing/2014/main" id="{32A8016B-F583-4205-92CF-5BF366698025}"/>
              </a:ext>
            </a:extLst>
          </p:cNvPr>
          <p:cNvPicPr>
            <a:picLocks noChangeAspect="1"/>
          </p:cNvPicPr>
          <p:nvPr/>
        </p:nvPicPr>
        <p:blipFill>
          <a:blip r:embed="rId5"/>
          <a:stretch>
            <a:fillRect/>
          </a:stretch>
        </p:blipFill>
        <p:spPr>
          <a:xfrm>
            <a:off x="-533" y="-15370"/>
            <a:ext cx="5161328" cy="6881771"/>
          </a:xfrm>
          <a:prstGeom prst="rect">
            <a:avLst/>
          </a:prstGeom>
        </p:spPr>
      </p:pic>
      <p:pic>
        <p:nvPicPr>
          <p:cNvPr id="1027" name="2415EFA8-3675-4DD0-80B7-D80DEB3A2FE6">
            <a:extLst>
              <a:ext uri="{FF2B5EF4-FFF2-40B4-BE49-F238E27FC236}">
                <a16:creationId xmlns:a16="http://schemas.microsoft.com/office/drawing/2014/main" id="{D3B38722-8F9D-4DBE-98F8-A5B1A61812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888" r="14616" b="3283"/>
          <a:stretch/>
        </p:blipFill>
        <p:spPr bwMode="auto">
          <a:xfrm>
            <a:off x="5181577" y="-33362"/>
            <a:ext cx="6977811" cy="458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42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ble 1.1. The global recovery is continuing, but remains imbalanced">
            <a:extLst>
              <a:ext uri="{FF2B5EF4-FFF2-40B4-BE49-F238E27FC236}">
                <a16:creationId xmlns:a16="http://schemas.microsoft.com/office/drawing/2014/main" id="{32B55B70-5B04-45AC-857C-19D240018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626" y="492408"/>
            <a:ext cx="8202987" cy="625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A71E71-183C-40E1-AF5E-170F48EACF06}"/>
              </a:ext>
            </a:extLst>
          </p:cNvPr>
          <p:cNvSpPr>
            <a:spLocks noGrp="1"/>
          </p:cNvSpPr>
          <p:nvPr>
            <p:ph type="title"/>
          </p:nvPr>
        </p:nvSpPr>
        <p:spPr>
          <a:xfrm>
            <a:off x="4477248" y="0"/>
            <a:ext cx="8073786" cy="691035"/>
          </a:xfrm>
        </p:spPr>
        <p:txBody>
          <a:bodyPr>
            <a:normAutofit/>
          </a:bodyPr>
          <a:lstStyle/>
          <a:p>
            <a:r>
              <a:rPr lang="en-US" sz="2800" b="1" dirty="0">
                <a:latin typeface="+mn-lt"/>
              </a:rPr>
              <a:t>GDP growth rebounding from 2020</a:t>
            </a:r>
          </a:p>
        </p:txBody>
      </p:sp>
      <p:sp>
        <p:nvSpPr>
          <p:cNvPr id="3" name="Slide Number Placeholder 2">
            <a:extLst>
              <a:ext uri="{FF2B5EF4-FFF2-40B4-BE49-F238E27FC236}">
                <a16:creationId xmlns:a16="http://schemas.microsoft.com/office/drawing/2014/main" id="{A6FA4B60-E603-4B67-8907-15BFC2A1E075}"/>
              </a:ext>
            </a:extLst>
          </p:cNvPr>
          <p:cNvSpPr>
            <a:spLocks noGrp="1"/>
          </p:cNvSpPr>
          <p:nvPr>
            <p:ph type="sldNum" sz="quarter" idx="12"/>
          </p:nvPr>
        </p:nvSpPr>
        <p:spPr/>
        <p:txBody>
          <a:bodyPr/>
          <a:lstStyle/>
          <a:p>
            <a:fld id="{7A1372A7-E0CF-9645-A12C-C67018752DB7}" type="slidenum">
              <a:rPr lang="en-US" smtClean="0">
                <a:solidFill>
                  <a:schemeClr val="tx1"/>
                </a:solidFill>
                <a:latin typeface="+mn-lt"/>
              </a:rPr>
              <a:t>4</a:t>
            </a:fld>
            <a:endParaRPr lang="en-US" dirty="0">
              <a:solidFill>
                <a:schemeClr val="tx1"/>
              </a:solidFill>
              <a:latin typeface="+mn-lt"/>
            </a:endParaRPr>
          </a:p>
        </p:txBody>
      </p:sp>
      <p:sp>
        <p:nvSpPr>
          <p:cNvPr id="5" name="Oval 4">
            <a:extLst>
              <a:ext uri="{FF2B5EF4-FFF2-40B4-BE49-F238E27FC236}">
                <a16:creationId xmlns:a16="http://schemas.microsoft.com/office/drawing/2014/main" id="{07B02F82-7388-42D7-8BA7-4A60F1722116}"/>
              </a:ext>
            </a:extLst>
          </p:cNvPr>
          <p:cNvSpPr/>
          <p:nvPr/>
        </p:nvSpPr>
        <p:spPr>
          <a:xfrm>
            <a:off x="8336766" y="2569247"/>
            <a:ext cx="354750" cy="274320"/>
          </a:xfrm>
          <a:prstGeom prst="ellipse">
            <a:avLst/>
          </a:prstGeom>
          <a:solidFill>
            <a:srgbClr val="FFC000">
              <a:alpha val="2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CBC1AA1-7D9D-49E5-BEB5-1BB7C8BD19B3}"/>
              </a:ext>
            </a:extLst>
          </p:cNvPr>
          <p:cNvSpPr/>
          <p:nvPr/>
        </p:nvSpPr>
        <p:spPr>
          <a:xfrm>
            <a:off x="8980899" y="2569247"/>
            <a:ext cx="354750" cy="274320"/>
          </a:xfrm>
          <a:prstGeom prst="ellipse">
            <a:avLst/>
          </a:prstGeom>
          <a:solidFill>
            <a:srgbClr val="FFC000">
              <a:alpha val="2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98862-A3FD-45BC-B97B-4F3A501B1A09}"/>
              </a:ext>
            </a:extLst>
          </p:cNvPr>
          <p:cNvSpPr/>
          <p:nvPr/>
        </p:nvSpPr>
        <p:spPr>
          <a:xfrm>
            <a:off x="9629035" y="2594113"/>
            <a:ext cx="354750" cy="274320"/>
          </a:xfrm>
          <a:prstGeom prst="ellipse">
            <a:avLst/>
          </a:prstGeom>
          <a:solidFill>
            <a:srgbClr val="FFC000">
              <a:alpha val="2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Off-page Connector 3">
            <a:extLst>
              <a:ext uri="{FF2B5EF4-FFF2-40B4-BE49-F238E27FC236}">
                <a16:creationId xmlns:a16="http://schemas.microsoft.com/office/drawing/2014/main" id="{352AE302-EB9B-4F4B-8195-4CBC724FF68D}"/>
              </a:ext>
            </a:extLst>
          </p:cNvPr>
          <p:cNvSpPr/>
          <p:nvPr/>
        </p:nvSpPr>
        <p:spPr>
          <a:xfrm rot="16200000">
            <a:off x="512328" y="2239095"/>
            <a:ext cx="3095538" cy="3080289"/>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DEFEA7-8A89-400D-AB22-B341EEF97308}"/>
              </a:ext>
            </a:extLst>
          </p:cNvPr>
          <p:cNvSpPr txBox="1">
            <a:spLocks/>
          </p:cNvSpPr>
          <p:nvPr/>
        </p:nvSpPr>
        <p:spPr>
          <a:xfrm>
            <a:off x="519952" y="2344278"/>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Current estimates of U.S. growth suggest return to </a:t>
            </a:r>
          </a:p>
          <a:p>
            <a:r>
              <a:rPr lang="en-US" sz="2400" b="1" dirty="0">
                <a:solidFill>
                  <a:schemeClr val="bg1"/>
                </a:solidFill>
                <a:latin typeface="+mn-lt"/>
              </a:rPr>
              <a:t>&lt; 3% by the beginning of 2023</a:t>
            </a:r>
          </a:p>
        </p:txBody>
      </p:sp>
    </p:spTree>
    <p:extLst>
      <p:ext uri="{BB962C8B-B14F-4D97-AF65-F5344CB8AC3E}">
        <p14:creationId xmlns:p14="http://schemas.microsoft.com/office/powerpoint/2010/main" val="295665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9C481-8C80-4810-8845-2CE788654722}"/>
              </a:ext>
            </a:extLst>
          </p:cNvPr>
          <p:cNvSpPr>
            <a:spLocks noGrp="1"/>
          </p:cNvSpPr>
          <p:nvPr>
            <p:ph type="title"/>
          </p:nvPr>
        </p:nvSpPr>
        <p:spPr>
          <a:xfrm>
            <a:off x="204654" y="84767"/>
            <a:ext cx="11225346" cy="938191"/>
          </a:xfrm>
        </p:spPr>
        <p:txBody>
          <a:bodyPr>
            <a:noAutofit/>
          </a:bodyPr>
          <a:lstStyle/>
          <a:p>
            <a:r>
              <a:rPr lang="en-US" sz="2800" dirty="0">
                <a:latin typeface="+mn-lt"/>
              </a:rPr>
              <a:t>The producer price indices for transportation (sea, rail, truck) are still rising (up 10%-40% since Mar 2020)</a:t>
            </a:r>
          </a:p>
        </p:txBody>
      </p:sp>
      <p:sp>
        <p:nvSpPr>
          <p:cNvPr id="3" name="Slide Number Placeholder 2">
            <a:extLst>
              <a:ext uri="{FF2B5EF4-FFF2-40B4-BE49-F238E27FC236}">
                <a16:creationId xmlns:a16="http://schemas.microsoft.com/office/drawing/2014/main" id="{3217CA6E-ABCC-435C-B6CD-88DA66C97621}"/>
              </a:ext>
            </a:extLst>
          </p:cNvPr>
          <p:cNvSpPr>
            <a:spLocks noGrp="1"/>
          </p:cNvSpPr>
          <p:nvPr>
            <p:ph type="sldNum" sz="quarter" idx="12"/>
          </p:nvPr>
        </p:nvSpPr>
        <p:spPr/>
        <p:txBody>
          <a:bodyPr/>
          <a:lstStyle/>
          <a:p>
            <a:fld id="{7A1372A7-E0CF-9645-A12C-C67018752DB7}" type="slidenum">
              <a:rPr lang="en-US" smtClean="0">
                <a:latin typeface="+mn-lt"/>
              </a:rPr>
              <a:t>5</a:t>
            </a:fld>
            <a:endParaRPr lang="en-US" dirty="0">
              <a:latin typeface="+mn-lt"/>
            </a:endParaRPr>
          </a:p>
        </p:txBody>
      </p:sp>
      <p:graphicFrame>
        <p:nvGraphicFramePr>
          <p:cNvPr id="6" name="Chart 5">
            <a:extLst>
              <a:ext uri="{FF2B5EF4-FFF2-40B4-BE49-F238E27FC236}">
                <a16:creationId xmlns:a16="http://schemas.microsoft.com/office/drawing/2014/main" id="{BB169E2F-A843-4577-96D3-C2709CAFB066}"/>
              </a:ext>
            </a:extLst>
          </p:cNvPr>
          <p:cNvGraphicFramePr>
            <a:graphicFrameLocks noGrp="1"/>
          </p:cNvGraphicFramePr>
          <p:nvPr>
            <p:extLst>
              <p:ext uri="{D42A27DB-BD31-4B8C-83A1-F6EECF244321}">
                <p14:modId xmlns:p14="http://schemas.microsoft.com/office/powerpoint/2010/main" val="1932055341"/>
              </p:ext>
            </p:extLst>
          </p:nvPr>
        </p:nvGraphicFramePr>
        <p:xfrm>
          <a:off x="0" y="1318426"/>
          <a:ext cx="11987347" cy="53336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C834455-1161-4058-918B-C83D1A764591}"/>
              </a:ext>
            </a:extLst>
          </p:cNvPr>
          <p:cNvSpPr txBox="1"/>
          <p:nvPr/>
        </p:nvSpPr>
        <p:spPr>
          <a:xfrm>
            <a:off x="543697" y="6415668"/>
            <a:ext cx="4028303" cy="369332"/>
          </a:xfrm>
          <a:prstGeom prst="rect">
            <a:avLst/>
          </a:prstGeom>
          <a:noFill/>
        </p:spPr>
        <p:txBody>
          <a:bodyPr wrap="square" rtlCol="0">
            <a:spAutoFit/>
          </a:bodyPr>
          <a:lstStyle/>
          <a:p>
            <a:r>
              <a:rPr lang="en-US" dirty="0"/>
              <a:t>Data: BLS.</a:t>
            </a:r>
          </a:p>
        </p:txBody>
      </p:sp>
      <p:sp>
        <p:nvSpPr>
          <p:cNvPr id="8" name="TextBox 7">
            <a:extLst>
              <a:ext uri="{FF2B5EF4-FFF2-40B4-BE49-F238E27FC236}">
                <a16:creationId xmlns:a16="http://schemas.microsoft.com/office/drawing/2014/main" id="{FBF308E7-748B-4B29-9A30-A5710757D090}"/>
              </a:ext>
            </a:extLst>
          </p:cNvPr>
          <p:cNvSpPr txBox="1"/>
          <p:nvPr/>
        </p:nvSpPr>
        <p:spPr>
          <a:xfrm>
            <a:off x="131616" y="1019600"/>
            <a:ext cx="2125694" cy="353943"/>
          </a:xfrm>
          <a:prstGeom prst="rect">
            <a:avLst/>
          </a:prstGeom>
          <a:noFill/>
        </p:spPr>
        <p:txBody>
          <a:bodyPr wrap="square" rtlCol="0">
            <a:spAutoFit/>
          </a:bodyPr>
          <a:lstStyle/>
          <a:p>
            <a:r>
              <a:rPr lang="en-US" sz="1700" dirty="0">
                <a:cs typeface="Arial" panose="020B0604020202020204" pitchFamily="34" charset="0"/>
              </a:rPr>
              <a:t>March 2020 = 100</a:t>
            </a:r>
          </a:p>
        </p:txBody>
      </p:sp>
      <p:sp>
        <p:nvSpPr>
          <p:cNvPr id="9" name="TextBox 8">
            <a:extLst>
              <a:ext uri="{FF2B5EF4-FFF2-40B4-BE49-F238E27FC236}">
                <a16:creationId xmlns:a16="http://schemas.microsoft.com/office/drawing/2014/main" id="{F36E36F8-4C17-4217-8BEA-6FB1B15E8AF3}"/>
              </a:ext>
            </a:extLst>
          </p:cNvPr>
          <p:cNvSpPr txBox="1"/>
          <p:nvPr/>
        </p:nvSpPr>
        <p:spPr>
          <a:xfrm>
            <a:off x="10066306" y="905437"/>
            <a:ext cx="2125694" cy="353943"/>
          </a:xfrm>
          <a:prstGeom prst="rect">
            <a:avLst/>
          </a:prstGeom>
          <a:noFill/>
        </p:spPr>
        <p:txBody>
          <a:bodyPr wrap="square" rtlCol="0">
            <a:spAutoFit/>
          </a:bodyPr>
          <a:lstStyle/>
          <a:p>
            <a:r>
              <a:rPr lang="en-US" sz="1700" dirty="0">
                <a:cs typeface="Arial" panose="020B0604020202020204" pitchFamily="34" charset="0"/>
              </a:rPr>
              <a:t>March 2020 = 100</a:t>
            </a:r>
          </a:p>
        </p:txBody>
      </p:sp>
    </p:spTree>
    <p:extLst>
      <p:ext uri="{BB962C8B-B14F-4D97-AF65-F5344CB8AC3E}">
        <p14:creationId xmlns:p14="http://schemas.microsoft.com/office/powerpoint/2010/main" val="1634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7985857-B0D3-41BE-B4CA-BDF6487B9D6C}"/>
              </a:ext>
            </a:extLst>
          </p:cNvPr>
          <p:cNvGraphicFramePr>
            <a:graphicFrameLocks noGrp="1"/>
          </p:cNvGraphicFramePr>
          <p:nvPr>
            <p:extLst>
              <p:ext uri="{D42A27DB-BD31-4B8C-83A1-F6EECF244321}">
                <p14:modId xmlns:p14="http://schemas.microsoft.com/office/powerpoint/2010/main" val="44777996"/>
              </p:ext>
            </p:extLst>
          </p:nvPr>
        </p:nvGraphicFramePr>
        <p:xfrm>
          <a:off x="231007" y="908830"/>
          <a:ext cx="11805279" cy="58126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40DAB92-2B2A-4A4A-9815-7DAA317C1342}"/>
              </a:ext>
            </a:extLst>
          </p:cNvPr>
          <p:cNvSpPr>
            <a:spLocks noGrp="1"/>
          </p:cNvSpPr>
          <p:nvPr>
            <p:ph type="title"/>
          </p:nvPr>
        </p:nvSpPr>
        <p:spPr>
          <a:xfrm>
            <a:off x="1293854" y="51582"/>
            <a:ext cx="8380267" cy="675893"/>
          </a:xfrm>
          <a:solidFill>
            <a:schemeClr val="bg1"/>
          </a:solidFill>
        </p:spPr>
        <p:txBody>
          <a:bodyPr>
            <a:noAutofit/>
          </a:bodyPr>
          <a:lstStyle/>
          <a:p>
            <a:pPr algn="ctr"/>
            <a:r>
              <a:rPr lang="en-US" sz="2800" b="1" dirty="0">
                <a:solidFill>
                  <a:srgbClr val="485D68"/>
                </a:solidFill>
                <a:latin typeface="+mn-lt"/>
                <a:cs typeface="Arial" panose="020B0604020202020204" pitchFamily="34" charset="0"/>
              </a:rPr>
              <a:t>Annual inflation --- a 40- year high (7.5% y-o-y)</a:t>
            </a:r>
            <a:endParaRPr lang="en-US" sz="2800" b="1" strike="sngStrike" dirty="0">
              <a:solidFill>
                <a:srgbClr val="485D68"/>
              </a:solidFill>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AD254C59-B3B7-4310-896E-70C6010F4E58}"/>
              </a:ext>
            </a:extLst>
          </p:cNvPr>
          <p:cNvSpPr>
            <a:spLocks noGrp="1"/>
          </p:cNvSpPr>
          <p:nvPr>
            <p:ph type="sldNum" sz="quarter" idx="12"/>
          </p:nvPr>
        </p:nvSpPr>
        <p:spPr/>
        <p:txBody>
          <a:bodyPr/>
          <a:lstStyle/>
          <a:p>
            <a:fld id="{7A1372A7-E0CF-9645-A12C-C67018752DB7}" type="slidenum">
              <a:rPr lang="en-US" smtClean="0">
                <a:solidFill>
                  <a:schemeClr val="tx1"/>
                </a:solidFill>
                <a:latin typeface="+mn-lt"/>
              </a:rPr>
              <a:t>6</a:t>
            </a:fld>
            <a:endParaRPr lang="en-US" dirty="0">
              <a:solidFill>
                <a:schemeClr val="tx1"/>
              </a:solidFill>
              <a:latin typeface="+mn-lt"/>
            </a:endParaRPr>
          </a:p>
        </p:txBody>
      </p:sp>
      <p:sp>
        <p:nvSpPr>
          <p:cNvPr id="5" name="TextBox 4">
            <a:extLst>
              <a:ext uri="{FF2B5EF4-FFF2-40B4-BE49-F238E27FC236}">
                <a16:creationId xmlns:a16="http://schemas.microsoft.com/office/drawing/2014/main" id="{25D2FF85-C897-4BC7-BC2C-547EE8DEEB62}"/>
              </a:ext>
            </a:extLst>
          </p:cNvPr>
          <p:cNvSpPr txBox="1"/>
          <p:nvPr/>
        </p:nvSpPr>
        <p:spPr>
          <a:xfrm>
            <a:off x="231007" y="550504"/>
            <a:ext cx="2125694" cy="353943"/>
          </a:xfrm>
          <a:prstGeom prst="rect">
            <a:avLst/>
          </a:prstGeom>
          <a:noFill/>
        </p:spPr>
        <p:txBody>
          <a:bodyPr wrap="square" rtlCol="0">
            <a:spAutoFit/>
          </a:bodyPr>
          <a:lstStyle/>
          <a:p>
            <a:r>
              <a:rPr lang="en-US" sz="1700" dirty="0">
                <a:cs typeface="Arial" panose="020B0604020202020204" pitchFamily="34" charset="0"/>
              </a:rPr>
              <a:t>CPI (1982 = 100)</a:t>
            </a:r>
          </a:p>
        </p:txBody>
      </p:sp>
      <p:sp>
        <p:nvSpPr>
          <p:cNvPr id="6" name="TextBox 5">
            <a:extLst>
              <a:ext uri="{FF2B5EF4-FFF2-40B4-BE49-F238E27FC236}">
                <a16:creationId xmlns:a16="http://schemas.microsoft.com/office/drawing/2014/main" id="{097728C6-6F0E-4E8E-B928-F0CF6AA0D63F}"/>
              </a:ext>
            </a:extLst>
          </p:cNvPr>
          <p:cNvSpPr txBox="1"/>
          <p:nvPr/>
        </p:nvSpPr>
        <p:spPr>
          <a:xfrm>
            <a:off x="10313389" y="554887"/>
            <a:ext cx="2125694" cy="353943"/>
          </a:xfrm>
          <a:prstGeom prst="rect">
            <a:avLst/>
          </a:prstGeom>
          <a:noFill/>
        </p:spPr>
        <p:txBody>
          <a:bodyPr wrap="square" rtlCol="0">
            <a:spAutoFit/>
          </a:bodyPr>
          <a:lstStyle/>
          <a:p>
            <a:r>
              <a:rPr lang="en-US" sz="1700" dirty="0">
                <a:cs typeface="Arial" panose="020B0604020202020204" pitchFamily="34" charset="0"/>
              </a:rPr>
              <a:t>% change Y-O-Y</a:t>
            </a:r>
          </a:p>
        </p:txBody>
      </p:sp>
      <p:sp>
        <p:nvSpPr>
          <p:cNvPr id="10" name="Oval 9">
            <a:extLst>
              <a:ext uri="{FF2B5EF4-FFF2-40B4-BE49-F238E27FC236}">
                <a16:creationId xmlns:a16="http://schemas.microsoft.com/office/drawing/2014/main" id="{350F3907-E56F-481D-B9FF-77F5291F365F}"/>
              </a:ext>
            </a:extLst>
          </p:cNvPr>
          <p:cNvSpPr/>
          <p:nvPr/>
        </p:nvSpPr>
        <p:spPr>
          <a:xfrm>
            <a:off x="11376236" y="2681131"/>
            <a:ext cx="427928" cy="410547"/>
          </a:xfrm>
          <a:prstGeom prst="ellipse">
            <a:avLst/>
          </a:prstGeom>
          <a:solidFill>
            <a:srgbClr val="FFC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C6A890-E182-4FDA-925B-57B5D3CABFFE}"/>
              </a:ext>
            </a:extLst>
          </p:cNvPr>
          <p:cNvSpPr txBox="1"/>
          <p:nvPr/>
        </p:nvSpPr>
        <p:spPr>
          <a:xfrm>
            <a:off x="882754" y="6439710"/>
            <a:ext cx="4028303" cy="369332"/>
          </a:xfrm>
          <a:prstGeom prst="rect">
            <a:avLst/>
          </a:prstGeom>
          <a:noFill/>
        </p:spPr>
        <p:txBody>
          <a:bodyPr wrap="square" rtlCol="0">
            <a:spAutoFit/>
          </a:bodyPr>
          <a:lstStyle/>
          <a:p>
            <a:r>
              <a:rPr lang="en-US" dirty="0"/>
              <a:t>Data: BLS.</a:t>
            </a:r>
          </a:p>
        </p:txBody>
      </p:sp>
    </p:spTree>
    <p:extLst>
      <p:ext uri="{BB962C8B-B14F-4D97-AF65-F5344CB8AC3E}">
        <p14:creationId xmlns:p14="http://schemas.microsoft.com/office/powerpoint/2010/main" val="280962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CC4C-2EED-4601-A42C-9D47C2A753AB}"/>
              </a:ext>
            </a:extLst>
          </p:cNvPr>
          <p:cNvSpPr>
            <a:spLocks noGrp="1"/>
          </p:cNvSpPr>
          <p:nvPr>
            <p:ph type="title"/>
          </p:nvPr>
        </p:nvSpPr>
        <p:spPr>
          <a:xfrm>
            <a:off x="4525573" y="21405"/>
            <a:ext cx="7572563" cy="528689"/>
          </a:xfrm>
        </p:spPr>
        <p:txBody>
          <a:bodyPr>
            <a:normAutofit/>
          </a:bodyPr>
          <a:lstStyle/>
          <a:p>
            <a:r>
              <a:rPr lang="en-US" sz="2800" dirty="0">
                <a:latin typeface="+mn-lt"/>
              </a:rPr>
              <a:t>Retail food prices --- past 10 years</a:t>
            </a:r>
          </a:p>
        </p:txBody>
      </p:sp>
      <p:sp>
        <p:nvSpPr>
          <p:cNvPr id="3" name="Slide Number Placeholder 2">
            <a:extLst>
              <a:ext uri="{FF2B5EF4-FFF2-40B4-BE49-F238E27FC236}">
                <a16:creationId xmlns:a16="http://schemas.microsoft.com/office/drawing/2014/main" id="{CBA0FA9D-3D27-42B3-920F-E545AAF26640}"/>
              </a:ext>
            </a:extLst>
          </p:cNvPr>
          <p:cNvSpPr>
            <a:spLocks noGrp="1"/>
          </p:cNvSpPr>
          <p:nvPr>
            <p:ph type="sldNum" sz="quarter" idx="12"/>
          </p:nvPr>
        </p:nvSpPr>
        <p:spPr/>
        <p:txBody>
          <a:bodyPr/>
          <a:lstStyle/>
          <a:p>
            <a:fld id="{7A1372A7-E0CF-9645-A12C-C67018752DB7}" type="slidenum">
              <a:rPr lang="en-US" smtClean="0">
                <a:latin typeface="+mn-lt"/>
              </a:rPr>
              <a:t>7</a:t>
            </a:fld>
            <a:endParaRPr lang="en-US" dirty="0">
              <a:latin typeface="+mn-lt"/>
            </a:endParaRPr>
          </a:p>
        </p:txBody>
      </p:sp>
      <p:graphicFrame>
        <p:nvGraphicFramePr>
          <p:cNvPr id="4" name="Chart 3">
            <a:extLst>
              <a:ext uri="{FF2B5EF4-FFF2-40B4-BE49-F238E27FC236}">
                <a16:creationId xmlns:a16="http://schemas.microsoft.com/office/drawing/2014/main" id="{A24FB1A4-BCA4-49E1-AA38-2C76CD62B11B}"/>
              </a:ext>
            </a:extLst>
          </p:cNvPr>
          <p:cNvGraphicFramePr>
            <a:graphicFrameLocks noGrp="1"/>
          </p:cNvGraphicFramePr>
          <p:nvPr>
            <p:extLst>
              <p:ext uri="{D42A27DB-BD31-4B8C-83A1-F6EECF244321}">
                <p14:modId xmlns:p14="http://schemas.microsoft.com/office/powerpoint/2010/main" val="2335172700"/>
              </p:ext>
            </p:extLst>
          </p:nvPr>
        </p:nvGraphicFramePr>
        <p:xfrm>
          <a:off x="3272156" y="285750"/>
          <a:ext cx="8662737" cy="6286500"/>
        </p:xfrm>
        <a:graphic>
          <a:graphicData uri="http://schemas.openxmlformats.org/drawingml/2006/chart">
            <c:chart xmlns:c="http://schemas.openxmlformats.org/drawingml/2006/chart" xmlns:r="http://schemas.openxmlformats.org/officeDocument/2006/relationships" r:id="rId2"/>
          </a:graphicData>
        </a:graphic>
      </p:graphicFrame>
      <p:sp>
        <p:nvSpPr>
          <p:cNvPr id="5" name="Flowchart: Off-page Connector 4">
            <a:extLst>
              <a:ext uri="{FF2B5EF4-FFF2-40B4-BE49-F238E27FC236}">
                <a16:creationId xmlns:a16="http://schemas.microsoft.com/office/drawing/2014/main" id="{E295031B-B9B0-4F5D-B616-E9AC350C655A}"/>
              </a:ext>
            </a:extLst>
          </p:cNvPr>
          <p:cNvSpPr/>
          <p:nvPr/>
        </p:nvSpPr>
        <p:spPr>
          <a:xfrm rot="16200000">
            <a:off x="145384" y="2083014"/>
            <a:ext cx="3095538" cy="3158005"/>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6" name="Title 3">
            <a:extLst>
              <a:ext uri="{FF2B5EF4-FFF2-40B4-BE49-F238E27FC236}">
                <a16:creationId xmlns:a16="http://schemas.microsoft.com/office/drawing/2014/main" id="{559939C2-2463-4375-8A8B-B263C5C55138}"/>
              </a:ext>
            </a:extLst>
          </p:cNvPr>
          <p:cNvSpPr txBox="1">
            <a:spLocks/>
          </p:cNvSpPr>
          <p:nvPr/>
        </p:nvSpPr>
        <p:spPr>
          <a:xfrm>
            <a:off x="114151" y="2135519"/>
            <a:ext cx="2681688" cy="3095539"/>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Contributing to the CPI, we also see that inflation has been ticking up for some food items in US grocery stores as well.</a:t>
            </a:r>
          </a:p>
        </p:txBody>
      </p:sp>
      <p:sp>
        <p:nvSpPr>
          <p:cNvPr id="7" name="TextBox 6">
            <a:extLst>
              <a:ext uri="{FF2B5EF4-FFF2-40B4-BE49-F238E27FC236}">
                <a16:creationId xmlns:a16="http://schemas.microsoft.com/office/drawing/2014/main" id="{56D47CDD-114E-4935-BCC2-072F9DE9EFEE}"/>
              </a:ext>
            </a:extLst>
          </p:cNvPr>
          <p:cNvSpPr txBox="1"/>
          <p:nvPr/>
        </p:nvSpPr>
        <p:spPr>
          <a:xfrm>
            <a:off x="3656078" y="6503536"/>
            <a:ext cx="5152768" cy="338554"/>
          </a:xfrm>
          <a:prstGeom prst="rect">
            <a:avLst/>
          </a:prstGeom>
          <a:noFill/>
        </p:spPr>
        <p:txBody>
          <a:bodyPr wrap="square" rtlCol="0">
            <a:spAutoFit/>
          </a:bodyPr>
          <a:lstStyle/>
          <a:p>
            <a:r>
              <a:rPr lang="en-US" sz="1600" dirty="0">
                <a:cs typeface="Arial" panose="020B0604020202020204" pitchFamily="34" charset="0"/>
              </a:rPr>
              <a:t>Data:  BLS.</a:t>
            </a:r>
          </a:p>
        </p:txBody>
      </p:sp>
    </p:spTree>
    <p:extLst>
      <p:ext uri="{BB962C8B-B14F-4D97-AF65-F5344CB8AC3E}">
        <p14:creationId xmlns:p14="http://schemas.microsoft.com/office/powerpoint/2010/main" val="71728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B560548-575E-4F6E-A83A-BCBDB873F9CA}"/>
              </a:ext>
            </a:extLst>
          </p:cNvPr>
          <p:cNvGraphicFramePr>
            <a:graphicFrameLocks noGrp="1"/>
          </p:cNvGraphicFramePr>
          <p:nvPr>
            <p:extLst>
              <p:ext uri="{D42A27DB-BD31-4B8C-83A1-F6EECF244321}">
                <p14:modId xmlns:p14="http://schemas.microsoft.com/office/powerpoint/2010/main" val="593439807"/>
              </p:ext>
            </p:extLst>
          </p:nvPr>
        </p:nvGraphicFramePr>
        <p:xfrm>
          <a:off x="3248935" y="544207"/>
          <a:ext cx="8659752" cy="628940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239B7FA-2AAB-4937-BC26-3590A04CD6CC}"/>
              </a:ext>
            </a:extLst>
          </p:cNvPr>
          <p:cNvSpPr>
            <a:spLocks noGrp="1"/>
          </p:cNvSpPr>
          <p:nvPr>
            <p:ph type="title"/>
          </p:nvPr>
        </p:nvSpPr>
        <p:spPr>
          <a:xfrm>
            <a:off x="3248935" y="24295"/>
            <a:ext cx="8659752" cy="482332"/>
          </a:xfrm>
        </p:spPr>
        <p:txBody>
          <a:bodyPr>
            <a:normAutofit/>
          </a:bodyPr>
          <a:lstStyle/>
          <a:p>
            <a:r>
              <a:rPr lang="en-US" sz="2800" dirty="0">
                <a:latin typeface="+mn-lt"/>
              </a:rPr>
              <a:t>Prices for other commodities are elevated as well</a:t>
            </a:r>
          </a:p>
        </p:txBody>
      </p:sp>
      <p:sp>
        <p:nvSpPr>
          <p:cNvPr id="3" name="Slide Number Placeholder 2">
            <a:extLst>
              <a:ext uri="{FF2B5EF4-FFF2-40B4-BE49-F238E27FC236}">
                <a16:creationId xmlns:a16="http://schemas.microsoft.com/office/drawing/2014/main" id="{34408634-8A44-4F1E-91A5-D3D1DA817691}"/>
              </a:ext>
            </a:extLst>
          </p:cNvPr>
          <p:cNvSpPr>
            <a:spLocks noGrp="1"/>
          </p:cNvSpPr>
          <p:nvPr>
            <p:ph type="sldNum" sz="quarter" idx="12"/>
          </p:nvPr>
        </p:nvSpPr>
        <p:spPr/>
        <p:txBody>
          <a:bodyPr/>
          <a:lstStyle/>
          <a:p>
            <a:fld id="{7A1372A7-E0CF-9645-A12C-C67018752DB7}" type="slidenum">
              <a:rPr lang="en-US" smtClean="0">
                <a:latin typeface="+mn-lt"/>
              </a:rPr>
              <a:t>8</a:t>
            </a:fld>
            <a:endParaRPr lang="en-US" dirty="0">
              <a:latin typeface="+mn-lt"/>
            </a:endParaRPr>
          </a:p>
        </p:txBody>
      </p:sp>
      <p:sp>
        <p:nvSpPr>
          <p:cNvPr id="6" name="TextBox 5">
            <a:extLst>
              <a:ext uri="{FF2B5EF4-FFF2-40B4-BE49-F238E27FC236}">
                <a16:creationId xmlns:a16="http://schemas.microsoft.com/office/drawing/2014/main" id="{7DE560B6-2C77-4EE3-A802-EC8A0BBD9236}"/>
              </a:ext>
            </a:extLst>
          </p:cNvPr>
          <p:cNvSpPr txBox="1"/>
          <p:nvPr/>
        </p:nvSpPr>
        <p:spPr>
          <a:xfrm>
            <a:off x="3232951" y="6495061"/>
            <a:ext cx="5152768" cy="338554"/>
          </a:xfrm>
          <a:prstGeom prst="rect">
            <a:avLst/>
          </a:prstGeom>
          <a:noFill/>
        </p:spPr>
        <p:txBody>
          <a:bodyPr wrap="square" rtlCol="0">
            <a:spAutoFit/>
          </a:bodyPr>
          <a:lstStyle/>
          <a:p>
            <a:r>
              <a:rPr lang="en-US" sz="1600" dirty="0">
                <a:cs typeface="Arial" panose="020B0604020202020204" pitchFamily="34" charset="0"/>
              </a:rPr>
              <a:t>Data:  BLS, IMF.</a:t>
            </a:r>
          </a:p>
        </p:txBody>
      </p:sp>
      <p:sp>
        <p:nvSpPr>
          <p:cNvPr id="7" name="Flowchart: Off-page Connector 6">
            <a:extLst>
              <a:ext uri="{FF2B5EF4-FFF2-40B4-BE49-F238E27FC236}">
                <a16:creationId xmlns:a16="http://schemas.microsoft.com/office/drawing/2014/main" id="{5B189EAE-B754-4A45-A224-2A1122B1FB23}"/>
              </a:ext>
            </a:extLst>
          </p:cNvPr>
          <p:cNvSpPr/>
          <p:nvPr/>
        </p:nvSpPr>
        <p:spPr>
          <a:xfrm rot="16200000">
            <a:off x="145384" y="2083014"/>
            <a:ext cx="3095538" cy="3158005"/>
          </a:xfrm>
          <a:prstGeom prst="flowChartOffpageConnector">
            <a:avLst/>
          </a:prstGeom>
          <a:solidFill>
            <a:srgbClr val="485D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Title 3">
            <a:extLst>
              <a:ext uri="{FF2B5EF4-FFF2-40B4-BE49-F238E27FC236}">
                <a16:creationId xmlns:a16="http://schemas.microsoft.com/office/drawing/2014/main" id="{95463D2B-4389-4C62-87FE-C73F0DC38D8D}"/>
              </a:ext>
            </a:extLst>
          </p:cNvPr>
          <p:cNvSpPr txBox="1">
            <a:spLocks/>
          </p:cNvSpPr>
          <p:nvPr/>
        </p:nvSpPr>
        <p:spPr>
          <a:xfrm>
            <a:off x="114150" y="2259630"/>
            <a:ext cx="2752618" cy="2858561"/>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485D68"/>
                </a:solidFill>
                <a:latin typeface="Arial" panose="020B0604020202020204" pitchFamily="34" charset="0"/>
                <a:ea typeface="+mj-ea"/>
                <a:cs typeface="Arial" panose="020B0604020202020204" pitchFamily="34" charset="0"/>
              </a:defRPr>
            </a:lvl1pPr>
          </a:lstStyle>
          <a:p>
            <a:r>
              <a:rPr lang="en-US" sz="2400" b="1" dirty="0">
                <a:solidFill>
                  <a:schemeClr val="bg1"/>
                </a:solidFill>
                <a:latin typeface="+mn-lt"/>
              </a:rPr>
              <a:t>We can see year-over-year increases in other global food and energy commodities</a:t>
            </a:r>
          </a:p>
          <a:p>
            <a:endParaRPr lang="en-US" sz="2400" b="1" dirty="0">
              <a:solidFill>
                <a:schemeClr val="bg1"/>
              </a:solidFill>
              <a:latin typeface="+mn-lt"/>
            </a:endParaRPr>
          </a:p>
        </p:txBody>
      </p:sp>
    </p:spTree>
    <p:extLst>
      <p:ext uri="{BB962C8B-B14F-4D97-AF65-F5344CB8AC3E}">
        <p14:creationId xmlns:p14="http://schemas.microsoft.com/office/powerpoint/2010/main" val="364242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E680-C67F-403A-AF33-03B61BE5587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b="0" dirty="0">
                <a:solidFill>
                  <a:schemeClr val="tx1"/>
                </a:solidFill>
                <a:latin typeface="+mn-lt"/>
                <a:cs typeface="+mj-cs"/>
              </a:rPr>
              <a:t>Farm Situation and Outlook</a:t>
            </a:r>
          </a:p>
        </p:txBody>
      </p:sp>
      <p:sp>
        <p:nvSpPr>
          <p:cNvPr id="88" name="Freeform: Shape 8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C9B8B279-FBB2-4741-8ED0-D5B895264FEF}"/>
              </a:ext>
            </a:extLst>
          </p:cNvPr>
          <p:cNvPicPr>
            <a:picLocks noChangeAspect="1"/>
          </p:cNvPicPr>
          <p:nvPr/>
        </p:nvPicPr>
        <p:blipFill rotWithShape="1">
          <a:blip r:embed="rId2"/>
          <a:srcRect l="3457" r="13785"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Slide Number Placeholder 2">
            <a:extLst>
              <a:ext uri="{FF2B5EF4-FFF2-40B4-BE49-F238E27FC236}">
                <a16:creationId xmlns:a16="http://schemas.microsoft.com/office/drawing/2014/main" id="{8AE3F8BB-7856-4187-815E-A33711C76384}"/>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7A1372A7-E0CF-9645-A12C-C67018752DB7}" type="slidenum">
              <a:rPr lang="en-US" sz="1500">
                <a:solidFill>
                  <a:srgbClr val="FFFFFF"/>
                </a:solidFill>
                <a:latin typeface="Calibri" panose="020F0502020204030204"/>
                <a:cs typeface="+mn-cs"/>
              </a:rPr>
              <a:pPr algn="ctr">
                <a:spcAft>
                  <a:spcPts val="600"/>
                </a:spcAft>
                <a:defRPr/>
              </a:pPr>
              <a:t>9</a:t>
            </a:fld>
            <a:endParaRPr lang="en-US" sz="1500" dirty="0">
              <a:solidFill>
                <a:srgbClr val="FFFFFF"/>
              </a:solidFill>
              <a:latin typeface="Calibri" panose="020F0502020204030204"/>
              <a:cs typeface="+mn-cs"/>
            </a:endParaRPr>
          </a:p>
        </p:txBody>
      </p:sp>
    </p:spTree>
    <p:extLst>
      <p:ext uri="{BB962C8B-B14F-4D97-AF65-F5344CB8AC3E}">
        <p14:creationId xmlns:p14="http://schemas.microsoft.com/office/powerpoint/2010/main" val="20196423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11034</TotalTime>
  <Words>2380</Words>
  <Application>Microsoft Office PowerPoint</Application>
  <PresentationFormat>Widescreen</PresentationFormat>
  <Paragraphs>360</Paragraphs>
  <Slides>31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Narrow</vt:lpstr>
      <vt:lpstr>Arial Nova Light</vt:lpstr>
      <vt:lpstr>Avenir Next LT Pro</vt:lpstr>
      <vt:lpstr>Calibri</vt:lpstr>
      <vt:lpstr>Calibri (Body)</vt:lpstr>
      <vt:lpstr>Calibri Light</vt:lpstr>
      <vt:lpstr>Times New Roman</vt:lpstr>
      <vt:lpstr>Office Theme</vt:lpstr>
      <vt:lpstr>SUGAR SITUATION &amp; OUTLOOK FOR 2022</vt:lpstr>
      <vt:lpstr>PowerPoint Presentation</vt:lpstr>
      <vt:lpstr>American sugar farmers are increasingly efficient; produce safe and reliable product; &amp; meet high labor and environmental standards</vt:lpstr>
      <vt:lpstr>GDP growth rebounding from 2020</vt:lpstr>
      <vt:lpstr>The producer price indices for transportation (sea, rail, truck) are still rising (up 10%-40% since Mar 2020)</vt:lpstr>
      <vt:lpstr>Annual inflation --- a 40- year high (7.5% y-o-y)</vt:lpstr>
      <vt:lpstr>Retail food prices --- past 10 years</vt:lpstr>
      <vt:lpstr>Prices for other commodities are elevated as well</vt:lpstr>
      <vt:lpstr>Farm Situation and Outlook</vt:lpstr>
      <vt:lpstr>PowerPoint Presentation</vt:lpstr>
      <vt:lpstr>PowerPoint Presentation</vt:lpstr>
      <vt:lpstr>Fertilizer costs are the largest item up in 2022</vt:lpstr>
      <vt:lpstr>New AFPC report documents jump in fertilizer prices</vt:lpstr>
      <vt:lpstr>PowerPoint Presentation</vt:lpstr>
      <vt:lpstr>Federal Reserve moving towards a tighter monetary policy</vt:lpstr>
      <vt:lpstr>PowerPoint Presentation</vt:lpstr>
      <vt:lpstr>PowerPoint Presentation</vt:lpstr>
      <vt:lpstr>Sugar Outlook </vt:lpstr>
      <vt:lpstr>Record domestic sugar production despite growing season challenges and inflationary pressures</vt:lpstr>
      <vt:lpstr>PowerPoint Presentation</vt:lpstr>
      <vt:lpstr>Sustainability --- 16% increase in production on 11% less land</vt:lpstr>
      <vt:lpstr>STU has stabilized after removing uncertainty regarding Mexican imports  Important to have stable program to count on --- allows improvements on farms and in our facilities = more efficient production.    Thanks to the sugar program and USDA administration of it.</vt:lpstr>
      <vt:lpstr>PowerPoint Presentation</vt:lpstr>
      <vt:lpstr>Refined sugar prices are also down by 35% over the past 40 years</vt:lpstr>
      <vt:lpstr>With flat nominal to declining real prices, the industry has been forced to consolidate to adjust to tighter margins.</vt:lpstr>
      <vt:lpstr>2020 survey found Americans think sugar is reasonably priced   -and-   7-in-10 prefer U.S. produced sugar even if foreign-produced sugar were cheaper (ASA 2020)</vt:lpstr>
      <vt:lpstr>PowerPoint Presentation</vt:lpstr>
      <vt:lpstr>Since 2020, sugar price down 34%, but SCP’s and retail sugar up</vt:lpstr>
      <vt:lpstr>PowerPoint Presentation</vt:lpstr>
      <vt:lpstr>Bottomline, costs of production in these major categories have pushed up input costs more than prices have risen.  We need a strong safety net in the Farm Bill and appreciate the administration of the program by USDA.  Stability in price expectations is important for long-term capital investments, needed to improve productivity and efficiency.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Padova</dc:creator>
  <cp:lastModifiedBy>Rob Johansson</cp:lastModifiedBy>
  <cp:revision>396</cp:revision>
  <cp:lastPrinted>2020-07-30T22:26:23Z</cp:lastPrinted>
  <dcterms:created xsi:type="dcterms:W3CDTF">2018-02-13T19:17:06Z</dcterms:created>
  <dcterms:modified xsi:type="dcterms:W3CDTF">2022-02-23T20:23:10Z</dcterms:modified>
</cp:coreProperties>
</file>