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5"/>
    <p:sldMasterId id="2147483857" r:id="rId6"/>
  </p:sldMasterIdLst>
  <p:notesMasterIdLst>
    <p:notesMasterId r:id="rId33"/>
  </p:notesMasterIdLst>
  <p:sldIdLst>
    <p:sldId id="312" r:id="rId7"/>
    <p:sldId id="307" r:id="rId8"/>
    <p:sldId id="318" r:id="rId9"/>
    <p:sldId id="319" r:id="rId10"/>
    <p:sldId id="337" r:id="rId11"/>
    <p:sldId id="336" r:id="rId12"/>
    <p:sldId id="329" r:id="rId13"/>
    <p:sldId id="320" r:id="rId14"/>
    <p:sldId id="330" r:id="rId15"/>
    <p:sldId id="321" r:id="rId16"/>
    <p:sldId id="338" r:id="rId17"/>
    <p:sldId id="341" r:id="rId18"/>
    <p:sldId id="339" r:id="rId19"/>
    <p:sldId id="340" r:id="rId20"/>
    <p:sldId id="344" r:id="rId21"/>
    <p:sldId id="346" r:id="rId22"/>
    <p:sldId id="323" r:id="rId23"/>
    <p:sldId id="327" r:id="rId24"/>
    <p:sldId id="332" r:id="rId25"/>
    <p:sldId id="333" r:id="rId26"/>
    <p:sldId id="334" r:id="rId27"/>
    <p:sldId id="335" r:id="rId28"/>
    <p:sldId id="322" r:id="rId29"/>
    <p:sldId id="345" r:id="rId30"/>
    <p:sldId id="342" r:id="rId31"/>
    <p:sldId id="343" r:id="rId3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3ED"/>
    <a:srgbClr val="4472C4"/>
    <a:srgbClr val="D1EFE4"/>
    <a:srgbClr val="43BB8D"/>
    <a:srgbClr val="FFD3C1"/>
    <a:srgbClr val="B43500"/>
    <a:srgbClr val="FFE0B7"/>
    <a:srgbClr val="AD6300"/>
    <a:srgbClr val="A8E0CB"/>
    <a:srgbClr val="03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1" autoAdjust="0"/>
    <p:restoredTop sz="77601" autoAdjust="0"/>
  </p:normalViewPr>
  <p:slideViewPr>
    <p:cSldViewPr>
      <p:cViewPr varScale="1">
        <p:scale>
          <a:sx n="82" d="100"/>
          <a:sy n="82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A9166-93B8-464B-9C96-4AAADB8F81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B7A4995-1D1D-42E5-8AE0-66DC62B1869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WAOB</a:t>
          </a:r>
        </a:p>
      </dgm:t>
    </dgm:pt>
    <dgm:pt modelId="{E97A8AC0-55BA-4B64-A00F-1F86691003D6}" type="parTrans" cxnId="{676F9FA4-605E-41EC-8E45-E160B17DE31A}">
      <dgm:prSet/>
      <dgm:spPr/>
      <dgm:t>
        <a:bodyPr/>
        <a:lstStyle/>
        <a:p>
          <a:endParaRPr lang="en-US"/>
        </a:p>
      </dgm:t>
    </dgm:pt>
    <dgm:pt modelId="{3D0F88DB-6E1F-4231-884A-BF54E2344CAC}" type="sibTrans" cxnId="{676F9FA4-605E-41EC-8E45-E160B17DE31A}">
      <dgm:prSet/>
      <dgm:spPr/>
      <dgm:t>
        <a:bodyPr/>
        <a:lstStyle/>
        <a:p>
          <a:endParaRPr lang="en-US"/>
        </a:p>
      </dgm:t>
    </dgm:pt>
    <dgm:pt modelId="{283723E6-99F5-493B-857B-EAECFC1BAD39}">
      <dgm:prSet phldrT="[Text]"/>
      <dgm:spPr/>
      <dgm:t>
        <a:bodyPr/>
        <a:lstStyle/>
        <a:p>
          <a:r>
            <a:rPr lang="en-US" dirty="0"/>
            <a:t>NASS</a:t>
          </a:r>
        </a:p>
      </dgm:t>
    </dgm:pt>
    <dgm:pt modelId="{CE81BE91-04F9-4B20-A3FB-D1E2AC3C3719}" type="parTrans" cxnId="{CEC328FE-39CE-448F-BF45-34B9ED7BC46A}">
      <dgm:prSet/>
      <dgm:spPr/>
      <dgm:t>
        <a:bodyPr/>
        <a:lstStyle/>
        <a:p>
          <a:endParaRPr lang="en-US"/>
        </a:p>
      </dgm:t>
    </dgm:pt>
    <dgm:pt modelId="{2B5EB2BC-AF4D-47FC-A3FF-D87A55739F5F}" type="sibTrans" cxnId="{CEC328FE-39CE-448F-BF45-34B9ED7BC46A}">
      <dgm:prSet/>
      <dgm:spPr/>
      <dgm:t>
        <a:bodyPr/>
        <a:lstStyle/>
        <a:p>
          <a:endParaRPr lang="en-US"/>
        </a:p>
      </dgm:t>
    </dgm:pt>
    <dgm:pt modelId="{BB4E5E5D-363E-469D-A7DE-411AE973EC6E}" type="pres">
      <dgm:prSet presAssocID="{695A9166-93B8-464B-9C96-4AAADB8F8135}" presName="Name0" presStyleCnt="0">
        <dgm:presLayoutVars>
          <dgm:dir/>
          <dgm:animLvl val="lvl"/>
          <dgm:resizeHandles val="exact"/>
        </dgm:presLayoutVars>
      </dgm:prSet>
      <dgm:spPr/>
    </dgm:pt>
    <dgm:pt modelId="{B05D28E0-A2B1-40E2-952B-8E47B439D456}" type="pres">
      <dgm:prSet presAssocID="{3B7A4995-1D1D-42E5-8AE0-66DC62B18694}" presName="parTxOnly" presStyleLbl="node1" presStyleIdx="0" presStyleCnt="2" custLinFactNeighborX="-3290" custLinFactNeighborY="42657">
        <dgm:presLayoutVars>
          <dgm:chMax val="0"/>
          <dgm:chPref val="0"/>
          <dgm:bulletEnabled val="1"/>
        </dgm:presLayoutVars>
      </dgm:prSet>
      <dgm:spPr/>
    </dgm:pt>
    <dgm:pt modelId="{7376D030-12DF-4405-8A65-F5F98486B8E6}" type="pres">
      <dgm:prSet presAssocID="{3D0F88DB-6E1F-4231-884A-BF54E2344CAC}" presName="parTxOnlySpace" presStyleCnt="0"/>
      <dgm:spPr/>
    </dgm:pt>
    <dgm:pt modelId="{E79032F8-64B5-489B-9689-B5A3FE3443E7}" type="pres">
      <dgm:prSet presAssocID="{283723E6-99F5-493B-857B-EAECFC1BAD39}" presName="parTxOnly" presStyleLbl="node1" presStyleIdx="1" presStyleCnt="2" custLinFactNeighborX="-7139" custLinFactNeighborY="42657">
        <dgm:presLayoutVars>
          <dgm:chMax val="0"/>
          <dgm:chPref val="0"/>
          <dgm:bulletEnabled val="1"/>
        </dgm:presLayoutVars>
      </dgm:prSet>
      <dgm:spPr/>
    </dgm:pt>
  </dgm:ptLst>
  <dgm:cxnLst>
    <dgm:cxn modelId="{F2FBD361-0328-49FA-B428-29223817D859}" type="presOf" srcId="{3B7A4995-1D1D-42E5-8AE0-66DC62B18694}" destId="{B05D28E0-A2B1-40E2-952B-8E47B439D456}" srcOrd="0" destOrd="0" presId="urn:microsoft.com/office/officeart/2005/8/layout/chevron1"/>
    <dgm:cxn modelId="{851E2199-E959-4C8C-AE88-8B3827269907}" type="presOf" srcId="{695A9166-93B8-464B-9C96-4AAADB8F8135}" destId="{BB4E5E5D-363E-469D-A7DE-411AE973EC6E}" srcOrd="0" destOrd="0" presId="urn:microsoft.com/office/officeart/2005/8/layout/chevron1"/>
    <dgm:cxn modelId="{676F9FA4-605E-41EC-8E45-E160B17DE31A}" srcId="{695A9166-93B8-464B-9C96-4AAADB8F8135}" destId="{3B7A4995-1D1D-42E5-8AE0-66DC62B18694}" srcOrd="0" destOrd="0" parTransId="{E97A8AC0-55BA-4B64-A00F-1F86691003D6}" sibTransId="{3D0F88DB-6E1F-4231-884A-BF54E2344CAC}"/>
    <dgm:cxn modelId="{3E8777BD-43EC-49B9-9F19-B2C5319829E7}" type="presOf" srcId="{283723E6-99F5-493B-857B-EAECFC1BAD39}" destId="{E79032F8-64B5-489B-9689-B5A3FE3443E7}" srcOrd="0" destOrd="0" presId="urn:microsoft.com/office/officeart/2005/8/layout/chevron1"/>
    <dgm:cxn modelId="{CEC328FE-39CE-448F-BF45-34B9ED7BC46A}" srcId="{695A9166-93B8-464B-9C96-4AAADB8F8135}" destId="{283723E6-99F5-493B-857B-EAECFC1BAD39}" srcOrd="1" destOrd="0" parTransId="{CE81BE91-04F9-4B20-A3FB-D1E2AC3C3719}" sibTransId="{2B5EB2BC-AF4D-47FC-A3FF-D87A55739F5F}"/>
    <dgm:cxn modelId="{DF173F7D-C077-4A01-9D93-CA7811659094}" type="presParOf" srcId="{BB4E5E5D-363E-469D-A7DE-411AE973EC6E}" destId="{B05D28E0-A2B1-40E2-952B-8E47B439D456}" srcOrd="0" destOrd="0" presId="urn:microsoft.com/office/officeart/2005/8/layout/chevron1"/>
    <dgm:cxn modelId="{86104832-3CDE-4573-B5BB-1DC3291BFEBA}" type="presParOf" srcId="{BB4E5E5D-363E-469D-A7DE-411AE973EC6E}" destId="{7376D030-12DF-4405-8A65-F5F98486B8E6}" srcOrd="1" destOrd="0" presId="urn:microsoft.com/office/officeart/2005/8/layout/chevron1"/>
    <dgm:cxn modelId="{34678C10-3DAA-49A9-890A-176641C66889}" type="presParOf" srcId="{BB4E5E5D-363E-469D-A7DE-411AE973EC6E}" destId="{E79032F8-64B5-489B-9689-B5A3FE3443E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CF23E5-BDFC-4410-8E8F-3095C0D7D1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8303E-36DA-49CE-956B-320C539F72DA}">
      <dgm:prSet phldrT="[Text]"/>
      <dgm:spPr/>
      <dgm:t>
        <a:bodyPr/>
        <a:lstStyle/>
        <a:p>
          <a:r>
            <a:rPr lang="en-US" dirty="0"/>
            <a:t>Excessive Rainfall</a:t>
          </a:r>
        </a:p>
      </dgm:t>
    </dgm:pt>
    <dgm:pt modelId="{424F160C-0B47-470C-AA40-123CF0063F4C}" type="parTrans" cxnId="{B798C2F4-DC1F-47D7-BC63-070972029556}">
      <dgm:prSet/>
      <dgm:spPr/>
      <dgm:t>
        <a:bodyPr/>
        <a:lstStyle/>
        <a:p>
          <a:endParaRPr lang="en-US"/>
        </a:p>
      </dgm:t>
    </dgm:pt>
    <dgm:pt modelId="{CCA40C99-7A8B-42D9-BC24-B8EF492E494B}" type="sibTrans" cxnId="{B798C2F4-DC1F-47D7-BC63-070972029556}">
      <dgm:prSet/>
      <dgm:spPr/>
      <dgm:t>
        <a:bodyPr/>
        <a:lstStyle/>
        <a:p>
          <a:endParaRPr lang="en-US"/>
        </a:p>
      </dgm:t>
    </dgm:pt>
    <dgm:pt modelId="{7B0F9182-E657-444C-871E-3C86D896FC7A}">
      <dgm:prSet phldrT="[Text]"/>
      <dgm:spPr/>
      <dgm:t>
        <a:bodyPr/>
        <a:lstStyle/>
        <a:p>
          <a:r>
            <a:rPr lang="en-US" dirty="0"/>
            <a:t>Delayed Plantings</a:t>
          </a:r>
        </a:p>
      </dgm:t>
    </dgm:pt>
    <dgm:pt modelId="{B1275E4B-88D6-45A8-AA3E-F299E502B0C0}" type="parTrans" cxnId="{E0E9CD21-CC3E-46A8-A0B7-325B5E53B744}">
      <dgm:prSet/>
      <dgm:spPr/>
      <dgm:t>
        <a:bodyPr/>
        <a:lstStyle/>
        <a:p>
          <a:endParaRPr lang="en-US"/>
        </a:p>
      </dgm:t>
    </dgm:pt>
    <dgm:pt modelId="{C0554411-159A-43BA-A5B0-4C1F7F17700D}" type="sibTrans" cxnId="{E0E9CD21-CC3E-46A8-A0B7-325B5E53B744}">
      <dgm:prSet/>
      <dgm:spPr/>
      <dgm:t>
        <a:bodyPr/>
        <a:lstStyle/>
        <a:p>
          <a:endParaRPr lang="en-US"/>
        </a:p>
      </dgm:t>
    </dgm:pt>
    <dgm:pt modelId="{EE1BC5FD-2E4D-4F0F-A4C6-09D96D355E56}">
      <dgm:prSet phldrT="[Text]"/>
      <dgm:spPr/>
      <dgm:t>
        <a:bodyPr/>
        <a:lstStyle/>
        <a:p>
          <a:r>
            <a:rPr lang="en-US" dirty="0"/>
            <a:t>Delayed Harvest</a:t>
          </a:r>
        </a:p>
      </dgm:t>
    </dgm:pt>
    <dgm:pt modelId="{F8ACA7CB-75F8-4058-B6BA-6A9430565986}" type="parTrans" cxnId="{2EECDFFF-800F-46F3-A865-CD20D0BA541A}">
      <dgm:prSet/>
      <dgm:spPr/>
      <dgm:t>
        <a:bodyPr/>
        <a:lstStyle/>
        <a:p>
          <a:endParaRPr lang="en-US"/>
        </a:p>
      </dgm:t>
    </dgm:pt>
    <dgm:pt modelId="{57C5546A-723C-4F65-939E-7BC5A3035CAC}" type="sibTrans" cxnId="{2EECDFFF-800F-46F3-A865-CD20D0BA541A}">
      <dgm:prSet/>
      <dgm:spPr/>
      <dgm:t>
        <a:bodyPr/>
        <a:lstStyle/>
        <a:p>
          <a:endParaRPr lang="en-US"/>
        </a:p>
      </dgm:t>
    </dgm:pt>
    <dgm:pt modelId="{3407DE44-EA60-42F0-8ED2-7B2F2EE9390C}">
      <dgm:prSet phldrT="[Text]"/>
      <dgm:spPr/>
      <dgm:t>
        <a:bodyPr/>
        <a:lstStyle/>
        <a:p>
          <a:r>
            <a:rPr lang="en-US" dirty="0"/>
            <a:t>Drought</a:t>
          </a:r>
        </a:p>
      </dgm:t>
    </dgm:pt>
    <dgm:pt modelId="{F3020C03-7DAC-4B3D-86E6-73627FA0AC3C}" type="parTrans" cxnId="{DC4BD858-98C0-446F-ABD5-A1A7D17CBA41}">
      <dgm:prSet/>
      <dgm:spPr/>
      <dgm:t>
        <a:bodyPr/>
        <a:lstStyle/>
        <a:p>
          <a:endParaRPr lang="en-US"/>
        </a:p>
      </dgm:t>
    </dgm:pt>
    <dgm:pt modelId="{E28CD17E-8177-41DE-879F-6E7E7A9904E2}" type="sibTrans" cxnId="{DC4BD858-98C0-446F-ABD5-A1A7D17CBA41}">
      <dgm:prSet/>
      <dgm:spPr/>
      <dgm:t>
        <a:bodyPr/>
        <a:lstStyle/>
        <a:p>
          <a:endParaRPr lang="en-US"/>
        </a:p>
      </dgm:t>
    </dgm:pt>
    <dgm:pt modelId="{0539B7D6-A488-49E4-AAE7-D0BBC12F15E5}">
      <dgm:prSet phldrT="[Text]"/>
      <dgm:spPr/>
      <dgm:t>
        <a:bodyPr/>
        <a:lstStyle/>
        <a:p>
          <a:r>
            <a:rPr lang="en-US" dirty="0"/>
            <a:t>Rapid Development</a:t>
          </a:r>
        </a:p>
      </dgm:t>
    </dgm:pt>
    <dgm:pt modelId="{CFA47111-F7C7-48BA-A321-247550C33AAB}" type="parTrans" cxnId="{835F8F66-8F6F-4A9D-ACD4-DF204919DB53}">
      <dgm:prSet/>
      <dgm:spPr/>
      <dgm:t>
        <a:bodyPr/>
        <a:lstStyle/>
        <a:p>
          <a:endParaRPr lang="en-US"/>
        </a:p>
      </dgm:t>
    </dgm:pt>
    <dgm:pt modelId="{FB9E1118-6A66-4EA6-8E6A-04C1A81137FF}" type="sibTrans" cxnId="{835F8F66-8F6F-4A9D-ACD4-DF204919DB53}">
      <dgm:prSet/>
      <dgm:spPr/>
      <dgm:t>
        <a:bodyPr/>
        <a:lstStyle/>
        <a:p>
          <a:endParaRPr lang="en-US"/>
        </a:p>
      </dgm:t>
    </dgm:pt>
    <dgm:pt modelId="{7E4B2406-8401-493E-BD10-268544041734}">
      <dgm:prSet phldrT="[Text]"/>
      <dgm:spPr/>
      <dgm:t>
        <a:bodyPr/>
        <a:lstStyle/>
        <a:p>
          <a:r>
            <a:rPr lang="en-US" dirty="0"/>
            <a:t>Yield Reduction</a:t>
          </a:r>
        </a:p>
      </dgm:t>
    </dgm:pt>
    <dgm:pt modelId="{722DEE00-6227-4C8C-9C5F-6E8E19C5AE81}" type="parTrans" cxnId="{1690EBBA-4163-4EE0-ABF1-18F70E9B48C6}">
      <dgm:prSet/>
      <dgm:spPr/>
      <dgm:t>
        <a:bodyPr/>
        <a:lstStyle/>
        <a:p>
          <a:endParaRPr lang="en-US"/>
        </a:p>
      </dgm:t>
    </dgm:pt>
    <dgm:pt modelId="{97BCC924-1E77-4106-BE43-2B3286F3AD2E}" type="sibTrans" cxnId="{1690EBBA-4163-4EE0-ABF1-18F70E9B48C6}">
      <dgm:prSet/>
      <dgm:spPr/>
      <dgm:t>
        <a:bodyPr/>
        <a:lstStyle/>
        <a:p>
          <a:endParaRPr lang="en-US"/>
        </a:p>
      </dgm:t>
    </dgm:pt>
    <dgm:pt modelId="{54E6847B-783E-432C-998A-7648D7791427}">
      <dgm:prSet phldrT="[Text]"/>
      <dgm:spPr/>
      <dgm:t>
        <a:bodyPr/>
        <a:lstStyle/>
        <a:p>
          <a:r>
            <a:rPr lang="en-US" dirty="0"/>
            <a:t>Temperature Extremes</a:t>
          </a:r>
        </a:p>
      </dgm:t>
    </dgm:pt>
    <dgm:pt modelId="{991A6D04-C704-4907-813B-A87BDD777C97}" type="parTrans" cxnId="{903BB450-B37B-4E11-A278-6C41289A5F11}">
      <dgm:prSet/>
      <dgm:spPr/>
      <dgm:t>
        <a:bodyPr/>
        <a:lstStyle/>
        <a:p>
          <a:endParaRPr lang="en-US"/>
        </a:p>
      </dgm:t>
    </dgm:pt>
    <dgm:pt modelId="{FC3A4B9B-7AFA-4075-B342-D06D40A3A5C4}" type="sibTrans" cxnId="{903BB450-B37B-4E11-A278-6C41289A5F11}">
      <dgm:prSet/>
      <dgm:spPr/>
      <dgm:t>
        <a:bodyPr/>
        <a:lstStyle/>
        <a:p>
          <a:endParaRPr lang="en-US"/>
        </a:p>
      </dgm:t>
    </dgm:pt>
    <dgm:pt modelId="{CCCB2620-5D3B-4C56-9B27-B7BBBDE202E5}">
      <dgm:prSet phldrT="[Text]"/>
      <dgm:spPr/>
      <dgm:t>
        <a:bodyPr/>
        <a:lstStyle/>
        <a:p>
          <a:r>
            <a:rPr lang="en-US" dirty="0"/>
            <a:t>Rapid Development</a:t>
          </a:r>
        </a:p>
      </dgm:t>
    </dgm:pt>
    <dgm:pt modelId="{0CE0CFD6-9756-448E-B457-F224EA966244}" type="parTrans" cxnId="{0100BCB6-884C-4DAC-B3B0-3074A5910E58}">
      <dgm:prSet/>
      <dgm:spPr/>
      <dgm:t>
        <a:bodyPr/>
        <a:lstStyle/>
        <a:p>
          <a:endParaRPr lang="en-US"/>
        </a:p>
      </dgm:t>
    </dgm:pt>
    <dgm:pt modelId="{A8DE5B07-0F87-4D1C-AB40-B286E3B7B254}" type="sibTrans" cxnId="{0100BCB6-884C-4DAC-B3B0-3074A5910E58}">
      <dgm:prSet/>
      <dgm:spPr/>
      <dgm:t>
        <a:bodyPr/>
        <a:lstStyle/>
        <a:p>
          <a:endParaRPr lang="en-US"/>
        </a:p>
      </dgm:t>
    </dgm:pt>
    <dgm:pt modelId="{92B65569-DEFE-44C2-8DA9-DEF103C6EFE1}">
      <dgm:prSet phldrT="[Text]"/>
      <dgm:spPr/>
      <dgm:t>
        <a:bodyPr/>
        <a:lstStyle/>
        <a:p>
          <a:r>
            <a:rPr lang="en-US" dirty="0"/>
            <a:t>Yield Implications</a:t>
          </a:r>
        </a:p>
      </dgm:t>
    </dgm:pt>
    <dgm:pt modelId="{ED196D05-D7C6-4F48-AF6C-39CA3EBD756D}" type="parTrans" cxnId="{0D81D3ED-D9B2-4FB0-B7BC-1EE74599A532}">
      <dgm:prSet/>
      <dgm:spPr/>
      <dgm:t>
        <a:bodyPr/>
        <a:lstStyle/>
        <a:p>
          <a:endParaRPr lang="en-US"/>
        </a:p>
      </dgm:t>
    </dgm:pt>
    <dgm:pt modelId="{3118B2FF-5141-41AC-AB65-5A8202F50F2B}" type="sibTrans" cxnId="{0D81D3ED-D9B2-4FB0-B7BC-1EE74599A532}">
      <dgm:prSet/>
      <dgm:spPr/>
      <dgm:t>
        <a:bodyPr/>
        <a:lstStyle/>
        <a:p>
          <a:endParaRPr lang="en-US"/>
        </a:p>
      </dgm:t>
    </dgm:pt>
    <dgm:pt modelId="{04DE3BBD-CA72-4E0E-B00D-0434C0EA25F9}">
      <dgm:prSet phldrT="[Text]"/>
      <dgm:spPr/>
      <dgm:t>
        <a:bodyPr/>
        <a:lstStyle/>
        <a:p>
          <a:r>
            <a:rPr lang="en-US" dirty="0"/>
            <a:t>Delayed Development</a:t>
          </a:r>
        </a:p>
      </dgm:t>
    </dgm:pt>
    <dgm:pt modelId="{39BBD2C5-7156-496D-8ED0-F237EFF4019F}" type="parTrans" cxnId="{2B1151B5-7047-4072-B84B-716A5917D86E}">
      <dgm:prSet/>
      <dgm:spPr/>
      <dgm:t>
        <a:bodyPr/>
        <a:lstStyle/>
        <a:p>
          <a:endParaRPr lang="en-US"/>
        </a:p>
      </dgm:t>
    </dgm:pt>
    <dgm:pt modelId="{5DAAD279-B91F-484B-A67C-82685EBA89B4}" type="sibTrans" cxnId="{2B1151B5-7047-4072-B84B-716A5917D86E}">
      <dgm:prSet/>
      <dgm:spPr/>
      <dgm:t>
        <a:bodyPr/>
        <a:lstStyle/>
        <a:p>
          <a:endParaRPr lang="en-US"/>
        </a:p>
      </dgm:t>
    </dgm:pt>
    <dgm:pt modelId="{5883E3F2-515C-400B-B27B-8447A55302E4}" type="pres">
      <dgm:prSet presAssocID="{D8CF23E5-BDFC-4410-8E8F-3095C0D7D1F1}" presName="Name0" presStyleCnt="0">
        <dgm:presLayoutVars>
          <dgm:dir/>
          <dgm:animLvl val="lvl"/>
          <dgm:resizeHandles val="exact"/>
        </dgm:presLayoutVars>
      </dgm:prSet>
      <dgm:spPr/>
    </dgm:pt>
    <dgm:pt modelId="{B566AE2A-F073-40DD-A7C0-397D25C0B03A}" type="pres">
      <dgm:prSet presAssocID="{58F8303E-36DA-49CE-956B-320C539F72DA}" presName="linNode" presStyleCnt="0"/>
      <dgm:spPr/>
    </dgm:pt>
    <dgm:pt modelId="{EA27BC14-975B-4F25-881B-81500EFDD608}" type="pres">
      <dgm:prSet presAssocID="{58F8303E-36DA-49CE-956B-320C539F72D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67F8389-4C78-4C70-891D-407FFF9C9236}" type="pres">
      <dgm:prSet presAssocID="{58F8303E-36DA-49CE-956B-320C539F72DA}" presName="descendantText" presStyleLbl="alignAccFollowNode1" presStyleIdx="0" presStyleCnt="3">
        <dgm:presLayoutVars>
          <dgm:bulletEnabled val="1"/>
        </dgm:presLayoutVars>
      </dgm:prSet>
      <dgm:spPr/>
    </dgm:pt>
    <dgm:pt modelId="{B681D8FF-3FA3-40E1-873D-DF4EF317B7B8}" type="pres">
      <dgm:prSet presAssocID="{CCA40C99-7A8B-42D9-BC24-B8EF492E494B}" presName="sp" presStyleCnt="0"/>
      <dgm:spPr/>
    </dgm:pt>
    <dgm:pt modelId="{90BD2B8F-ACED-4F64-A97B-86B23B53BDDE}" type="pres">
      <dgm:prSet presAssocID="{3407DE44-EA60-42F0-8ED2-7B2F2EE9390C}" presName="linNode" presStyleCnt="0"/>
      <dgm:spPr/>
    </dgm:pt>
    <dgm:pt modelId="{800E1CC2-84F4-462C-9089-DA85F916396D}" type="pres">
      <dgm:prSet presAssocID="{3407DE44-EA60-42F0-8ED2-7B2F2EE9390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B41CDB3-69DB-4E1D-8492-F4CB6D07F337}" type="pres">
      <dgm:prSet presAssocID="{3407DE44-EA60-42F0-8ED2-7B2F2EE9390C}" presName="descendantText" presStyleLbl="alignAccFollowNode1" presStyleIdx="1" presStyleCnt="3">
        <dgm:presLayoutVars>
          <dgm:bulletEnabled val="1"/>
        </dgm:presLayoutVars>
      </dgm:prSet>
      <dgm:spPr/>
    </dgm:pt>
    <dgm:pt modelId="{EB3C2347-5D87-4F05-A600-0F4246196342}" type="pres">
      <dgm:prSet presAssocID="{E28CD17E-8177-41DE-879F-6E7E7A9904E2}" presName="sp" presStyleCnt="0"/>
      <dgm:spPr/>
    </dgm:pt>
    <dgm:pt modelId="{E0BAA074-6C0E-45E9-AB74-347BE19BC225}" type="pres">
      <dgm:prSet presAssocID="{54E6847B-783E-432C-998A-7648D7791427}" presName="linNode" presStyleCnt="0"/>
      <dgm:spPr/>
    </dgm:pt>
    <dgm:pt modelId="{0543E9AB-6E69-40F2-92BA-50E5FFE41436}" type="pres">
      <dgm:prSet presAssocID="{54E6847B-783E-432C-998A-7648D779142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808E98E-EFF3-4F7E-BF9C-487B1EE77307}" type="pres">
      <dgm:prSet presAssocID="{54E6847B-783E-432C-998A-7648D779142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3C12013-9946-494E-AE6B-A9EBD7171779}" type="presOf" srcId="{04DE3BBD-CA72-4E0E-B00D-0434C0EA25F9}" destId="{2808E98E-EFF3-4F7E-BF9C-487B1EE77307}" srcOrd="0" destOrd="1" presId="urn:microsoft.com/office/officeart/2005/8/layout/vList5"/>
    <dgm:cxn modelId="{BED7231B-2219-4710-A57A-00C25EFF6C2E}" type="presOf" srcId="{7B0F9182-E657-444C-871E-3C86D896FC7A}" destId="{167F8389-4C78-4C70-891D-407FFF9C9236}" srcOrd="0" destOrd="0" presId="urn:microsoft.com/office/officeart/2005/8/layout/vList5"/>
    <dgm:cxn modelId="{E0E9CD21-CC3E-46A8-A0B7-325B5E53B744}" srcId="{58F8303E-36DA-49CE-956B-320C539F72DA}" destId="{7B0F9182-E657-444C-871E-3C86D896FC7A}" srcOrd="0" destOrd="0" parTransId="{B1275E4B-88D6-45A8-AA3E-F299E502B0C0}" sibTransId="{C0554411-159A-43BA-A5B0-4C1F7F17700D}"/>
    <dgm:cxn modelId="{64742C37-856E-4DE4-872E-F96FE0C7900F}" type="presOf" srcId="{D8CF23E5-BDFC-4410-8E8F-3095C0D7D1F1}" destId="{5883E3F2-515C-400B-B27B-8447A55302E4}" srcOrd="0" destOrd="0" presId="urn:microsoft.com/office/officeart/2005/8/layout/vList5"/>
    <dgm:cxn modelId="{3E24AD3B-8C48-4A80-B3EE-9D493A3D1742}" type="presOf" srcId="{CCCB2620-5D3B-4C56-9B27-B7BBBDE202E5}" destId="{2808E98E-EFF3-4F7E-BF9C-487B1EE77307}" srcOrd="0" destOrd="0" presId="urn:microsoft.com/office/officeart/2005/8/layout/vList5"/>
    <dgm:cxn modelId="{A12F083C-7C1D-4370-AD0D-5C677F6CE044}" type="presOf" srcId="{92B65569-DEFE-44C2-8DA9-DEF103C6EFE1}" destId="{2808E98E-EFF3-4F7E-BF9C-487B1EE77307}" srcOrd="0" destOrd="2" presId="urn:microsoft.com/office/officeart/2005/8/layout/vList5"/>
    <dgm:cxn modelId="{B4CB3162-C97C-44A9-9023-EBE9E7025095}" type="presOf" srcId="{EE1BC5FD-2E4D-4F0F-A4C6-09D96D355E56}" destId="{167F8389-4C78-4C70-891D-407FFF9C9236}" srcOrd="0" destOrd="1" presId="urn:microsoft.com/office/officeart/2005/8/layout/vList5"/>
    <dgm:cxn modelId="{835F8F66-8F6F-4A9D-ACD4-DF204919DB53}" srcId="{3407DE44-EA60-42F0-8ED2-7B2F2EE9390C}" destId="{0539B7D6-A488-49E4-AAE7-D0BBC12F15E5}" srcOrd="0" destOrd="0" parTransId="{CFA47111-F7C7-48BA-A321-247550C33AAB}" sibTransId="{FB9E1118-6A66-4EA6-8E6A-04C1A81137FF}"/>
    <dgm:cxn modelId="{903BB450-B37B-4E11-A278-6C41289A5F11}" srcId="{D8CF23E5-BDFC-4410-8E8F-3095C0D7D1F1}" destId="{54E6847B-783E-432C-998A-7648D7791427}" srcOrd="2" destOrd="0" parTransId="{991A6D04-C704-4907-813B-A87BDD777C97}" sibTransId="{FC3A4B9B-7AFA-4075-B342-D06D40A3A5C4}"/>
    <dgm:cxn modelId="{DC4BD858-98C0-446F-ABD5-A1A7D17CBA41}" srcId="{D8CF23E5-BDFC-4410-8E8F-3095C0D7D1F1}" destId="{3407DE44-EA60-42F0-8ED2-7B2F2EE9390C}" srcOrd="1" destOrd="0" parTransId="{F3020C03-7DAC-4B3D-86E6-73627FA0AC3C}" sibTransId="{E28CD17E-8177-41DE-879F-6E7E7A9904E2}"/>
    <dgm:cxn modelId="{7616475A-3BB5-4969-86FE-DB50F2F71CA2}" type="presOf" srcId="{7E4B2406-8401-493E-BD10-268544041734}" destId="{6B41CDB3-69DB-4E1D-8492-F4CB6D07F337}" srcOrd="0" destOrd="1" presId="urn:microsoft.com/office/officeart/2005/8/layout/vList5"/>
    <dgm:cxn modelId="{D5C3B1A6-3E88-4C34-9B6D-ABFA0C2248CC}" type="presOf" srcId="{54E6847B-783E-432C-998A-7648D7791427}" destId="{0543E9AB-6E69-40F2-92BA-50E5FFE41436}" srcOrd="0" destOrd="0" presId="urn:microsoft.com/office/officeart/2005/8/layout/vList5"/>
    <dgm:cxn modelId="{2B1151B5-7047-4072-B84B-716A5917D86E}" srcId="{54E6847B-783E-432C-998A-7648D7791427}" destId="{04DE3BBD-CA72-4E0E-B00D-0434C0EA25F9}" srcOrd="1" destOrd="0" parTransId="{39BBD2C5-7156-496D-8ED0-F237EFF4019F}" sibTransId="{5DAAD279-B91F-484B-A67C-82685EBA89B4}"/>
    <dgm:cxn modelId="{0100BCB6-884C-4DAC-B3B0-3074A5910E58}" srcId="{54E6847B-783E-432C-998A-7648D7791427}" destId="{CCCB2620-5D3B-4C56-9B27-B7BBBDE202E5}" srcOrd="0" destOrd="0" parTransId="{0CE0CFD6-9756-448E-B457-F224EA966244}" sibTransId="{A8DE5B07-0F87-4D1C-AB40-B286E3B7B254}"/>
    <dgm:cxn modelId="{1690EBBA-4163-4EE0-ABF1-18F70E9B48C6}" srcId="{3407DE44-EA60-42F0-8ED2-7B2F2EE9390C}" destId="{7E4B2406-8401-493E-BD10-268544041734}" srcOrd="1" destOrd="0" parTransId="{722DEE00-6227-4C8C-9C5F-6E8E19C5AE81}" sibTransId="{97BCC924-1E77-4106-BE43-2B3286F3AD2E}"/>
    <dgm:cxn modelId="{2B8371D8-3C33-4796-BF16-20A508EF82E8}" type="presOf" srcId="{3407DE44-EA60-42F0-8ED2-7B2F2EE9390C}" destId="{800E1CC2-84F4-462C-9089-DA85F916396D}" srcOrd="0" destOrd="0" presId="urn:microsoft.com/office/officeart/2005/8/layout/vList5"/>
    <dgm:cxn modelId="{0D81D3ED-D9B2-4FB0-B7BC-1EE74599A532}" srcId="{54E6847B-783E-432C-998A-7648D7791427}" destId="{92B65569-DEFE-44C2-8DA9-DEF103C6EFE1}" srcOrd="2" destOrd="0" parTransId="{ED196D05-D7C6-4F48-AF6C-39CA3EBD756D}" sibTransId="{3118B2FF-5141-41AC-AB65-5A8202F50F2B}"/>
    <dgm:cxn modelId="{E891F2EF-FB11-48BC-B930-318E54789761}" type="presOf" srcId="{0539B7D6-A488-49E4-AAE7-D0BBC12F15E5}" destId="{6B41CDB3-69DB-4E1D-8492-F4CB6D07F337}" srcOrd="0" destOrd="0" presId="urn:microsoft.com/office/officeart/2005/8/layout/vList5"/>
    <dgm:cxn modelId="{A666A7F3-38EE-439D-A572-1CBA8B72057C}" type="presOf" srcId="{58F8303E-36DA-49CE-956B-320C539F72DA}" destId="{EA27BC14-975B-4F25-881B-81500EFDD608}" srcOrd="0" destOrd="0" presId="urn:microsoft.com/office/officeart/2005/8/layout/vList5"/>
    <dgm:cxn modelId="{B798C2F4-DC1F-47D7-BC63-070972029556}" srcId="{D8CF23E5-BDFC-4410-8E8F-3095C0D7D1F1}" destId="{58F8303E-36DA-49CE-956B-320C539F72DA}" srcOrd="0" destOrd="0" parTransId="{424F160C-0B47-470C-AA40-123CF0063F4C}" sibTransId="{CCA40C99-7A8B-42D9-BC24-B8EF492E494B}"/>
    <dgm:cxn modelId="{2EECDFFF-800F-46F3-A865-CD20D0BA541A}" srcId="{58F8303E-36DA-49CE-956B-320C539F72DA}" destId="{EE1BC5FD-2E4D-4F0F-A4C6-09D96D355E56}" srcOrd="1" destOrd="0" parTransId="{F8ACA7CB-75F8-4058-B6BA-6A9430565986}" sibTransId="{57C5546A-723C-4F65-939E-7BC5A3035CAC}"/>
    <dgm:cxn modelId="{C3E19C6E-BBCD-47E5-9750-A2041F06FF6B}" type="presParOf" srcId="{5883E3F2-515C-400B-B27B-8447A55302E4}" destId="{B566AE2A-F073-40DD-A7C0-397D25C0B03A}" srcOrd="0" destOrd="0" presId="urn:microsoft.com/office/officeart/2005/8/layout/vList5"/>
    <dgm:cxn modelId="{15D8A825-518F-4F8F-B133-90B752FE52D5}" type="presParOf" srcId="{B566AE2A-F073-40DD-A7C0-397D25C0B03A}" destId="{EA27BC14-975B-4F25-881B-81500EFDD608}" srcOrd="0" destOrd="0" presId="urn:microsoft.com/office/officeart/2005/8/layout/vList5"/>
    <dgm:cxn modelId="{6164D0A5-C1FE-427A-88B8-2B84A10F7C09}" type="presParOf" srcId="{B566AE2A-F073-40DD-A7C0-397D25C0B03A}" destId="{167F8389-4C78-4C70-891D-407FFF9C9236}" srcOrd="1" destOrd="0" presId="urn:microsoft.com/office/officeart/2005/8/layout/vList5"/>
    <dgm:cxn modelId="{21D1B1C8-6F8E-4738-A92C-CC821CE6043D}" type="presParOf" srcId="{5883E3F2-515C-400B-B27B-8447A55302E4}" destId="{B681D8FF-3FA3-40E1-873D-DF4EF317B7B8}" srcOrd="1" destOrd="0" presId="urn:microsoft.com/office/officeart/2005/8/layout/vList5"/>
    <dgm:cxn modelId="{2D684A49-ED52-4C7A-A63D-D819EAA32654}" type="presParOf" srcId="{5883E3F2-515C-400B-B27B-8447A55302E4}" destId="{90BD2B8F-ACED-4F64-A97B-86B23B53BDDE}" srcOrd="2" destOrd="0" presId="urn:microsoft.com/office/officeart/2005/8/layout/vList5"/>
    <dgm:cxn modelId="{F9E3F0BC-8F2B-4755-9387-5C4DC66D9AA8}" type="presParOf" srcId="{90BD2B8F-ACED-4F64-A97B-86B23B53BDDE}" destId="{800E1CC2-84F4-462C-9089-DA85F916396D}" srcOrd="0" destOrd="0" presId="urn:microsoft.com/office/officeart/2005/8/layout/vList5"/>
    <dgm:cxn modelId="{0C58FBFF-1609-404B-93B9-B2639166CFB4}" type="presParOf" srcId="{90BD2B8F-ACED-4F64-A97B-86B23B53BDDE}" destId="{6B41CDB3-69DB-4E1D-8492-F4CB6D07F337}" srcOrd="1" destOrd="0" presId="urn:microsoft.com/office/officeart/2005/8/layout/vList5"/>
    <dgm:cxn modelId="{6489AF44-3B97-4F28-85EB-71353EB63180}" type="presParOf" srcId="{5883E3F2-515C-400B-B27B-8447A55302E4}" destId="{EB3C2347-5D87-4F05-A600-0F4246196342}" srcOrd="3" destOrd="0" presId="urn:microsoft.com/office/officeart/2005/8/layout/vList5"/>
    <dgm:cxn modelId="{0CC4A3AD-C611-45CA-B84E-0C29EE815625}" type="presParOf" srcId="{5883E3F2-515C-400B-B27B-8447A55302E4}" destId="{E0BAA074-6C0E-45E9-AB74-347BE19BC225}" srcOrd="4" destOrd="0" presId="urn:microsoft.com/office/officeart/2005/8/layout/vList5"/>
    <dgm:cxn modelId="{35B55483-9E69-47D9-A622-C00929E87955}" type="presParOf" srcId="{E0BAA074-6C0E-45E9-AB74-347BE19BC225}" destId="{0543E9AB-6E69-40F2-92BA-50E5FFE41436}" srcOrd="0" destOrd="0" presId="urn:microsoft.com/office/officeart/2005/8/layout/vList5"/>
    <dgm:cxn modelId="{52ACB121-9E85-4CCE-B953-61F35D18B2EB}" type="presParOf" srcId="{E0BAA074-6C0E-45E9-AB74-347BE19BC225}" destId="{2808E98E-EFF3-4F7E-BF9C-487B1EE77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3AE65-22F8-452A-B686-7ED9E386F9FD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D0BA17-A255-4C16-A4CA-96F8D9DD5DA0}">
      <dgm:prSet phldrT="[Text]"/>
      <dgm:spPr/>
      <dgm:t>
        <a:bodyPr/>
        <a:lstStyle/>
        <a:p>
          <a:r>
            <a:rPr lang="en-US" dirty="0"/>
            <a:t>Weather</a:t>
          </a:r>
        </a:p>
      </dgm:t>
    </dgm:pt>
    <dgm:pt modelId="{4533A203-3A2C-48C3-A24D-3897938C0772}" type="parTrans" cxnId="{ABA3B357-C4B2-42E5-BE20-1E396E21F40D}">
      <dgm:prSet/>
      <dgm:spPr/>
      <dgm:t>
        <a:bodyPr/>
        <a:lstStyle/>
        <a:p>
          <a:endParaRPr lang="en-US"/>
        </a:p>
      </dgm:t>
    </dgm:pt>
    <dgm:pt modelId="{8BB30F86-2CCE-4EE7-8FD2-7CCC85FC427E}" type="sibTrans" cxnId="{ABA3B357-C4B2-42E5-BE20-1E396E21F40D}">
      <dgm:prSet/>
      <dgm:spPr/>
      <dgm:t>
        <a:bodyPr/>
        <a:lstStyle/>
        <a:p>
          <a:endParaRPr lang="en-US"/>
        </a:p>
      </dgm:t>
    </dgm:pt>
    <dgm:pt modelId="{980F956F-7F9F-4BDD-94D8-B7A103E93D5F}">
      <dgm:prSet phldrT="[Text]"/>
      <dgm:spPr/>
      <dgm:t>
        <a:bodyPr/>
        <a:lstStyle/>
        <a:p>
          <a:r>
            <a:rPr lang="en-US" dirty="0"/>
            <a:t>Economics</a:t>
          </a:r>
        </a:p>
      </dgm:t>
    </dgm:pt>
    <dgm:pt modelId="{B5941FC8-C632-408D-92D2-D6FA90249885}" type="parTrans" cxnId="{01960B3F-36E5-44E3-8CA4-162BB6F070FB}">
      <dgm:prSet/>
      <dgm:spPr/>
      <dgm:t>
        <a:bodyPr/>
        <a:lstStyle/>
        <a:p>
          <a:endParaRPr lang="en-US"/>
        </a:p>
      </dgm:t>
    </dgm:pt>
    <dgm:pt modelId="{5428CA0E-41E1-4AED-A6E6-12269DC858EC}" type="sibTrans" cxnId="{01960B3F-36E5-44E3-8CA4-162BB6F070FB}">
      <dgm:prSet/>
      <dgm:spPr/>
      <dgm:t>
        <a:bodyPr/>
        <a:lstStyle/>
        <a:p>
          <a:endParaRPr lang="en-US"/>
        </a:p>
      </dgm:t>
    </dgm:pt>
    <dgm:pt modelId="{DE197BD6-323E-4C84-9DB3-46FA3EBE8833}">
      <dgm:prSet phldrT="[Text]"/>
      <dgm:spPr/>
      <dgm:t>
        <a:bodyPr/>
        <a:lstStyle/>
        <a:p>
          <a:r>
            <a:rPr lang="en-US" dirty="0"/>
            <a:t>Trend</a:t>
          </a:r>
        </a:p>
      </dgm:t>
    </dgm:pt>
    <dgm:pt modelId="{E9ECE94F-D5F1-4A74-9DC9-E32611A2FF57}" type="parTrans" cxnId="{D7AB0A9E-F18C-456A-A63E-A4CE5687B543}">
      <dgm:prSet/>
      <dgm:spPr/>
      <dgm:t>
        <a:bodyPr/>
        <a:lstStyle/>
        <a:p>
          <a:endParaRPr lang="en-US"/>
        </a:p>
      </dgm:t>
    </dgm:pt>
    <dgm:pt modelId="{C876E059-88AD-4BFD-9003-976823EC3894}" type="sibTrans" cxnId="{D7AB0A9E-F18C-456A-A63E-A4CE5687B543}">
      <dgm:prSet/>
      <dgm:spPr/>
      <dgm:t>
        <a:bodyPr/>
        <a:lstStyle/>
        <a:p>
          <a:endParaRPr lang="en-US"/>
        </a:p>
      </dgm:t>
    </dgm:pt>
    <dgm:pt modelId="{44C4FD3F-D08E-4EF4-80DC-0BDAD929D0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WAOB Estimate</a:t>
          </a:r>
        </a:p>
      </dgm:t>
    </dgm:pt>
    <dgm:pt modelId="{45716893-E410-4A10-9072-214D2EA33D41}" type="parTrans" cxnId="{F519FC3B-1817-4853-A1D9-040B546FAB53}">
      <dgm:prSet/>
      <dgm:spPr/>
      <dgm:t>
        <a:bodyPr/>
        <a:lstStyle/>
        <a:p>
          <a:endParaRPr lang="en-US"/>
        </a:p>
      </dgm:t>
    </dgm:pt>
    <dgm:pt modelId="{C6D408F9-C05F-49B4-B309-C6A1C81738CC}" type="sibTrans" cxnId="{F519FC3B-1817-4853-A1D9-040B546FAB53}">
      <dgm:prSet/>
      <dgm:spPr/>
      <dgm:t>
        <a:bodyPr/>
        <a:lstStyle/>
        <a:p>
          <a:endParaRPr lang="en-US"/>
        </a:p>
      </dgm:t>
    </dgm:pt>
    <dgm:pt modelId="{CB54A081-2D1D-4405-AFBB-7173A61735DD}" type="pres">
      <dgm:prSet presAssocID="{39E3AE65-22F8-452A-B686-7ED9E386F9FD}" presName="Name0" presStyleCnt="0">
        <dgm:presLayoutVars>
          <dgm:chMax val="4"/>
          <dgm:resizeHandles val="exact"/>
        </dgm:presLayoutVars>
      </dgm:prSet>
      <dgm:spPr/>
    </dgm:pt>
    <dgm:pt modelId="{D3ABF1DE-FB43-404B-B1D2-CCA1D8599F54}" type="pres">
      <dgm:prSet presAssocID="{39E3AE65-22F8-452A-B686-7ED9E386F9FD}" presName="ellipse" presStyleLbl="trBgShp" presStyleIdx="0" presStyleCnt="1"/>
      <dgm:spPr/>
    </dgm:pt>
    <dgm:pt modelId="{B9D90B20-17F3-4959-AEDA-BA1562CF73F4}" type="pres">
      <dgm:prSet presAssocID="{39E3AE65-22F8-452A-B686-7ED9E386F9FD}" presName="arrow1" presStyleLbl="fgShp" presStyleIdx="0" presStyleCnt="1"/>
      <dgm:spPr/>
    </dgm:pt>
    <dgm:pt modelId="{4F54B281-8C8D-414D-8879-7B5688EA1B32}" type="pres">
      <dgm:prSet presAssocID="{39E3AE65-22F8-452A-B686-7ED9E386F9FD}" presName="rectangle" presStyleLbl="revTx" presStyleIdx="0" presStyleCnt="1" custLinFactNeighborX="0" custLinFactNeighborY="37692">
        <dgm:presLayoutVars>
          <dgm:bulletEnabled val="1"/>
        </dgm:presLayoutVars>
      </dgm:prSet>
      <dgm:spPr/>
    </dgm:pt>
    <dgm:pt modelId="{42DA089C-679A-4A9A-B4D2-F0F51501D137}" type="pres">
      <dgm:prSet presAssocID="{980F956F-7F9F-4BDD-94D8-B7A103E93D5F}" presName="item1" presStyleLbl="node1" presStyleIdx="0" presStyleCnt="3">
        <dgm:presLayoutVars>
          <dgm:bulletEnabled val="1"/>
        </dgm:presLayoutVars>
      </dgm:prSet>
      <dgm:spPr/>
    </dgm:pt>
    <dgm:pt modelId="{AC6FAC53-5693-4CD9-8E20-5CA504CC7402}" type="pres">
      <dgm:prSet presAssocID="{DE197BD6-323E-4C84-9DB3-46FA3EBE8833}" presName="item2" presStyleLbl="node1" presStyleIdx="1" presStyleCnt="3">
        <dgm:presLayoutVars>
          <dgm:bulletEnabled val="1"/>
        </dgm:presLayoutVars>
      </dgm:prSet>
      <dgm:spPr/>
    </dgm:pt>
    <dgm:pt modelId="{FC01FF33-9B35-467F-B49F-916545BFEE44}" type="pres">
      <dgm:prSet presAssocID="{44C4FD3F-D08E-4EF4-80DC-0BDAD929D039}" presName="item3" presStyleLbl="node1" presStyleIdx="2" presStyleCnt="3">
        <dgm:presLayoutVars>
          <dgm:bulletEnabled val="1"/>
        </dgm:presLayoutVars>
      </dgm:prSet>
      <dgm:spPr/>
    </dgm:pt>
    <dgm:pt modelId="{AE7D9D22-599B-4511-92EE-A3347AAEB61E}" type="pres">
      <dgm:prSet presAssocID="{39E3AE65-22F8-452A-B686-7ED9E386F9FD}" presName="funnel" presStyleLbl="trAlignAcc1" presStyleIdx="0" presStyleCnt="1" custScaleY="89217"/>
      <dgm:spPr/>
    </dgm:pt>
  </dgm:ptLst>
  <dgm:cxnLst>
    <dgm:cxn modelId="{F519FC3B-1817-4853-A1D9-040B546FAB53}" srcId="{39E3AE65-22F8-452A-B686-7ED9E386F9FD}" destId="{44C4FD3F-D08E-4EF4-80DC-0BDAD929D039}" srcOrd="3" destOrd="0" parTransId="{45716893-E410-4A10-9072-214D2EA33D41}" sibTransId="{C6D408F9-C05F-49B4-B309-C6A1C81738CC}"/>
    <dgm:cxn modelId="{01960B3F-36E5-44E3-8CA4-162BB6F070FB}" srcId="{39E3AE65-22F8-452A-B686-7ED9E386F9FD}" destId="{980F956F-7F9F-4BDD-94D8-B7A103E93D5F}" srcOrd="1" destOrd="0" parTransId="{B5941FC8-C632-408D-92D2-D6FA90249885}" sibTransId="{5428CA0E-41E1-4AED-A6E6-12269DC858EC}"/>
    <dgm:cxn modelId="{ABA3B357-C4B2-42E5-BE20-1E396E21F40D}" srcId="{39E3AE65-22F8-452A-B686-7ED9E386F9FD}" destId="{54D0BA17-A255-4C16-A4CA-96F8D9DD5DA0}" srcOrd="0" destOrd="0" parTransId="{4533A203-3A2C-48C3-A24D-3897938C0772}" sibTransId="{8BB30F86-2CCE-4EE7-8FD2-7CCC85FC427E}"/>
    <dgm:cxn modelId="{9CF7258D-A312-45AC-99CF-35C6BE3F7985}" type="presOf" srcId="{44C4FD3F-D08E-4EF4-80DC-0BDAD929D039}" destId="{4F54B281-8C8D-414D-8879-7B5688EA1B32}" srcOrd="0" destOrd="0" presId="urn:microsoft.com/office/officeart/2005/8/layout/funnel1"/>
    <dgm:cxn modelId="{0EB27D8F-9CCA-4914-A7BC-BDFD2F4D3594}" type="presOf" srcId="{39E3AE65-22F8-452A-B686-7ED9E386F9FD}" destId="{CB54A081-2D1D-4405-AFBB-7173A61735DD}" srcOrd="0" destOrd="0" presId="urn:microsoft.com/office/officeart/2005/8/layout/funnel1"/>
    <dgm:cxn modelId="{A0C6749A-1788-4C32-86E4-9DB29893FC37}" type="presOf" srcId="{54D0BA17-A255-4C16-A4CA-96F8D9DD5DA0}" destId="{FC01FF33-9B35-467F-B49F-916545BFEE44}" srcOrd="0" destOrd="0" presId="urn:microsoft.com/office/officeart/2005/8/layout/funnel1"/>
    <dgm:cxn modelId="{D7AB0A9E-F18C-456A-A63E-A4CE5687B543}" srcId="{39E3AE65-22F8-452A-B686-7ED9E386F9FD}" destId="{DE197BD6-323E-4C84-9DB3-46FA3EBE8833}" srcOrd="2" destOrd="0" parTransId="{E9ECE94F-D5F1-4A74-9DC9-E32611A2FF57}" sibTransId="{C876E059-88AD-4BFD-9003-976823EC3894}"/>
    <dgm:cxn modelId="{73160DCD-8118-4F65-A4EE-3106BB1C5100}" type="presOf" srcId="{980F956F-7F9F-4BDD-94D8-B7A103E93D5F}" destId="{AC6FAC53-5693-4CD9-8E20-5CA504CC7402}" srcOrd="0" destOrd="0" presId="urn:microsoft.com/office/officeart/2005/8/layout/funnel1"/>
    <dgm:cxn modelId="{539685EF-38C8-440E-B532-3574D3C317A3}" type="presOf" srcId="{DE197BD6-323E-4C84-9DB3-46FA3EBE8833}" destId="{42DA089C-679A-4A9A-B4D2-F0F51501D137}" srcOrd="0" destOrd="0" presId="urn:microsoft.com/office/officeart/2005/8/layout/funnel1"/>
    <dgm:cxn modelId="{C4851F71-499C-4E77-BCA9-B79227659A13}" type="presParOf" srcId="{CB54A081-2D1D-4405-AFBB-7173A61735DD}" destId="{D3ABF1DE-FB43-404B-B1D2-CCA1D8599F54}" srcOrd="0" destOrd="0" presId="urn:microsoft.com/office/officeart/2005/8/layout/funnel1"/>
    <dgm:cxn modelId="{02DAE68B-6EA0-455F-ABE0-BB9F0BD2FB71}" type="presParOf" srcId="{CB54A081-2D1D-4405-AFBB-7173A61735DD}" destId="{B9D90B20-17F3-4959-AEDA-BA1562CF73F4}" srcOrd="1" destOrd="0" presId="urn:microsoft.com/office/officeart/2005/8/layout/funnel1"/>
    <dgm:cxn modelId="{DA88FD74-69B3-4E49-B7F6-25F9BBBEFEA1}" type="presParOf" srcId="{CB54A081-2D1D-4405-AFBB-7173A61735DD}" destId="{4F54B281-8C8D-414D-8879-7B5688EA1B32}" srcOrd="2" destOrd="0" presId="urn:microsoft.com/office/officeart/2005/8/layout/funnel1"/>
    <dgm:cxn modelId="{8459F325-5DEE-4449-8169-5C06964775E3}" type="presParOf" srcId="{CB54A081-2D1D-4405-AFBB-7173A61735DD}" destId="{42DA089C-679A-4A9A-B4D2-F0F51501D137}" srcOrd="3" destOrd="0" presId="urn:microsoft.com/office/officeart/2005/8/layout/funnel1"/>
    <dgm:cxn modelId="{38CB4B21-F03C-4214-B3DD-EC444CEF452C}" type="presParOf" srcId="{CB54A081-2D1D-4405-AFBB-7173A61735DD}" destId="{AC6FAC53-5693-4CD9-8E20-5CA504CC7402}" srcOrd="4" destOrd="0" presId="urn:microsoft.com/office/officeart/2005/8/layout/funnel1"/>
    <dgm:cxn modelId="{D89A6C37-0FF1-4223-A25E-6A113D89D422}" type="presParOf" srcId="{CB54A081-2D1D-4405-AFBB-7173A61735DD}" destId="{FC01FF33-9B35-467F-B49F-916545BFEE44}" srcOrd="5" destOrd="0" presId="urn:microsoft.com/office/officeart/2005/8/layout/funnel1"/>
    <dgm:cxn modelId="{4CC09400-543B-444B-8916-3D18C4A86AFF}" type="presParOf" srcId="{CB54A081-2D1D-4405-AFBB-7173A61735DD}" destId="{AE7D9D22-599B-4511-92EE-A3347AAEB6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3AE65-22F8-452A-B686-7ED9E386F9FD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D0BA17-A255-4C16-A4CA-96F8D9DD5DA0}">
      <dgm:prSet phldrT="[Text]"/>
      <dgm:spPr/>
      <dgm:t>
        <a:bodyPr/>
        <a:lstStyle/>
        <a:p>
          <a:r>
            <a:rPr lang="en-US" dirty="0"/>
            <a:t>Farmer Surveys</a:t>
          </a:r>
        </a:p>
      </dgm:t>
    </dgm:pt>
    <dgm:pt modelId="{4533A203-3A2C-48C3-A24D-3897938C0772}" type="parTrans" cxnId="{ABA3B357-C4B2-42E5-BE20-1E396E21F40D}">
      <dgm:prSet/>
      <dgm:spPr/>
      <dgm:t>
        <a:bodyPr/>
        <a:lstStyle/>
        <a:p>
          <a:endParaRPr lang="en-US"/>
        </a:p>
      </dgm:t>
    </dgm:pt>
    <dgm:pt modelId="{8BB30F86-2CCE-4EE7-8FD2-7CCC85FC427E}" type="sibTrans" cxnId="{ABA3B357-C4B2-42E5-BE20-1E396E21F40D}">
      <dgm:prSet/>
      <dgm:spPr/>
      <dgm:t>
        <a:bodyPr/>
        <a:lstStyle/>
        <a:p>
          <a:endParaRPr lang="en-US"/>
        </a:p>
      </dgm:t>
    </dgm:pt>
    <dgm:pt modelId="{980F956F-7F9F-4BDD-94D8-B7A103E93D5F}">
      <dgm:prSet phldrT="[Text]"/>
      <dgm:spPr>
        <a:solidFill>
          <a:srgbClr val="43BB8D"/>
        </a:solidFill>
      </dgm:spPr>
      <dgm:t>
        <a:bodyPr/>
        <a:lstStyle/>
        <a:p>
          <a:r>
            <a:rPr lang="en-US" dirty="0"/>
            <a:t>FSA &amp; RMA</a:t>
          </a:r>
        </a:p>
      </dgm:t>
    </dgm:pt>
    <dgm:pt modelId="{B5941FC8-C632-408D-92D2-D6FA90249885}" type="parTrans" cxnId="{01960B3F-36E5-44E3-8CA4-162BB6F070FB}">
      <dgm:prSet/>
      <dgm:spPr/>
      <dgm:t>
        <a:bodyPr/>
        <a:lstStyle/>
        <a:p>
          <a:endParaRPr lang="en-US"/>
        </a:p>
      </dgm:t>
    </dgm:pt>
    <dgm:pt modelId="{5428CA0E-41E1-4AED-A6E6-12269DC858EC}" type="sibTrans" cxnId="{01960B3F-36E5-44E3-8CA4-162BB6F070FB}">
      <dgm:prSet/>
      <dgm:spPr/>
      <dgm:t>
        <a:bodyPr/>
        <a:lstStyle/>
        <a:p>
          <a:endParaRPr lang="en-US"/>
        </a:p>
      </dgm:t>
    </dgm:pt>
    <dgm:pt modelId="{DE197BD6-323E-4C84-9DB3-46FA3EBE8833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Satellite</a:t>
          </a:r>
        </a:p>
      </dgm:t>
    </dgm:pt>
    <dgm:pt modelId="{E9ECE94F-D5F1-4A74-9DC9-E32611A2FF57}" type="parTrans" cxnId="{D7AB0A9E-F18C-456A-A63E-A4CE5687B543}">
      <dgm:prSet/>
      <dgm:spPr/>
      <dgm:t>
        <a:bodyPr/>
        <a:lstStyle/>
        <a:p>
          <a:endParaRPr lang="en-US"/>
        </a:p>
      </dgm:t>
    </dgm:pt>
    <dgm:pt modelId="{C876E059-88AD-4BFD-9003-976823EC3894}" type="sibTrans" cxnId="{D7AB0A9E-F18C-456A-A63E-A4CE5687B543}">
      <dgm:prSet/>
      <dgm:spPr/>
      <dgm:t>
        <a:bodyPr/>
        <a:lstStyle/>
        <a:p>
          <a:endParaRPr lang="en-US"/>
        </a:p>
      </dgm:t>
    </dgm:pt>
    <dgm:pt modelId="{44C4FD3F-D08E-4EF4-80DC-0BDAD929D0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NASS Acreage Estimate</a:t>
          </a:r>
        </a:p>
      </dgm:t>
    </dgm:pt>
    <dgm:pt modelId="{45716893-E410-4A10-9072-214D2EA33D41}" type="parTrans" cxnId="{F519FC3B-1817-4853-A1D9-040B546FAB53}">
      <dgm:prSet/>
      <dgm:spPr/>
      <dgm:t>
        <a:bodyPr/>
        <a:lstStyle/>
        <a:p>
          <a:endParaRPr lang="en-US"/>
        </a:p>
      </dgm:t>
    </dgm:pt>
    <dgm:pt modelId="{C6D408F9-C05F-49B4-B309-C6A1C81738CC}" type="sibTrans" cxnId="{F519FC3B-1817-4853-A1D9-040B546FAB53}">
      <dgm:prSet/>
      <dgm:spPr/>
      <dgm:t>
        <a:bodyPr/>
        <a:lstStyle/>
        <a:p>
          <a:endParaRPr lang="en-US"/>
        </a:p>
      </dgm:t>
    </dgm:pt>
    <dgm:pt modelId="{D26883C9-2240-4D3A-AD7A-062760614F4B}">
      <dgm:prSet phldrT="[Text]"/>
      <dgm:spPr>
        <a:solidFill>
          <a:srgbClr val="43BB8D"/>
        </a:solidFill>
      </dgm:spPr>
      <dgm:t>
        <a:bodyPr/>
        <a:lstStyle/>
        <a:p>
          <a:r>
            <a:rPr lang="en-US" dirty="0"/>
            <a:t>Certified Acres</a:t>
          </a:r>
        </a:p>
      </dgm:t>
    </dgm:pt>
    <dgm:pt modelId="{359F57CD-A3AC-4681-8C89-C74BFAF65B6C}" type="parTrans" cxnId="{6CCA5695-EB3B-41F3-B5A0-6B8D742CBDA4}">
      <dgm:prSet/>
      <dgm:spPr/>
      <dgm:t>
        <a:bodyPr/>
        <a:lstStyle/>
        <a:p>
          <a:endParaRPr lang="en-US"/>
        </a:p>
      </dgm:t>
    </dgm:pt>
    <dgm:pt modelId="{E5E56FCA-B397-474E-9903-E7CBD8C4AE73}" type="sibTrans" cxnId="{6CCA5695-EB3B-41F3-B5A0-6B8D742CBDA4}">
      <dgm:prSet/>
      <dgm:spPr/>
      <dgm:t>
        <a:bodyPr/>
        <a:lstStyle/>
        <a:p>
          <a:endParaRPr lang="en-US"/>
        </a:p>
      </dgm:t>
    </dgm:pt>
    <dgm:pt modelId="{4F3F9C42-95A5-4A6C-8115-6DB5CC58D692}">
      <dgm:prSet phldrT="[Text]"/>
      <dgm:spPr>
        <a:solidFill>
          <a:srgbClr val="43BB8D"/>
        </a:solidFill>
      </dgm:spPr>
      <dgm:t>
        <a:bodyPr/>
        <a:lstStyle/>
        <a:p>
          <a:r>
            <a:rPr lang="en-US" dirty="0"/>
            <a:t>Failed Acres</a:t>
          </a:r>
        </a:p>
      </dgm:t>
    </dgm:pt>
    <dgm:pt modelId="{63C8EF76-5F4D-4F45-B6EE-B88F7E2639EA}" type="parTrans" cxnId="{06B57409-220C-4648-8EEA-523B62461B34}">
      <dgm:prSet/>
      <dgm:spPr/>
      <dgm:t>
        <a:bodyPr/>
        <a:lstStyle/>
        <a:p>
          <a:endParaRPr lang="en-US"/>
        </a:p>
      </dgm:t>
    </dgm:pt>
    <dgm:pt modelId="{607E1315-A697-4213-85F4-D2AC26D06086}" type="sibTrans" cxnId="{06B57409-220C-4648-8EEA-523B62461B34}">
      <dgm:prSet/>
      <dgm:spPr/>
      <dgm:t>
        <a:bodyPr/>
        <a:lstStyle/>
        <a:p>
          <a:endParaRPr lang="en-US"/>
        </a:p>
      </dgm:t>
    </dgm:pt>
    <dgm:pt modelId="{CB54A081-2D1D-4405-AFBB-7173A61735DD}" type="pres">
      <dgm:prSet presAssocID="{39E3AE65-22F8-452A-B686-7ED9E386F9FD}" presName="Name0" presStyleCnt="0">
        <dgm:presLayoutVars>
          <dgm:chMax val="4"/>
          <dgm:resizeHandles val="exact"/>
        </dgm:presLayoutVars>
      </dgm:prSet>
      <dgm:spPr/>
    </dgm:pt>
    <dgm:pt modelId="{D3ABF1DE-FB43-404B-B1D2-CCA1D8599F54}" type="pres">
      <dgm:prSet presAssocID="{39E3AE65-22F8-452A-B686-7ED9E386F9FD}" presName="ellipse" presStyleLbl="trBgShp" presStyleIdx="0" presStyleCnt="1"/>
      <dgm:spPr/>
    </dgm:pt>
    <dgm:pt modelId="{B9D90B20-17F3-4959-AEDA-BA1562CF73F4}" type="pres">
      <dgm:prSet presAssocID="{39E3AE65-22F8-452A-B686-7ED9E386F9FD}" presName="arrow1" presStyleLbl="fgShp" presStyleIdx="0" presStyleCnt="1"/>
      <dgm:spPr/>
    </dgm:pt>
    <dgm:pt modelId="{4F54B281-8C8D-414D-8879-7B5688EA1B32}" type="pres">
      <dgm:prSet presAssocID="{39E3AE65-22F8-452A-B686-7ED9E386F9FD}" presName="rectangle" presStyleLbl="revTx" presStyleIdx="0" presStyleCnt="1" custLinFactNeighborX="0" custLinFactNeighborY="37692">
        <dgm:presLayoutVars>
          <dgm:bulletEnabled val="1"/>
        </dgm:presLayoutVars>
      </dgm:prSet>
      <dgm:spPr/>
    </dgm:pt>
    <dgm:pt modelId="{42DA089C-679A-4A9A-B4D2-F0F51501D137}" type="pres">
      <dgm:prSet presAssocID="{980F956F-7F9F-4BDD-94D8-B7A103E93D5F}" presName="item1" presStyleLbl="node1" presStyleIdx="0" presStyleCnt="3">
        <dgm:presLayoutVars>
          <dgm:bulletEnabled val="1"/>
        </dgm:presLayoutVars>
      </dgm:prSet>
      <dgm:spPr/>
    </dgm:pt>
    <dgm:pt modelId="{AC6FAC53-5693-4CD9-8E20-5CA504CC7402}" type="pres">
      <dgm:prSet presAssocID="{DE197BD6-323E-4C84-9DB3-46FA3EBE8833}" presName="item2" presStyleLbl="node1" presStyleIdx="1" presStyleCnt="3">
        <dgm:presLayoutVars>
          <dgm:bulletEnabled val="1"/>
        </dgm:presLayoutVars>
      </dgm:prSet>
      <dgm:spPr/>
    </dgm:pt>
    <dgm:pt modelId="{FC01FF33-9B35-467F-B49F-916545BFEE44}" type="pres">
      <dgm:prSet presAssocID="{44C4FD3F-D08E-4EF4-80DC-0BDAD929D039}" presName="item3" presStyleLbl="node1" presStyleIdx="2" presStyleCnt="3">
        <dgm:presLayoutVars>
          <dgm:bulletEnabled val="1"/>
        </dgm:presLayoutVars>
      </dgm:prSet>
      <dgm:spPr/>
    </dgm:pt>
    <dgm:pt modelId="{AE7D9D22-599B-4511-92EE-A3347AAEB61E}" type="pres">
      <dgm:prSet presAssocID="{39E3AE65-22F8-452A-B686-7ED9E386F9FD}" presName="funnel" presStyleLbl="trAlignAcc1" presStyleIdx="0" presStyleCnt="1" custScaleY="89217"/>
      <dgm:spPr/>
    </dgm:pt>
  </dgm:ptLst>
  <dgm:cxnLst>
    <dgm:cxn modelId="{06B57409-220C-4648-8EEA-523B62461B34}" srcId="{980F956F-7F9F-4BDD-94D8-B7A103E93D5F}" destId="{4F3F9C42-95A5-4A6C-8115-6DB5CC58D692}" srcOrd="1" destOrd="0" parTransId="{63C8EF76-5F4D-4F45-B6EE-B88F7E2639EA}" sibTransId="{607E1315-A697-4213-85F4-D2AC26D06086}"/>
    <dgm:cxn modelId="{F519FC3B-1817-4853-A1D9-040B546FAB53}" srcId="{39E3AE65-22F8-452A-B686-7ED9E386F9FD}" destId="{44C4FD3F-D08E-4EF4-80DC-0BDAD929D039}" srcOrd="3" destOrd="0" parTransId="{45716893-E410-4A10-9072-214D2EA33D41}" sibTransId="{C6D408F9-C05F-49B4-B309-C6A1C81738CC}"/>
    <dgm:cxn modelId="{01960B3F-36E5-44E3-8CA4-162BB6F070FB}" srcId="{39E3AE65-22F8-452A-B686-7ED9E386F9FD}" destId="{980F956F-7F9F-4BDD-94D8-B7A103E93D5F}" srcOrd="1" destOrd="0" parTransId="{B5941FC8-C632-408D-92D2-D6FA90249885}" sibTransId="{5428CA0E-41E1-4AED-A6E6-12269DC858EC}"/>
    <dgm:cxn modelId="{ABA3B357-C4B2-42E5-BE20-1E396E21F40D}" srcId="{39E3AE65-22F8-452A-B686-7ED9E386F9FD}" destId="{54D0BA17-A255-4C16-A4CA-96F8D9DD5DA0}" srcOrd="0" destOrd="0" parTransId="{4533A203-3A2C-48C3-A24D-3897938C0772}" sibTransId="{8BB30F86-2CCE-4EE7-8FD2-7CCC85FC427E}"/>
    <dgm:cxn modelId="{30069E88-9E5C-472F-B72C-5FF13B1D9447}" type="presOf" srcId="{D26883C9-2240-4D3A-AD7A-062760614F4B}" destId="{AC6FAC53-5693-4CD9-8E20-5CA504CC7402}" srcOrd="0" destOrd="1" presId="urn:microsoft.com/office/officeart/2005/8/layout/funnel1"/>
    <dgm:cxn modelId="{9CF7258D-A312-45AC-99CF-35C6BE3F7985}" type="presOf" srcId="{44C4FD3F-D08E-4EF4-80DC-0BDAD929D039}" destId="{4F54B281-8C8D-414D-8879-7B5688EA1B32}" srcOrd="0" destOrd="0" presId="urn:microsoft.com/office/officeart/2005/8/layout/funnel1"/>
    <dgm:cxn modelId="{0EB27D8F-9CCA-4914-A7BC-BDFD2F4D3594}" type="presOf" srcId="{39E3AE65-22F8-452A-B686-7ED9E386F9FD}" destId="{CB54A081-2D1D-4405-AFBB-7173A61735DD}" srcOrd="0" destOrd="0" presId="urn:microsoft.com/office/officeart/2005/8/layout/funnel1"/>
    <dgm:cxn modelId="{6CCA5695-EB3B-41F3-B5A0-6B8D742CBDA4}" srcId="{980F956F-7F9F-4BDD-94D8-B7A103E93D5F}" destId="{D26883C9-2240-4D3A-AD7A-062760614F4B}" srcOrd="0" destOrd="0" parTransId="{359F57CD-A3AC-4681-8C89-C74BFAF65B6C}" sibTransId="{E5E56FCA-B397-474E-9903-E7CBD8C4AE73}"/>
    <dgm:cxn modelId="{A0C6749A-1788-4C32-86E4-9DB29893FC37}" type="presOf" srcId="{54D0BA17-A255-4C16-A4CA-96F8D9DD5DA0}" destId="{FC01FF33-9B35-467F-B49F-916545BFEE44}" srcOrd="0" destOrd="0" presId="urn:microsoft.com/office/officeart/2005/8/layout/funnel1"/>
    <dgm:cxn modelId="{D7AB0A9E-F18C-456A-A63E-A4CE5687B543}" srcId="{39E3AE65-22F8-452A-B686-7ED9E386F9FD}" destId="{DE197BD6-323E-4C84-9DB3-46FA3EBE8833}" srcOrd="2" destOrd="0" parTransId="{E9ECE94F-D5F1-4A74-9DC9-E32611A2FF57}" sibTransId="{C876E059-88AD-4BFD-9003-976823EC3894}"/>
    <dgm:cxn modelId="{73160DCD-8118-4F65-A4EE-3106BB1C5100}" type="presOf" srcId="{980F956F-7F9F-4BDD-94D8-B7A103E93D5F}" destId="{AC6FAC53-5693-4CD9-8E20-5CA504CC7402}" srcOrd="0" destOrd="0" presId="urn:microsoft.com/office/officeart/2005/8/layout/funnel1"/>
    <dgm:cxn modelId="{272A26D3-C263-41F4-B9BE-6978C791774F}" type="presOf" srcId="{4F3F9C42-95A5-4A6C-8115-6DB5CC58D692}" destId="{AC6FAC53-5693-4CD9-8E20-5CA504CC7402}" srcOrd="0" destOrd="2" presId="urn:microsoft.com/office/officeart/2005/8/layout/funnel1"/>
    <dgm:cxn modelId="{539685EF-38C8-440E-B532-3574D3C317A3}" type="presOf" srcId="{DE197BD6-323E-4C84-9DB3-46FA3EBE8833}" destId="{42DA089C-679A-4A9A-B4D2-F0F51501D137}" srcOrd="0" destOrd="0" presId="urn:microsoft.com/office/officeart/2005/8/layout/funnel1"/>
    <dgm:cxn modelId="{C4851F71-499C-4E77-BCA9-B79227659A13}" type="presParOf" srcId="{CB54A081-2D1D-4405-AFBB-7173A61735DD}" destId="{D3ABF1DE-FB43-404B-B1D2-CCA1D8599F54}" srcOrd="0" destOrd="0" presId="urn:microsoft.com/office/officeart/2005/8/layout/funnel1"/>
    <dgm:cxn modelId="{02DAE68B-6EA0-455F-ABE0-BB9F0BD2FB71}" type="presParOf" srcId="{CB54A081-2D1D-4405-AFBB-7173A61735DD}" destId="{B9D90B20-17F3-4959-AEDA-BA1562CF73F4}" srcOrd="1" destOrd="0" presId="urn:microsoft.com/office/officeart/2005/8/layout/funnel1"/>
    <dgm:cxn modelId="{DA88FD74-69B3-4E49-B7F6-25F9BBBEFEA1}" type="presParOf" srcId="{CB54A081-2D1D-4405-AFBB-7173A61735DD}" destId="{4F54B281-8C8D-414D-8879-7B5688EA1B32}" srcOrd="2" destOrd="0" presId="urn:microsoft.com/office/officeart/2005/8/layout/funnel1"/>
    <dgm:cxn modelId="{8459F325-5DEE-4449-8169-5C06964775E3}" type="presParOf" srcId="{CB54A081-2D1D-4405-AFBB-7173A61735DD}" destId="{42DA089C-679A-4A9A-B4D2-F0F51501D137}" srcOrd="3" destOrd="0" presId="urn:microsoft.com/office/officeart/2005/8/layout/funnel1"/>
    <dgm:cxn modelId="{38CB4B21-F03C-4214-B3DD-EC444CEF452C}" type="presParOf" srcId="{CB54A081-2D1D-4405-AFBB-7173A61735DD}" destId="{AC6FAC53-5693-4CD9-8E20-5CA504CC7402}" srcOrd="4" destOrd="0" presId="urn:microsoft.com/office/officeart/2005/8/layout/funnel1"/>
    <dgm:cxn modelId="{D89A6C37-0FF1-4223-A25E-6A113D89D422}" type="presParOf" srcId="{CB54A081-2D1D-4405-AFBB-7173A61735DD}" destId="{FC01FF33-9B35-467F-B49F-916545BFEE44}" srcOrd="5" destOrd="0" presId="urn:microsoft.com/office/officeart/2005/8/layout/funnel1"/>
    <dgm:cxn modelId="{4CC09400-543B-444B-8916-3D18C4A86AFF}" type="presParOf" srcId="{CB54A081-2D1D-4405-AFBB-7173A61735DD}" destId="{AE7D9D22-599B-4511-92EE-A3347AAEB6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E3AE65-22F8-452A-B686-7ED9E386F9FD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D0BA17-A255-4C16-A4CA-96F8D9DD5DA0}">
      <dgm:prSet phldrT="[Text]"/>
      <dgm:spPr/>
      <dgm:t>
        <a:bodyPr/>
        <a:lstStyle/>
        <a:p>
          <a:r>
            <a:rPr lang="en-US" dirty="0"/>
            <a:t>Farmer Surveys</a:t>
          </a:r>
        </a:p>
      </dgm:t>
    </dgm:pt>
    <dgm:pt modelId="{4533A203-3A2C-48C3-A24D-3897938C0772}" type="parTrans" cxnId="{ABA3B357-C4B2-42E5-BE20-1E396E21F40D}">
      <dgm:prSet/>
      <dgm:spPr/>
      <dgm:t>
        <a:bodyPr/>
        <a:lstStyle/>
        <a:p>
          <a:endParaRPr lang="en-US"/>
        </a:p>
      </dgm:t>
    </dgm:pt>
    <dgm:pt modelId="{8BB30F86-2CCE-4EE7-8FD2-7CCC85FC427E}" type="sibTrans" cxnId="{ABA3B357-C4B2-42E5-BE20-1E396E21F40D}">
      <dgm:prSet/>
      <dgm:spPr/>
      <dgm:t>
        <a:bodyPr/>
        <a:lstStyle/>
        <a:p>
          <a:endParaRPr lang="en-US"/>
        </a:p>
      </dgm:t>
    </dgm:pt>
    <dgm:pt modelId="{980F956F-7F9F-4BDD-94D8-B7A103E93D5F}">
      <dgm:prSet phldrT="[Text]"/>
      <dgm:spPr/>
      <dgm:t>
        <a:bodyPr/>
        <a:lstStyle/>
        <a:p>
          <a:r>
            <a:rPr lang="en-US" dirty="0"/>
            <a:t>Objective Yield</a:t>
          </a:r>
        </a:p>
      </dgm:t>
    </dgm:pt>
    <dgm:pt modelId="{B5941FC8-C632-408D-92D2-D6FA90249885}" type="parTrans" cxnId="{01960B3F-36E5-44E3-8CA4-162BB6F070FB}">
      <dgm:prSet/>
      <dgm:spPr/>
      <dgm:t>
        <a:bodyPr/>
        <a:lstStyle/>
        <a:p>
          <a:endParaRPr lang="en-US"/>
        </a:p>
      </dgm:t>
    </dgm:pt>
    <dgm:pt modelId="{5428CA0E-41E1-4AED-A6E6-12269DC858EC}" type="sibTrans" cxnId="{01960B3F-36E5-44E3-8CA4-162BB6F070FB}">
      <dgm:prSet/>
      <dgm:spPr/>
      <dgm:t>
        <a:bodyPr/>
        <a:lstStyle/>
        <a:p>
          <a:endParaRPr lang="en-US"/>
        </a:p>
      </dgm:t>
    </dgm:pt>
    <dgm:pt modelId="{DE197BD6-323E-4C84-9DB3-46FA3EBE8833}">
      <dgm:prSet phldrT="[Text]"/>
      <dgm:spPr/>
      <dgm:t>
        <a:bodyPr/>
        <a:lstStyle/>
        <a:p>
          <a:r>
            <a:rPr lang="en-US" dirty="0"/>
            <a:t>Satellite</a:t>
          </a:r>
        </a:p>
      </dgm:t>
    </dgm:pt>
    <dgm:pt modelId="{E9ECE94F-D5F1-4A74-9DC9-E32611A2FF57}" type="parTrans" cxnId="{D7AB0A9E-F18C-456A-A63E-A4CE5687B543}">
      <dgm:prSet/>
      <dgm:spPr/>
      <dgm:t>
        <a:bodyPr/>
        <a:lstStyle/>
        <a:p>
          <a:endParaRPr lang="en-US"/>
        </a:p>
      </dgm:t>
    </dgm:pt>
    <dgm:pt modelId="{C876E059-88AD-4BFD-9003-976823EC3894}" type="sibTrans" cxnId="{D7AB0A9E-F18C-456A-A63E-A4CE5687B543}">
      <dgm:prSet/>
      <dgm:spPr/>
      <dgm:t>
        <a:bodyPr/>
        <a:lstStyle/>
        <a:p>
          <a:endParaRPr lang="en-US"/>
        </a:p>
      </dgm:t>
    </dgm:pt>
    <dgm:pt modelId="{44C4FD3F-D08E-4EF4-80DC-0BDAD929D0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NASS Yield Estimate</a:t>
          </a:r>
        </a:p>
      </dgm:t>
    </dgm:pt>
    <dgm:pt modelId="{45716893-E410-4A10-9072-214D2EA33D41}" type="parTrans" cxnId="{F519FC3B-1817-4853-A1D9-040B546FAB53}">
      <dgm:prSet/>
      <dgm:spPr/>
      <dgm:t>
        <a:bodyPr/>
        <a:lstStyle/>
        <a:p>
          <a:endParaRPr lang="en-US"/>
        </a:p>
      </dgm:t>
    </dgm:pt>
    <dgm:pt modelId="{C6D408F9-C05F-49B4-B309-C6A1C81738CC}" type="sibTrans" cxnId="{F519FC3B-1817-4853-A1D9-040B546FAB53}">
      <dgm:prSet/>
      <dgm:spPr/>
      <dgm:t>
        <a:bodyPr/>
        <a:lstStyle/>
        <a:p>
          <a:endParaRPr lang="en-US"/>
        </a:p>
      </dgm:t>
    </dgm:pt>
    <dgm:pt modelId="{CB54A081-2D1D-4405-AFBB-7173A61735DD}" type="pres">
      <dgm:prSet presAssocID="{39E3AE65-22F8-452A-B686-7ED9E386F9FD}" presName="Name0" presStyleCnt="0">
        <dgm:presLayoutVars>
          <dgm:chMax val="4"/>
          <dgm:resizeHandles val="exact"/>
        </dgm:presLayoutVars>
      </dgm:prSet>
      <dgm:spPr/>
    </dgm:pt>
    <dgm:pt modelId="{D3ABF1DE-FB43-404B-B1D2-CCA1D8599F54}" type="pres">
      <dgm:prSet presAssocID="{39E3AE65-22F8-452A-B686-7ED9E386F9FD}" presName="ellipse" presStyleLbl="trBgShp" presStyleIdx="0" presStyleCnt="1"/>
      <dgm:spPr/>
    </dgm:pt>
    <dgm:pt modelId="{B9D90B20-17F3-4959-AEDA-BA1562CF73F4}" type="pres">
      <dgm:prSet presAssocID="{39E3AE65-22F8-452A-B686-7ED9E386F9FD}" presName="arrow1" presStyleLbl="fgShp" presStyleIdx="0" presStyleCnt="1"/>
      <dgm:spPr/>
    </dgm:pt>
    <dgm:pt modelId="{4F54B281-8C8D-414D-8879-7B5688EA1B32}" type="pres">
      <dgm:prSet presAssocID="{39E3AE65-22F8-452A-B686-7ED9E386F9FD}" presName="rectangle" presStyleLbl="revTx" presStyleIdx="0" presStyleCnt="1" custLinFactNeighborX="0" custLinFactNeighborY="37692">
        <dgm:presLayoutVars>
          <dgm:bulletEnabled val="1"/>
        </dgm:presLayoutVars>
      </dgm:prSet>
      <dgm:spPr/>
    </dgm:pt>
    <dgm:pt modelId="{42DA089C-679A-4A9A-B4D2-F0F51501D137}" type="pres">
      <dgm:prSet presAssocID="{980F956F-7F9F-4BDD-94D8-B7A103E93D5F}" presName="item1" presStyleLbl="node1" presStyleIdx="0" presStyleCnt="3">
        <dgm:presLayoutVars>
          <dgm:bulletEnabled val="1"/>
        </dgm:presLayoutVars>
      </dgm:prSet>
      <dgm:spPr/>
    </dgm:pt>
    <dgm:pt modelId="{9285CD21-2D2B-4946-A06F-5DBCFC8AA876}" type="pres">
      <dgm:prSet presAssocID="{DE197BD6-323E-4C84-9DB3-46FA3EBE8833}" presName="item2" presStyleLbl="node1" presStyleIdx="1" presStyleCnt="3">
        <dgm:presLayoutVars>
          <dgm:bulletEnabled val="1"/>
        </dgm:presLayoutVars>
      </dgm:prSet>
      <dgm:spPr/>
    </dgm:pt>
    <dgm:pt modelId="{FF09F1F9-DBC4-4DF4-BE41-4E327F9360C5}" type="pres">
      <dgm:prSet presAssocID="{44C4FD3F-D08E-4EF4-80DC-0BDAD929D039}" presName="item3" presStyleLbl="node1" presStyleIdx="2" presStyleCnt="3">
        <dgm:presLayoutVars>
          <dgm:bulletEnabled val="1"/>
        </dgm:presLayoutVars>
      </dgm:prSet>
      <dgm:spPr/>
    </dgm:pt>
    <dgm:pt modelId="{AE7D9D22-599B-4511-92EE-A3347AAEB61E}" type="pres">
      <dgm:prSet presAssocID="{39E3AE65-22F8-452A-B686-7ED9E386F9FD}" presName="funnel" presStyleLbl="trAlignAcc1" presStyleIdx="0" presStyleCnt="1" custScaleY="89217"/>
      <dgm:spPr/>
    </dgm:pt>
  </dgm:ptLst>
  <dgm:cxnLst>
    <dgm:cxn modelId="{D60C2410-4346-4A72-8F5D-C9010F744EAD}" type="presOf" srcId="{980F956F-7F9F-4BDD-94D8-B7A103E93D5F}" destId="{9285CD21-2D2B-4946-A06F-5DBCFC8AA876}" srcOrd="0" destOrd="0" presId="urn:microsoft.com/office/officeart/2005/8/layout/funnel1"/>
    <dgm:cxn modelId="{F519FC3B-1817-4853-A1D9-040B546FAB53}" srcId="{39E3AE65-22F8-452A-B686-7ED9E386F9FD}" destId="{44C4FD3F-D08E-4EF4-80DC-0BDAD929D039}" srcOrd="3" destOrd="0" parTransId="{45716893-E410-4A10-9072-214D2EA33D41}" sibTransId="{C6D408F9-C05F-49B4-B309-C6A1C81738CC}"/>
    <dgm:cxn modelId="{01960B3F-36E5-44E3-8CA4-162BB6F070FB}" srcId="{39E3AE65-22F8-452A-B686-7ED9E386F9FD}" destId="{980F956F-7F9F-4BDD-94D8-B7A103E93D5F}" srcOrd="1" destOrd="0" parTransId="{B5941FC8-C632-408D-92D2-D6FA90249885}" sibTransId="{5428CA0E-41E1-4AED-A6E6-12269DC858EC}"/>
    <dgm:cxn modelId="{ABA3B357-C4B2-42E5-BE20-1E396E21F40D}" srcId="{39E3AE65-22F8-452A-B686-7ED9E386F9FD}" destId="{54D0BA17-A255-4C16-A4CA-96F8D9DD5DA0}" srcOrd="0" destOrd="0" parTransId="{4533A203-3A2C-48C3-A24D-3897938C0772}" sibTransId="{8BB30F86-2CCE-4EE7-8FD2-7CCC85FC427E}"/>
    <dgm:cxn modelId="{0EB27D8F-9CCA-4914-A7BC-BDFD2F4D3594}" type="presOf" srcId="{39E3AE65-22F8-452A-B686-7ED9E386F9FD}" destId="{CB54A081-2D1D-4405-AFBB-7173A61735DD}" srcOrd="0" destOrd="0" presId="urn:microsoft.com/office/officeart/2005/8/layout/funnel1"/>
    <dgm:cxn modelId="{A401D59C-CD3B-4499-8016-89C91A32DEE0}" type="presOf" srcId="{54D0BA17-A255-4C16-A4CA-96F8D9DD5DA0}" destId="{FF09F1F9-DBC4-4DF4-BE41-4E327F9360C5}" srcOrd="0" destOrd="0" presId="urn:microsoft.com/office/officeart/2005/8/layout/funnel1"/>
    <dgm:cxn modelId="{D7AB0A9E-F18C-456A-A63E-A4CE5687B543}" srcId="{39E3AE65-22F8-452A-B686-7ED9E386F9FD}" destId="{DE197BD6-323E-4C84-9DB3-46FA3EBE8833}" srcOrd="2" destOrd="0" parTransId="{E9ECE94F-D5F1-4A74-9DC9-E32611A2FF57}" sibTransId="{C876E059-88AD-4BFD-9003-976823EC3894}"/>
    <dgm:cxn modelId="{F6D106A7-8465-439D-A6A6-7FDEC8529F5D}" type="presOf" srcId="{DE197BD6-323E-4C84-9DB3-46FA3EBE8833}" destId="{42DA089C-679A-4A9A-B4D2-F0F51501D137}" srcOrd="0" destOrd="0" presId="urn:microsoft.com/office/officeart/2005/8/layout/funnel1"/>
    <dgm:cxn modelId="{50CDB6E9-F74B-4045-9935-10E57DC43133}" type="presOf" srcId="{44C4FD3F-D08E-4EF4-80DC-0BDAD929D039}" destId="{4F54B281-8C8D-414D-8879-7B5688EA1B32}" srcOrd="0" destOrd="0" presId="urn:microsoft.com/office/officeart/2005/8/layout/funnel1"/>
    <dgm:cxn modelId="{C4851F71-499C-4E77-BCA9-B79227659A13}" type="presParOf" srcId="{CB54A081-2D1D-4405-AFBB-7173A61735DD}" destId="{D3ABF1DE-FB43-404B-B1D2-CCA1D8599F54}" srcOrd="0" destOrd="0" presId="urn:microsoft.com/office/officeart/2005/8/layout/funnel1"/>
    <dgm:cxn modelId="{02DAE68B-6EA0-455F-ABE0-BB9F0BD2FB71}" type="presParOf" srcId="{CB54A081-2D1D-4405-AFBB-7173A61735DD}" destId="{B9D90B20-17F3-4959-AEDA-BA1562CF73F4}" srcOrd="1" destOrd="0" presId="urn:microsoft.com/office/officeart/2005/8/layout/funnel1"/>
    <dgm:cxn modelId="{DA88FD74-69B3-4E49-B7F6-25F9BBBEFEA1}" type="presParOf" srcId="{CB54A081-2D1D-4405-AFBB-7173A61735DD}" destId="{4F54B281-8C8D-414D-8879-7B5688EA1B32}" srcOrd="2" destOrd="0" presId="urn:microsoft.com/office/officeart/2005/8/layout/funnel1"/>
    <dgm:cxn modelId="{8459F325-5DEE-4449-8169-5C06964775E3}" type="presParOf" srcId="{CB54A081-2D1D-4405-AFBB-7173A61735DD}" destId="{42DA089C-679A-4A9A-B4D2-F0F51501D137}" srcOrd="3" destOrd="0" presId="urn:microsoft.com/office/officeart/2005/8/layout/funnel1"/>
    <dgm:cxn modelId="{D1E3D93A-7D24-4E61-A533-CE3FF44E28F0}" type="presParOf" srcId="{CB54A081-2D1D-4405-AFBB-7173A61735DD}" destId="{9285CD21-2D2B-4946-A06F-5DBCFC8AA876}" srcOrd="4" destOrd="0" presId="urn:microsoft.com/office/officeart/2005/8/layout/funnel1"/>
    <dgm:cxn modelId="{C1620447-385E-4498-8109-343FD519AFA0}" type="presParOf" srcId="{CB54A081-2D1D-4405-AFBB-7173A61735DD}" destId="{FF09F1F9-DBC4-4DF4-BE41-4E327F9360C5}" srcOrd="5" destOrd="0" presId="urn:microsoft.com/office/officeart/2005/8/layout/funnel1"/>
    <dgm:cxn modelId="{4CC09400-543B-444B-8916-3D18C4A86AFF}" type="presParOf" srcId="{CB54A081-2D1D-4405-AFBB-7173A61735DD}" destId="{AE7D9D22-599B-4511-92EE-A3347AAEB6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B414B-F839-4B40-9C62-F6B376CFEFB3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9761B8-6650-43E3-B136-CAEF26C3D14C}">
      <dgm:prSet phldrT="[Text]" custT="1"/>
      <dgm:spPr/>
      <dgm:t>
        <a:bodyPr/>
        <a:lstStyle/>
        <a:p>
          <a:r>
            <a:rPr lang="en-US" sz="2800" dirty="0"/>
            <a:t>March</a:t>
          </a:r>
        </a:p>
        <a:p>
          <a:r>
            <a:rPr lang="en-US" sz="1800" dirty="0"/>
            <a:t>Agricultural Survey</a:t>
          </a:r>
        </a:p>
      </dgm:t>
    </dgm:pt>
    <dgm:pt modelId="{348678D4-91B3-43D9-B2F0-3EC6B1C09C12}" type="parTrans" cxnId="{F34BF7F4-C3AC-4D64-9B1A-CA60D138954A}">
      <dgm:prSet/>
      <dgm:spPr/>
      <dgm:t>
        <a:bodyPr/>
        <a:lstStyle/>
        <a:p>
          <a:endParaRPr lang="en-US"/>
        </a:p>
      </dgm:t>
    </dgm:pt>
    <dgm:pt modelId="{8DFC2E1F-A0CA-43BD-BA8B-A1272965F841}" type="sibTrans" cxnId="{F34BF7F4-C3AC-4D64-9B1A-CA60D138954A}">
      <dgm:prSet/>
      <dgm:spPr/>
      <dgm:t>
        <a:bodyPr/>
        <a:lstStyle/>
        <a:p>
          <a:endParaRPr lang="en-US"/>
        </a:p>
      </dgm:t>
    </dgm:pt>
    <dgm:pt modelId="{F1BC774B-CC03-4331-8EC0-5D948C9EA08F}">
      <dgm:prSet phldrT="[Text]"/>
      <dgm:spPr/>
      <dgm:t>
        <a:bodyPr/>
        <a:lstStyle/>
        <a:p>
          <a:r>
            <a:rPr lang="en-US" dirty="0"/>
            <a:t>82,352 Farmers</a:t>
          </a:r>
        </a:p>
      </dgm:t>
    </dgm:pt>
    <dgm:pt modelId="{EF57F534-1542-4C4A-B4FF-FC72EAA3680B}" type="parTrans" cxnId="{6C7ECE52-9829-4A7C-A2C7-55DC7654C409}">
      <dgm:prSet/>
      <dgm:spPr/>
      <dgm:t>
        <a:bodyPr/>
        <a:lstStyle/>
        <a:p>
          <a:endParaRPr lang="en-US"/>
        </a:p>
      </dgm:t>
    </dgm:pt>
    <dgm:pt modelId="{51E275AB-4304-4FD0-B4D5-4F000B185FB2}" type="sibTrans" cxnId="{6C7ECE52-9829-4A7C-A2C7-55DC7654C409}">
      <dgm:prSet/>
      <dgm:spPr/>
      <dgm:t>
        <a:bodyPr/>
        <a:lstStyle/>
        <a:p>
          <a:endParaRPr lang="en-US"/>
        </a:p>
      </dgm:t>
    </dgm:pt>
    <dgm:pt modelId="{A71AD275-F640-4FCE-AEAD-5E34703CC4D4}">
      <dgm:prSet phldrT="[Text]"/>
      <dgm:spPr/>
      <dgm:t>
        <a:bodyPr/>
        <a:lstStyle/>
        <a:p>
          <a:r>
            <a:rPr lang="en-US" dirty="0"/>
            <a:t>~First 2 Weeks of March</a:t>
          </a:r>
        </a:p>
      </dgm:t>
    </dgm:pt>
    <dgm:pt modelId="{8F80D455-1CC3-43D3-98EA-6778F0D7C520}" type="parTrans" cxnId="{9081290F-1F2B-49C2-AA01-99AB49A9BB15}">
      <dgm:prSet/>
      <dgm:spPr/>
      <dgm:t>
        <a:bodyPr/>
        <a:lstStyle/>
        <a:p>
          <a:endParaRPr lang="en-US"/>
        </a:p>
      </dgm:t>
    </dgm:pt>
    <dgm:pt modelId="{B3DFF5F1-101E-4277-BC18-D66ED756D68E}" type="sibTrans" cxnId="{9081290F-1F2B-49C2-AA01-99AB49A9BB15}">
      <dgm:prSet/>
      <dgm:spPr/>
      <dgm:t>
        <a:bodyPr/>
        <a:lstStyle/>
        <a:p>
          <a:endParaRPr lang="en-US"/>
        </a:p>
      </dgm:t>
    </dgm:pt>
    <dgm:pt modelId="{CBCA7774-8CA6-467F-BD24-7EB5D6C3507E}">
      <dgm:prSet phldrT="[Text]" custT="1"/>
      <dgm:spPr/>
      <dgm:t>
        <a:bodyPr/>
        <a:lstStyle/>
        <a:p>
          <a:r>
            <a:rPr lang="en-US" sz="2800" dirty="0"/>
            <a:t>June</a:t>
          </a:r>
        </a:p>
        <a:p>
          <a:r>
            <a:rPr lang="en-US" sz="1800" dirty="0"/>
            <a:t>Agricultural Survey</a:t>
          </a:r>
        </a:p>
        <a:p>
          <a:r>
            <a:rPr lang="en-US" sz="1800" dirty="0"/>
            <a:t>Area Survey</a:t>
          </a:r>
        </a:p>
      </dgm:t>
    </dgm:pt>
    <dgm:pt modelId="{76914B8E-98B4-48E1-A48D-997904DC54CF}" type="parTrans" cxnId="{4A8169EE-C0C0-4982-9CFA-3F47622591C7}">
      <dgm:prSet/>
      <dgm:spPr/>
      <dgm:t>
        <a:bodyPr/>
        <a:lstStyle/>
        <a:p>
          <a:endParaRPr lang="en-US"/>
        </a:p>
      </dgm:t>
    </dgm:pt>
    <dgm:pt modelId="{22750879-84DB-4B7F-8497-672EF1B61C33}" type="sibTrans" cxnId="{4A8169EE-C0C0-4982-9CFA-3F47622591C7}">
      <dgm:prSet/>
      <dgm:spPr/>
      <dgm:t>
        <a:bodyPr/>
        <a:lstStyle/>
        <a:p>
          <a:endParaRPr lang="en-US"/>
        </a:p>
      </dgm:t>
    </dgm:pt>
    <dgm:pt modelId="{3BB0FA2D-7C1E-420A-A9CC-B232EC08AE0E}">
      <dgm:prSet phldrT="[Text]"/>
      <dgm:spPr/>
      <dgm:t>
        <a:bodyPr/>
        <a:lstStyle/>
        <a:p>
          <a:r>
            <a:rPr lang="en-US" dirty="0"/>
            <a:t>~100,000 Farmers</a:t>
          </a:r>
        </a:p>
      </dgm:t>
    </dgm:pt>
    <dgm:pt modelId="{BEF84627-FB29-440E-A18A-4F16C6627E52}" type="parTrans" cxnId="{F4CD11CD-C097-4A16-BD42-904F9D0B37F1}">
      <dgm:prSet/>
      <dgm:spPr/>
      <dgm:t>
        <a:bodyPr/>
        <a:lstStyle/>
        <a:p>
          <a:endParaRPr lang="en-US"/>
        </a:p>
      </dgm:t>
    </dgm:pt>
    <dgm:pt modelId="{A957FE04-5FE3-4D18-9A05-07E6EBCF5E6D}" type="sibTrans" cxnId="{F4CD11CD-C097-4A16-BD42-904F9D0B37F1}">
      <dgm:prSet/>
      <dgm:spPr/>
      <dgm:t>
        <a:bodyPr/>
        <a:lstStyle/>
        <a:p>
          <a:endParaRPr lang="en-US"/>
        </a:p>
      </dgm:t>
    </dgm:pt>
    <dgm:pt modelId="{BDC4F78F-DBEC-42A4-899D-5124E520BE91}">
      <dgm:prSet phldrT="[Text]"/>
      <dgm:spPr/>
      <dgm:t>
        <a:bodyPr/>
        <a:lstStyle/>
        <a:p>
          <a:r>
            <a:rPr lang="en-US" dirty="0"/>
            <a:t>~First 2 Weeks of June</a:t>
          </a:r>
        </a:p>
      </dgm:t>
    </dgm:pt>
    <dgm:pt modelId="{5D2E5EEE-8C63-45A6-9F07-FC420BA2F18C}" type="parTrans" cxnId="{1532C40C-A9ED-4979-9A8D-64AEDC9BBF3B}">
      <dgm:prSet/>
      <dgm:spPr/>
      <dgm:t>
        <a:bodyPr/>
        <a:lstStyle/>
        <a:p>
          <a:endParaRPr lang="en-US"/>
        </a:p>
      </dgm:t>
    </dgm:pt>
    <dgm:pt modelId="{4BE6FD82-427F-4B41-B789-38C732C4A22E}" type="sibTrans" cxnId="{1532C40C-A9ED-4979-9A8D-64AEDC9BBF3B}">
      <dgm:prSet/>
      <dgm:spPr/>
      <dgm:t>
        <a:bodyPr/>
        <a:lstStyle/>
        <a:p>
          <a:endParaRPr lang="en-US"/>
        </a:p>
      </dgm:t>
    </dgm:pt>
    <dgm:pt modelId="{22CF0F3C-7EEA-4352-801E-C61854E89654}">
      <dgm:prSet phldrT="[Text]" custT="1"/>
      <dgm:spPr/>
      <dgm:t>
        <a:bodyPr/>
        <a:lstStyle/>
        <a:p>
          <a:r>
            <a:rPr lang="en-US" sz="2800" dirty="0"/>
            <a:t>December</a:t>
          </a:r>
        </a:p>
        <a:p>
          <a:r>
            <a:rPr lang="en-US" sz="1800" dirty="0"/>
            <a:t>Agricultural Survey</a:t>
          </a:r>
        </a:p>
      </dgm:t>
    </dgm:pt>
    <dgm:pt modelId="{FC59ED0B-BA64-4138-BB57-47E57AE63C40}" type="parTrans" cxnId="{32EBF2C5-71CE-4399-A19F-8AE57FD59A83}">
      <dgm:prSet/>
      <dgm:spPr/>
      <dgm:t>
        <a:bodyPr/>
        <a:lstStyle/>
        <a:p>
          <a:endParaRPr lang="en-US"/>
        </a:p>
      </dgm:t>
    </dgm:pt>
    <dgm:pt modelId="{8872FA36-4D22-4394-8732-5EA92DB3C05D}" type="sibTrans" cxnId="{32EBF2C5-71CE-4399-A19F-8AE57FD59A83}">
      <dgm:prSet/>
      <dgm:spPr/>
      <dgm:t>
        <a:bodyPr/>
        <a:lstStyle/>
        <a:p>
          <a:endParaRPr lang="en-US"/>
        </a:p>
      </dgm:t>
    </dgm:pt>
    <dgm:pt modelId="{C303B30D-2347-42AA-9D6E-51F890428F78}">
      <dgm:prSet phldrT="[Text]"/>
      <dgm:spPr/>
      <dgm:t>
        <a:bodyPr/>
        <a:lstStyle/>
        <a:p>
          <a:r>
            <a:rPr lang="en-US" dirty="0"/>
            <a:t>78,637 Farmers</a:t>
          </a:r>
        </a:p>
      </dgm:t>
    </dgm:pt>
    <dgm:pt modelId="{30E437E7-EB12-44B3-98C7-C3AA956A7523}" type="parTrans" cxnId="{6BA5FC28-7980-4A50-9AE6-4535183167D5}">
      <dgm:prSet/>
      <dgm:spPr/>
      <dgm:t>
        <a:bodyPr/>
        <a:lstStyle/>
        <a:p>
          <a:endParaRPr lang="en-US"/>
        </a:p>
      </dgm:t>
    </dgm:pt>
    <dgm:pt modelId="{8C0E3357-DFB6-44BF-935C-A19A1B99F471}" type="sibTrans" cxnId="{6BA5FC28-7980-4A50-9AE6-4535183167D5}">
      <dgm:prSet/>
      <dgm:spPr/>
      <dgm:t>
        <a:bodyPr/>
        <a:lstStyle/>
        <a:p>
          <a:endParaRPr lang="en-US"/>
        </a:p>
      </dgm:t>
    </dgm:pt>
    <dgm:pt modelId="{2E52257C-FDBB-4962-9D9B-BC7CE5365D8E}">
      <dgm:prSet phldrT="[Text]"/>
      <dgm:spPr/>
      <dgm:t>
        <a:bodyPr/>
        <a:lstStyle/>
        <a:p>
          <a:r>
            <a:rPr lang="en-US" dirty="0"/>
            <a:t>~First 2 Weeks of December</a:t>
          </a:r>
        </a:p>
      </dgm:t>
    </dgm:pt>
    <dgm:pt modelId="{2B0BBFB2-0C96-49F6-9093-B46366070755}" type="parTrans" cxnId="{0B8C35D9-3F89-48B2-8F88-63C34CC8A4BD}">
      <dgm:prSet/>
      <dgm:spPr/>
      <dgm:t>
        <a:bodyPr/>
        <a:lstStyle/>
        <a:p>
          <a:endParaRPr lang="en-US"/>
        </a:p>
      </dgm:t>
    </dgm:pt>
    <dgm:pt modelId="{41F20FA6-2A7D-45E8-8261-2AF818F9B319}" type="sibTrans" cxnId="{0B8C35D9-3F89-48B2-8F88-63C34CC8A4BD}">
      <dgm:prSet/>
      <dgm:spPr/>
      <dgm:t>
        <a:bodyPr/>
        <a:lstStyle/>
        <a:p>
          <a:endParaRPr lang="en-US"/>
        </a:p>
      </dgm:t>
    </dgm:pt>
    <dgm:pt modelId="{CD467C11-67D6-4F34-A211-47D3A9966D16}" type="pres">
      <dgm:prSet presAssocID="{37DB414B-F839-4B40-9C62-F6B376CFEFB3}" presName="Name0" presStyleCnt="0">
        <dgm:presLayoutVars>
          <dgm:dir/>
          <dgm:animLvl val="lvl"/>
          <dgm:resizeHandles val="exact"/>
        </dgm:presLayoutVars>
      </dgm:prSet>
      <dgm:spPr/>
    </dgm:pt>
    <dgm:pt modelId="{C710D4B0-3763-494F-8E2B-2F20002663FF}" type="pres">
      <dgm:prSet presAssocID="{709761B8-6650-43E3-B136-CAEF26C3D14C}" presName="linNode" presStyleCnt="0"/>
      <dgm:spPr/>
    </dgm:pt>
    <dgm:pt modelId="{0469EAA2-88C9-443C-922D-F579BEB32FA2}" type="pres">
      <dgm:prSet presAssocID="{709761B8-6650-43E3-B136-CAEF26C3D14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3EB38A-881C-4154-9436-660A20D3F90C}" type="pres">
      <dgm:prSet presAssocID="{709761B8-6650-43E3-B136-CAEF26C3D14C}" presName="descendantText" presStyleLbl="alignAccFollowNode1" presStyleIdx="0" presStyleCnt="3">
        <dgm:presLayoutVars>
          <dgm:bulletEnabled val="1"/>
        </dgm:presLayoutVars>
      </dgm:prSet>
      <dgm:spPr/>
    </dgm:pt>
    <dgm:pt modelId="{2F17670C-2889-4451-850C-E9414A0DF3A4}" type="pres">
      <dgm:prSet presAssocID="{8DFC2E1F-A0CA-43BD-BA8B-A1272965F841}" presName="sp" presStyleCnt="0"/>
      <dgm:spPr/>
    </dgm:pt>
    <dgm:pt modelId="{4B620815-F520-4029-BD1D-48EE6A434CD6}" type="pres">
      <dgm:prSet presAssocID="{CBCA7774-8CA6-467F-BD24-7EB5D6C3507E}" presName="linNode" presStyleCnt="0"/>
      <dgm:spPr/>
    </dgm:pt>
    <dgm:pt modelId="{E1F53A96-C6CA-414A-8CAB-D05AD9BA0506}" type="pres">
      <dgm:prSet presAssocID="{CBCA7774-8CA6-467F-BD24-7EB5D6C3507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C1B803-98F0-4154-A2C6-626F312917A7}" type="pres">
      <dgm:prSet presAssocID="{CBCA7774-8CA6-467F-BD24-7EB5D6C3507E}" presName="descendantText" presStyleLbl="alignAccFollowNode1" presStyleIdx="1" presStyleCnt="3">
        <dgm:presLayoutVars>
          <dgm:bulletEnabled val="1"/>
        </dgm:presLayoutVars>
      </dgm:prSet>
      <dgm:spPr/>
    </dgm:pt>
    <dgm:pt modelId="{8F089563-00E5-421A-8730-2ADFF4C66259}" type="pres">
      <dgm:prSet presAssocID="{22750879-84DB-4B7F-8497-672EF1B61C33}" presName="sp" presStyleCnt="0"/>
      <dgm:spPr/>
    </dgm:pt>
    <dgm:pt modelId="{509B66D0-978B-45AE-ACB9-C457F34B8F39}" type="pres">
      <dgm:prSet presAssocID="{22CF0F3C-7EEA-4352-801E-C61854E89654}" presName="linNode" presStyleCnt="0"/>
      <dgm:spPr/>
    </dgm:pt>
    <dgm:pt modelId="{8BB2DC2F-D039-4E7A-973E-0E352DB04F85}" type="pres">
      <dgm:prSet presAssocID="{22CF0F3C-7EEA-4352-801E-C61854E8965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494E9B3-7980-4CA8-BBD9-175E8C102069}" type="pres">
      <dgm:prSet presAssocID="{22CF0F3C-7EEA-4352-801E-C61854E8965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532C40C-A9ED-4979-9A8D-64AEDC9BBF3B}" srcId="{CBCA7774-8CA6-467F-BD24-7EB5D6C3507E}" destId="{BDC4F78F-DBEC-42A4-899D-5124E520BE91}" srcOrd="1" destOrd="0" parTransId="{5D2E5EEE-8C63-45A6-9F07-FC420BA2F18C}" sibTransId="{4BE6FD82-427F-4B41-B789-38C732C4A22E}"/>
    <dgm:cxn modelId="{9081290F-1F2B-49C2-AA01-99AB49A9BB15}" srcId="{709761B8-6650-43E3-B136-CAEF26C3D14C}" destId="{A71AD275-F640-4FCE-AEAD-5E34703CC4D4}" srcOrd="1" destOrd="0" parTransId="{8F80D455-1CC3-43D3-98EA-6778F0D7C520}" sibTransId="{B3DFF5F1-101E-4277-BC18-D66ED756D68E}"/>
    <dgm:cxn modelId="{6BA5FC28-7980-4A50-9AE6-4535183167D5}" srcId="{22CF0F3C-7EEA-4352-801E-C61854E89654}" destId="{C303B30D-2347-42AA-9D6E-51F890428F78}" srcOrd="0" destOrd="0" parTransId="{30E437E7-EB12-44B3-98C7-C3AA956A7523}" sibTransId="{8C0E3357-DFB6-44BF-935C-A19A1B99F471}"/>
    <dgm:cxn modelId="{3FF2D73E-D19E-4FB5-B2DC-35F2FE7C0F4D}" type="presOf" srcId="{37DB414B-F839-4B40-9C62-F6B376CFEFB3}" destId="{CD467C11-67D6-4F34-A211-47D3A9966D16}" srcOrd="0" destOrd="0" presId="urn:microsoft.com/office/officeart/2005/8/layout/vList5"/>
    <dgm:cxn modelId="{B206284C-B373-4A6D-82B5-56E7BBF364DA}" type="presOf" srcId="{CBCA7774-8CA6-467F-BD24-7EB5D6C3507E}" destId="{E1F53A96-C6CA-414A-8CAB-D05AD9BA0506}" srcOrd="0" destOrd="0" presId="urn:microsoft.com/office/officeart/2005/8/layout/vList5"/>
    <dgm:cxn modelId="{6C7ECE52-9829-4A7C-A2C7-55DC7654C409}" srcId="{709761B8-6650-43E3-B136-CAEF26C3D14C}" destId="{F1BC774B-CC03-4331-8EC0-5D948C9EA08F}" srcOrd="0" destOrd="0" parTransId="{EF57F534-1542-4C4A-B4FF-FC72EAA3680B}" sibTransId="{51E275AB-4304-4FD0-B4D5-4F000B185FB2}"/>
    <dgm:cxn modelId="{ED7C027A-F57A-4C03-A5F7-B9AD65A30928}" type="presOf" srcId="{22CF0F3C-7EEA-4352-801E-C61854E89654}" destId="{8BB2DC2F-D039-4E7A-973E-0E352DB04F85}" srcOrd="0" destOrd="0" presId="urn:microsoft.com/office/officeart/2005/8/layout/vList5"/>
    <dgm:cxn modelId="{99CEB591-C416-4BCE-8AB0-3B6FB88F1827}" type="presOf" srcId="{F1BC774B-CC03-4331-8EC0-5D948C9EA08F}" destId="{B13EB38A-881C-4154-9436-660A20D3F90C}" srcOrd="0" destOrd="0" presId="urn:microsoft.com/office/officeart/2005/8/layout/vList5"/>
    <dgm:cxn modelId="{FBC87DB3-123B-4189-AE54-4E8E5E2A115C}" type="presOf" srcId="{709761B8-6650-43E3-B136-CAEF26C3D14C}" destId="{0469EAA2-88C9-443C-922D-F579BEB32FA2}" srcOrd="0" destOrd="0" presId="urn:microsoft.com/office/officeart/2005/8/layout/vList5"/>
    <dgm:cxn modelId="{8C684CBC-D5B6-487F-8279-FAC47A55A13B}" type="presOf" srcId="{2E52257C-FDBB-4962-9D9B-BC7CE5365D8E}" destId="{6494E9B3-7980-4CA8-BBD9-175E8C102069}" srcOrd="0" destOrd="1" presId="urn:microsoft.com/office/officeart/2005/8/layout/vList5"/>
    <dgm:cxn modelId="{F03590C1-E3B4-473D-9679-142B35B964B5}" type="presOf" srcId="{A71AD275-F640-4FCE-AEAD-5E34703CC4D4}" destId="{B13EB38A-881C-4154-9436-660A20D3F90C}" srcOrd="0" destOrd="1" presId="urn:microsoft.com/office/officeart/2005/8/layout/vList5"/>
    <dgm:cxn modelId="{32EBF2C5-71CE-4399-A19F-8AE57FD59A83}" srcId="{37DB414B-F839-4B40-9C62-F6B376CFEFB3}" destId="{22CF0F3C-7EEA-4352-801E-C61854E89654}" srcOrd="2" destOrd="0" parTransId="{FC59ED0B-BA64-4138-BB57-47E57AE63C40}" sibTransId="{8872FA36-4D22-4394-8732-5EA92DB3C05D}"/>
    <dgm:cxn modelId="{F4CD11CD-C097-4A16-BD42-904F9D0B37F1}" srcId="{CBCA7774-8CA6-467F-BD24-7EB5D6C3507E}" destId="{3BB0FA2D-7C1E-420A-A9CC-B232EC08AE0E}" srcOrd="0" destOrd="0" parTransId="{BEF84627-FB29-440E-A18A-4F16C6627E52}" sibTransId="{A957FE04-5FE3-4D18-9A05-07E6EBCF5E6D}"/>
    <dgm:cxn modelId="{0B8C35D9-3F89-48B2-8F88-63C34CC8A4BD}" srcId="{22CF0F3C-7EEA-4352-801E-C61854E89654}" destId="{2E52257C-FDBB-4962-9D9B-BC7CE5365D8E}" srcOrd="1" destOrd="0" parTransId="{2B0BBFB2-0C96-49F6-9093-B46366070755}" sibTransId="{41F20FA6-2A7D-45E8-8261-2AF818F9B319}"/>
    <dgm:cxn modelId="{A1F16EDE-E6A0-40F0-A640-ED84E7FFBF44}" type="presOf" srcId="{C303B30D-2347-42AA-9D6E-51F890428F78}" destId="{6494E9B3-7980-4CA8-BBD9-175E8C102069}" srcOrd="0" destOrd="0" presId="urn:microsoft.com/office/officeart/2005/8/layout/vList5"/>
    <dgm:cxn modelId="{4A8169EE-C0C0-4982-9CFA-3F47622591C7}" srcId="{37DB414B-F839-4B40-9C62-F6B376CFEFB3}" destId="{CBCA7774-8CA6-467F-BD24-7EB5D6C3507E}" srcOrd="1" destOrd="0" parTransId="{76914B8E-98B4-48E1-A48D-997904DC54CF}" sibTransId="{22750879-84DB-4B7F-8497-672EF1B61C33}"/>
    <dgm:cxn modelId="{7EA26BF3-84A9-45A4-A7F6-45DFC3F994E2}" type="presOf" srcId="{BDC4F78F-DBEC-42A4-899D-5124E520BE91}" destId="{B3C1B803-98F0-4154-A2C6-626F312917A7}" srcOrd="0" destOrd="1" presId="urn:microsoft.com/office/officeart/2005/8/layout/vList5"/>
    <dgm:cxn modelId="{F34BF7F4-C3AC-4D64-9B1A-CA60D138954A}" srcId="{37DB414B-F839-4B40-9C62-F6B376CFEFB3}" destId="{709761B8-6650-43E3-B136-CAEF26C3D14C}" srcOrd="0" destOrd="0" parTransId="{348678D4-91B3-43D9-B2F0-3EC6B1C09C12}" sibTransId="{8DFC2E1F-A0CA-43BD-BA8B-A1272965F841}"/>
    <dgm:cxn modelId="{36A5C9F8-D5B3-48B1-9F88-9D71F49E35E0}" type="presOf" srcId="{3BB0FA2D-7C1E-420A-A9CC-B232EC08AE0E}" destId="{B3C1B803-98F0-4154-A2C6-626F312917A7}" srcOrd="0" destOrd="0" presId="urn:microsoft.com/office/officeart/2005/8/layout/vList5"/>
    <dgm:cxn modelId="{F4D5B8D4-B499-4C95-95B9-83A6A26B5694}" type="presParOf" srcId="{CD467C11-67D6-4F34-A211-47D3A9966D16}" destId="{C710D4B0-3763-494F-8E2B-2F20002663FF}" srcOrd="0" destOrd="0" presId="urn:microsoft.com/office/officeart/2005/8/layout/vList5"/>
    <dgm:cxn modelId="{0A8A4A98-5AE8-45F0-81B5-CAFB42031273}" type="presParOf" srcId="{C710D4B0-3763-494F-8E2B-2F20002663FF}" destId="{0469EAA2-88C9-443C-922D-F579BEB32FA2}" srcOrd="0" destOrd="0" presId="urn:microsoft.com/office/officeart/2005/8/layout/vList5"/>
    <dgm:cxn modelId="{65EEC3DF-2C3D-4F4E-AFBA-77F6E5DE4B8E}" type="presParOf" srcId="{C710D4B0-3763-494F-8E2B-2F20002663FF}" destId="{B13EB38A-881C-4154-9436-660A20D3F90C}" srcOrd="1" destOrd="0" presId="urn:microsoft.com/office/officeart/2005/8/layout/vList5"/>
    <dgm:cxn modelId="{60BBF202-0D70-404B-81EE-6974C55C6FEE}" type="presParOf" srcId="{CD467C11-67D6-4F34-A211-47D3A9966D16}" destId="{2F17670C-2889-4451-850C-E9414A0DF3A4}" srcOrd="1" destOrd="0" presId="urn:microsoft.com/office/officeart/2005/8/layout/vList5"/>
    <dgm:cxn modelId="{DF82CEC0-BD39-4D51-A230-9D715C4D4E9E}" type="presParOf" srcId="{CD467C11-67D6-4F34-A211-47D3A9966D16}" destId="{4B620815-F520-4029-BD1D-48EE6A434CD6}" srcOrd="2" destOrd="0" presId="urn:microsoft.com/office/officeart/2005/8/layout/vList5"/>
    <dgm:cxn modelId="{64D5B0C0-F743-4705-9828-87716B8A6BA7}" type="presParOf" srcId="{4B620815-F520-4029-BD1D-48EE6A434CD6}" destId="{E1F53A96-C6CA-414A-8CAB-D05AD9BA0506}" srcOrd="0" destOrd="0" presId="urn:microsoft.com/office/officeart/2005/8/layout/vList5"/>
    <dgm:cxn modelId="{8C3F5C16-7303-4465-BDB8-98FB3EFEC60E}" type="presParOf" srcId="{4B620815-F520-4029-BD1D-48EE6A434CD6}" destId="{B3C1B803-98F0-4154-A2C6-626F312917A7}" srcOrd="1" destOrd="0" presId="urn:microsoft.com/office/officeart/2005/8/layout/vList5"/>
    <dgm:cxn modelId="{D72DCA47-375B-4B21-B8F2-2E9F26BD8453}" type="presParOf" srcId="{CD467C11-67D6-4F34-A211-47D3A9966D16}" destId="{8F089563-00E5-421A-8730-2ADFF4C66259}" srcOrd="3" destOrd="0" presId="urn:microsoft.com/office/officeart/2005/8/layout/vList5"/>
    <dgm:cxn modelId="{F04B322A-2AAF-4C7C-85C9-72B18A0B9E1D}" type="presParOf" srcId="{CD467C11-67D6-4F34-A211-47D3A9966D16}" destId="{509B66D0-978B-45AE-ACB9-C457F34B8F39}" srcOrd="4" destOrd="0" presId="urn:microsoft.com/office/officeart/2005/8/layout/vList5"/>
    <dgm:cxn modelId="{EAFF6A67-77A8-47EA-843E-E22A4345265D}" type="presParOf" srcId="{509B66D0-978B-45AE-ACB9-C457F34B8F39}" destId="{8BB2DC2F-D039-4E7A-973E-0E352DB04F85}" srcOrd="0" destOrd="0" presId="urn:microsoft.com/office/officeart/2005/8/layout/vList5"/>
    <dgm:cxn modelId="{2DA03567-DE6D-44CA-8BA8-64D0D5496AE8}" type="presParOf" srcId="{509B66D0-978B-45AE-ACB9-C457F34B8F39}" destId="{6494E9B3-7980-4CA8-BBD9-175E8C1020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B414B-F839-4B40-9C62-F6B376CFEFB3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9761B8-6650-43E3-B136-CAEF26C3D14C}">
      <dgm:prSet phldrT="[Text]"/>
      <dgm:spPr>
        <a:solidFill>
          <a:srgbClr val="B43500"/>
        </a:solidFill>
      </dgm:spPr>
      <dgm:t>
        <a:bodyPr/>
        <a:lstStyle/>
        <a:p>
          <a:r>
            <a:rPr lang="en-US" dirty="0"/>
            <a:t>Ag Yield</a:t>
          </a:r>
        </a:p>
      </dgm:t>
    </dgm:pt>
    <dgm:pt modelId="{348678D4-91B3-43D9-B2F0-3EC6B1C09C12}" type="parTrans" cxnId="{F34BF7F4-C3AC-4D64-9B1A-CA60D138954A}">
      <dgm:prSet/>
      <dgm:spPr/>
      <dgm:t>
        <a:bodyPr/>
        <a:lstStyle/>
        <a:p>
          <a:endParaRPr lang="en-US"/>
        </a:p>
      </dgm:t>
    </dgm:pt>
    <dgm:pt modelId="{8DFC2E1F-A0CA-43BD-BA8B-A1272965F841}" type="sibTrans" cxnId="{F34BF7F4-C3AC-4D64-9B1A-CA60D138954A}">
      <dgm:prSet/>
      <dgm:spPr/>
      <dgm:t>
        <a:bodyPr/>
        <a:lstStyle/>
        <a:p>
          <a:endParaRPr lang="en-US"/>
        </a:p>
      </dgm:t>
    </dgm:pt>
    <dgm:pt modelId="{F1BC774B-CC03-4331-8EC0-5D948C9EA08F}">
      <dgm:prSet phldrT="[Text]"/>
      <dgm:spPr>
        <a:solidFill>
          <a:srgbClr val="FFD3C1"/>
        </a:solidFill>
      </dgm:spPr>
      <dgm:t>
        <a:bodyPr/>
        <a:lstStyle/>
        <a:p>
          <a:r>
            <a:rPr lang="en-US" dirty="0"/>
            <a:t>August - November</a:t>
          </a:r>
        </a:p>
      </dgm:t>
    </dgm:pt>
    <dgm:pt modelId="{EF57F534-1542-4C4A-B4FF-FC72EAA3680B}" type="parTrans" cxnId="{6C7ECE52-9829-4A7C-A2C7-55DC7654C409}">
      <dgm:prSet/>
      <dgm:spPr/>
      <dgm:t>
        <a:bodyPr/>
        <a:lstStyle/>
        <a:p>
          <a:endParaRPr lang="en-US"/>
        </a:p>
      </dgm:t>
    </dgm:pt>
    <dgm:pt modelId="{51E275AB-4304-4FD0-B4D5-4F000B185FB2}" type="sibTrans" cxnId="{6C7ECE52-9829-4A7C-A2C7-55DC7654C409}">
      <dgm:prSet/>
      <dgm:spPr/>
      <dgm:t>
        <a:bodyPr/>
        <a:lstStyle/>
        <a:p>
          <a:endParaRPr lang="en-US"/>
        </a:p>
      </dgm:t>
    </dgm:pt>
    <dgm:pt modelId="{A71AD275-F640-4FCE-AEAD-5E34703CC4D4}">
      <dgm:prSet phldrT="[Text]"/>
      <dgm:spPr>
        <a:solidFill>
          <a:srgbClr val="FFD3C1"/>
        </a:solidFill>
      </dgm:spPr>
      <dgm:t>
        <a:bodyPr/>
        <a:lstStyle/>
        <a:p>
          <a:r>
            <a:rPr lang="en-US" dirty="0"/>
            <a:t>8,000 – 21,000 Farmers</a:t>
          </a:r>
        </a:p>
      </dgm:t>
    </dgm:pt>
    <dgm:pt modelId="{8F80D455-1CC3-43D3-98EA-6778F0D7C520}" type="parTrans" cxnId="{9081290F-1F2B-49C2-AA01-99AB49A9BB15}">
      <dgm:prSet/>
      <dgm:spPr/>
      <dgm:t>
        <a:bodyPr/>
        <a:lstStyle/>
        <a:p>
          <a:endParaRPr lang="en-US"/>
        </a:p>
      </dgm:t>
    </dgm:pt>
    <dgm:pt modelId="{B3DFF5F1-101E-4277-BC18-D66ED756D68E}" type="sibTrans" cxnId="{9081290F-1F2B-49C2-AA01-99AB49A9BB15}">
      <dgm:prSet/>
      <dgm:spPr/>
      <dgm:t>
        <a:bodyPr/>
        <a:lstStyle/>
        <a:p>
          <a:endParaRPr lang="en-US"/>
        </a:p>
      </dgm:t>
    </dgm:pt>
    <dgm:pt modelId="{CBCA7774-8CA6-467F-BD24-7EB5D6C3507E}">
      <dgm:prSet phldrT="[Text]"/>
      <dgm:spPr>
        <a:solidFill>
          <a:srgbClr val="AD6300"/>
        </a:solidFill>
      </dgm:spPr>
      <dgm:t>
        <a:bodyPr/>
        <a:lstStyle/>
        <a:p>
          <a:r>
            <a:rPr lang="en-US" dirty="0"/>
            <a:t>Objective Yield</a:t>
          </a:r>
        </a:p>
      </dgm:t>
    </dgm:pt>
    <dgm:pt modelId="{76914B8E-98B4-48E1-A48D-997904DC54CF}" type="parTrans" cxnId="{4A8169EE-C0C0-4982-9CFA-3F47622591C7}">
      <dgm:prSet/>
      <dgm:spPr/>
      <dgm:t>
        <a:bodyPr/>
        <a:lstStyle/>
        <a:p>
          <a:endParaRPr lang="en-US"/>
        </a:p>
      </dgm:t>
    </dgm:pt>
    <dgm:pt modelId="{22750879-84DB-4B7F-8497-672EF1B61C33}" type="sibTrans" cxnId="{4A8169EE-C0C0-4982-9CFA-3F47622591C7}">
      <dgm:prSet/>
      <dgm:spPr/>
      <dgm:t>
        <a:bodyPr/>
        <a:lstStyle/>
        <a:p>
          <a:endParaRPr lang="en-US"/>
        </a:p>
      </dgm:t>
    </dgm:pt>
    <dgm:pt modelId="{3BB0FA2D-7C1E-420A-A9CC-B232EC08AE0E}">
      <dgm:prSet phldrT="[Text]"/>
      <dgm:spPr>
        <a:solidFill>
          <a:srgbClr val="FFE0B7">
            <a:alpha val="89804"/>
          </a:srgbClr>
        </a:solidFill>
      </dgm:spPr>
      <dgm:t>
        <a:bodyPr/>
        <a:lstStyle/>
        <a:p>
          <a:r>
            <a:rPr lang="en-US" dirty="0"/>
            <a:t>September - November</a:t>
          </a:r>
        </a:p>
      </dgm:t>
    </dgm:pt>
    <dgm:pt modelId="{BEF84627-FB29-440E-A18A-4F16C6627E52}" type="parTrans" cxnId="{F4CD11CD-C097-4A16-BD42-904F9D0B37F1}">
      <dgm:prSet/>
      <dgm:spPr/>
      <dgm:t>
        <a:bodyPr/>
        <a:lstStyle/>
        <a:p>
          <a:endParaRPr lang="en-US"/>
        </a:p>
      </dgm:t>
    </dgm:pt>
    <dgm:pt modelId="{A957FE04-5FE3-4D18-9A05-07E6EBCF5E6D}" type="sibTrans" cxnId="{F4CD11CD-C097-4A16-BD42-904F9D0B37F1}">
      <dgm:prSet/>
      <dgm:spPr/>
      <dgm:t>
        <a:bodyPr/>
        <a:lstStyle/>
        <a:p>
          <a:endParaRPr lang="en-US"/>
        </a:p>
      </dgm:t>
    </dgm:pt>
    <dgm:pt modelId="{BDC4F78F-DBEC-42A4-899D-5124E520BE91}">
      <dgm:prSet phldrT="[Text]"/>
      <dgm:spPr>
        <a:solidFill>
          <a:srgbClr val="FFE0B7">
            <a:alpha val="89804"/>
          </a:srgbClr>
        </a:solidFill>
      </dgm:spPr>
      <dgm:t>
        <a:bodyPr/>
        <a:lstStyle/>
        <a:p>
          <a:r>
            <a:rPr lang="en-US" dirty="0"/>
            <a:t>&gt;1,000 Sample Fields</a:t>
          </a:r>
        </a:p>
      </dgm:t>
    </dgm:pt>
    <dgm:pt modelId="{5D2E5EEE-8C63-45A6-9F07-FC420BA2F18C}" type="parTrans" cxnId="{1532C40C-A9ED-4979-9A8D-64AEDC9BBF3B}">
      <dgm:prSet/>
      <dgm:spPr/>
      <dgm:t>
        <a:bodyPr/>
        <a:lstStyle/>
        <a:p>
          <a:endParaRPr lang="en-US"/>
        </a:p>
      </dgm:t>
    </dgm:pt>
    <dgm:pt modelId="{4BE6FD82-427F-4B41-B789-38C732C4A22E}" type="sibTrans" cxnId="{1532C40C-A9ED-4979-9A8D-64AEDC9BBF3B}">
      <dgm:prSet/>
      <dgm:spPr/>
      <dgm:t>
        <a:bodyPr/>
        <a:lstStyle/>
        <a:p>
          <a:endParaRPr lang="en-US"/>
        </a:p>
      </dgm:t>
    </dgm:pt>
    <dgm:pt modelId="{22CF0F3C-7EEA-4352-801E-C61854E89654}">
      <dgm:prSet phldrT="[Text]" custT="1"/>
      <dgm:spPr>
        <a:solidFill>
          <a:srgbClr val="B43500"/>
        </a:solidFill>
      </dgm:spPr>
      <dgm:t>
        <a:bodyPr/>
        <a:lstStyle/>
        <a:p>
          <a:r>
            <a:rPr lang="en-US" sz="2800" dirty="0"/>
            <a:t>December</a:t>
          </a:r>
        </a:p>
        <a:p>
          <a:r>
            <a:rPr lang="en-US" sz="1800" dirty="0"/>
            <a:t>Agricultural Survey</a:t>
          </a:r>
        </a:p>
      </dgm:t>
    </dgm:pt>
    <dgm:pt modelId="{FC59ED0B-BA64-4138-BB57-47E57AE63C40}" type="parTrans" cxnId="{32EBF2C5-71CE-4399-A19F-8AE57FD59A83}">
      <dgm:prSet/>
      <dgm:spPr/>
      <dgm:t>
        <a:bodyPr/>
        <a:lstStyle/>
        <a:p>
          <a:endParaRPr lang="en-US"/>
        </a:p>
      </dgm:t>
    </dgm:pt>
    <dgm:pt modelId="{8872FA36-4D22-4394-8732-5EA92DB3C05D}" type="sibTrans" cxnId="{32EBF2C5-71CE-4399-A19F-8AE57FD59A83}">
      <dgm:prSet/>
      <dgm:spPr/>
      <dgm:t>
        <a:bodyPr/>
        <a:lstStyle/>
        <a:p>
          <a:endParaRPr lang="en-US"/>
        </a:p>
      </dgm:t>
    </dgm:pt>
    <dgm:pt modelId="{C303B30D-2347-42AA-9D6E-51F890428F78}">
      <dgm:prSet phldrT="[Text]"/>
      <dgm:spPr>
        <a:solidFill>
          <a:srgbClr val="FFD3C1">
            <a:alpha val="90000"/>
          </a:srgbClr>
        </a:solidFill>
      </dgm:spPr>
      <dgm:t>
        <a:bodyPr/>
        <a:lstStyle/>
        <a:p>
          <a:r>
            <a:rPr lang="en-US" dirty="0"/>
            <a:t>78,637 Farmers</a:t>
          </a:r>
        </a:p>
      </dgm:t>
    </dgm:pt>
    <dgm:pt modelId="{30E437E7-EB12-44B3-98C7-C3AA956A7523}" type="parTrans" cxnId="{6BA5FC28-7980-4A50-9AE6-4535183167D5}">
      <dgm:prSet/>
      <dgm:spPr/>
      <dgm:t>
        <a:bodyPr/>
        <a:lstStyle/>
        <a:p>
          <a:endParaRPr lang="en-US"/>
        </a:p>
      </dgm:t>
    </dgm:pt>
    <dgm:pt modelId="{8C0E3357-DFB6-44BF-935C-A19A1B99F471}" type="sibTrans" cxnId="{6BA5FC28-7980-4A50-9AE6-4535183167D5}">
      <dgm:prSet/>
      <dgm:spPr/>
      <dgm:t>
        <a:bodyPr/>
        <a:lstStyle/>
        <a:p>
          <a:endParaRPr lang="en-US"/>
        </a:p>
      </dgm:t>
    </dgm:pt>
    <dgm:pt modelId="{2E52257C-FDBB-4962-9D9B-BC7CE5365D8E}">
      <dgm:prSet phldrT="[Text]"/>
      <dgm:spPr>
        <a:solidFill>
          <a:srgbClr val="FFD3C1">
            <a:alpha val="90000"/>
          </a:srgbClr>
        </a:solidFill>
      </dgm:spPr>
      <dgm:t>
        <a:bodyPr/>
        <a:lstStyle/>
        <a:p>
          <a:r>
            <a:rPr lang="en-US" dirty="0"/>
            <a:t>~First 2 Weeks of December</a:t>
          </a:r>
        </a:p>
      </dgm:t>
    </dgm:pt>
    <dgm:pt modelId="{2B0BBFB2-0C96-49F6-9093-B46366070755}" type="parTrans" cxnId="{0B8C35D9-3F89-48B2-8F88-63C34CC8A4BD}">
      <dgm:prSet/>
      <dgm:spPr/>
      <dgm:t>
        <a:bodyPr/>
        <a:lstStyle/>
        <a:p>
          <a:endParaRPr lang="en-US"/>
        </a:p>
      </dgm:t>
    </dgm:pt>
    <dgm:pt modelId="{41F20FA6-2A7D-45E8-8261-2AF818F9B319}" type="sibTrans" cxnId="{0B8C35D9-3F89-48B2-8F88-63C34CC8A4BD}">
      <dgm:prSet/>
      <dgm:spPr/>
      <dgm:t>
        <a:bodyPr/>
        <a:lstStyle/>
        <a:p>
          <a:endParaRPr lang="en-US"/>
        </a:p>
      </dgm:t>
    </dgm:pt>
    <dgm:pt modelId="{CD467C11-67D6-4F34-A211-47D3A9966D16}" type="pres">
      <dgm:prSet presAssocID="{37DB414B-F839-4B40-9C62-F6B376CFEFB3}" presName="Name0" presStyleCnt="0">
        <dgm:presLayoutVars>
          <dgm:dir/>
          <dgm:animLvl val="lvl"/>
          <dgm:resizeHandles val="exact"/>
        </dgm:presLayoutVars>
      </dgm:prSet>
      <dgm:spPr/>
    </dgm:pt>
    <dgm:pt modelId="{C710D4B0-3763-494F-8E2B-2F20002663FF}" type="pres">
      <dgm:prSet presAssocID="{709761B8-6650-43E3-B136-CAEF26C3D14C}" presName="linNode" presStyleCnt="0"/>
      <dgm:spPr/>
    </dgm:pt>
    <dgm:pt modelId="{0469EAA2-88C9-443C-922D-F579BEB32FA2}" type="pres">
      <dgm:prSet presAssocID="{709761B8-6650-43E3-B136-CAEF26C3D14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3EB38A-881C-4154-9436-660A20D3F90C}" type="pres">
      <dgm:prSet presAssocID="{709761B8-6650-43E3-B136-CAEF26C3D14C}" presName="descendantText" presStyleLbl="alignAccFollowNode1" presStyleIdx="0" presStyleCnt="3">
        <dgm:presLayoutVars>
          <dgm:bulletEnabled val="1"/>
        </dgm:presLayoutVars>
      </dgm:prSet>
      <dgm:spPr/>
    </dgm:pt>
    <dgm:pt modelId="{2F17670C-2889-4451-850C-E9414A0DF3A4}" type="pres">
      <dgm:prSet presAssocID="{8DFC2E1F-A0CA-43BD-BA8B-A1272965F841}" presName="sp" presStyleCnt="0"/>
      <dgm:spPr/>
    </dgm:pt>
    <dgm:pt modelId="{4B620815-F520-4029-BD1D-48EE6A434CD6}" type="pres">
      <dgm:prSet presAssocID="{CBCA7774-8CA6-467F-BD24-7EB5D6C3507E}" presName="linNode" presStyleCnt="0"/>
      <dgm:spPr/>
    </dgm:pt>
    <dgm:pt modelId="{E1F53A96-C6CA-414A-8CAB-D05AD9BA0506}" type="pres">
      <dgm:prSet presAssocID="{CBCA7774-8CA6-467F-BD24-7EB5D6C3507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C1B803-98F0-4154-A2C6-626F312917A7}" type="pres">
      <dgm:prSet presAssocID="{CBCA7774-8CA6-467F-BD24-7EB5D6C3507E}" presName="descendantText" presStyleLbl="alignAccFollowNode1" presStyleIdx="1" presStyleCnt="3">
        <dgm:presLayoutVars>
          <dgm:bulletEnabled val="1"/>
        </dgm:presLayoutVars>
      </dgm:prSet>
      <dgm:spPr/>
    </dgm:pt>
    <dgm:pt modelId="{8F089563-00E5-421A-8730-2ADFF4C66259}" type="pres">
      <dgm:prSet presAssocID="{22750879-84DB-4B7F-8497-672EF1B61C33}" presName="sp" presStyleCnt="0"/>
      <dgm:spPr/>
    </dgm:pt>
    <dgm:pt modelId="{509B66D0-978B-45AE-ACB9-C457F34B8F39}" type="pres">
      <dgm:prSet presAssocID="{22CF0F3C-7EEA-4352-801E-C61854E89654}" presName="linNode" presStyleCnt="0"/>
      <dgm:spPr/>
    </dgm:pt>
    <dgm:pt modelId="{8BB2DC2F-D039-4E7A-973E-0E352DB04F85}" type="pres">
      <dgm:prSet presAssocID="{22CF0F3C-7EEA-4352-801E-C61854E8965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494E9B3-7980-4CA8-BBD9-175E8C102069}" type="pres">
      <dgm:prSet presAssocID="{22CF0F3C-7EEA-4352-801E-C61854E8965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532C40C-A9ED-4979-9A8D-64AEDC9BBF3B}" srcId="{CBCA7774-8CA6-467F-BD24-7EB5D6C3507E}" destId="{BDC4F78F-DBEC-42A4-899D-5124E520BE91}" srcOrd="1" destOrd="0" parTransId="{5D2E5EEE-8C63-45A6-9F07-FC420BA2F18C}" sibTransId="{4BE6FD82-427F-4B41-B789-38C732C4A22E}"/>
    <dgm:cxn modelId="{9081290F-1F2B-49C2-AA01-99AB49A9BB15}" srcId="{709761B8-6650-43E3-B136-CAEF26C3D14C}" destId="{A71AD275-F640-4FCE-AEAD-5E34703CC4D4}" srcOrd="1" destOrd="0" parTransId="{8F80D455-1CC3-43D3-98EA-6778F0D7C520}" sibTransId="{B3DFF5F1-101E-4277-BC18-D66ED756D68E}"/>
    <dgm:cxn modelId="{6BA5FC28-7980-4A50-9AE6-4535183167D5}" srcId="{22CF0F3C-7EEA-4352-801E-C61854E89654}" destId="{C303B30D-2347-42AA-9D6E-51F890428F78}" srcOrd="0" destOrd="0" parTransId="{30E437E7-EB12-44B3-98C7-C3AA956A7523}" sibTransId="{8C0E3357-DFB6-44BF-935C-A19A1B99F471}"/>
    <dgm:cxn modelId="{3FF2D73E-D19E-4FB5-B2DC-35F2FE7C0F4D}" type="presOf" srcId="{37DB414B-F839-4B40-9C62-F6B376CFEFB3}" destId="{CD467C11-67D6-4F34-A211-47D3A9966D16}" srcOrd="0" destOrd="0" presId="urn:microsoft.com/office/officeart/2005/8/layout/vList5"/>
    <dgm:cxn modelId="{B206284C-B373-4A6D-82B5-56E7BBF364DA}" type="presOf" srcId="{CBCA7774-8CA6-467F-BD24-7EB5D6C3507E}" destId="{E1F53A96-C6CA-414A-8CAB-D05AD9BA0506}" srcOrd="0" destOrd="0" presId="urn:microsoft.com/office/officeart/2005/8/layout/vList5"/>
    <dgm:cxn modelId="{6C7ECE52-9829-4A7C-A2C7-55DC7654C409}" srcId="{709761B8-6650-43E3-B136-CAEF26C3D14C}" destId="{F1BC774B-CC03-4331-8EC0-5D948C9EA08F}" srcOrd="0" destOrd="0" parTransId="{EF57F534-1542-4C4A-B4FF-FC72EAA3680B}" sibTransId="{51E275AB-4304-4FD0-B4D5-4F000B185FB2}"/>
    <dgm:cxn modelId="{ED7C027A-F57A-4C03-A5F7-B9AD65A30928}" type="presOf" srcId="{22CF0F3C-7EEA-4352-801E-C61854E89654}" destId="{8BB2DC2F-D039-4E7A-973E-0E352DB04F85}" srcOrd="0" destOrd="0" presId="urn:microsoft.com/office/officeart/2005/8/layout/vList5"/>
    <dgm:cxn modelId="{99CEB591-C416-4BCE-8AB0-3B6FB88F1827}" type="presOf" srcId="{F1BC774B-CC03-4331-8EC0-5D948C9EA08F}" destId="{B13EB38A-881C-4154-9436-660A20D3F90C}" srcOrd="0" destOrd="0" presId="urn:microsoft.com/office/officeart/2005/8/layout/vList5"/>
    <dgm:cxn modelId="{FBC87DB3-123B-4189-AE54-4E8E5E2A115C}" type="presOf" srcId="{709761B8-6650-43E3-B136-CAEF26C3D14C}" destId="{0469EAA2-88C9-443C-922D-F579BEB32FA2}" srcOrd="0" destOrd="0" presId="urn:microsoft.com/office/officeart/2005/8/layout/vList5"/>
    <dgm:cxn modelId="{8C684CBC-D5B6-487F-8279-FAC47A55A13B}" type="presOf" srcId="{2E52257C-FDBB-4962-9D9B-BC7CE5365D8E}" destId="{6494E9B3-7980-4CA8-BBD9-175E8C102069}" srcOrd="0" destOrd="1" presId="urn:microsoft.com/office/officeart/2005/8/layout/vList5"/>
    <dgm:cxn modelId="{F03590C1-E3B4-473D-9679-142B35B964B5}" type="presOf" srcId="{A71AD275-F640-4FCE-AEAD-5E34703CC4D4}" destId="{B13EB38A-881C-4154-9436-660A20D3F90C}" srcOrd="0" destOrd="1" presId="urn:microsoft.com/office/officeart/2005/8/layout/vList5"/>
    <dgm:cxn modelId="{32EBF2C5-71CE-4399-A19F-8AE57FD59A83}" srcId="{37DB414B-F839-4B40-9C62-F6B376CFEFB3}" destId="{22CF0F3C-7EEA-4352-801E-C61854E89654}" srcOrd="2" destOrd="0" parTransId="{FC59ED0B-BA64-4138-BB57-47E57AE63C40}" sibTransId="{8872FA36-4D22-4394-8732-5EA92DB3C05D}"/>
    <dgm:cxn modelId="{F4CD11CD-C097-4A16-BD42-904F9D0B37F1}" srcId="{CBCA7774-8CA6-467F-BD24-7EB5D6C3507E}" destId="{3BB0FA2D-7C1E-420A-A9CC-B232EC08AE0E}" srcOrd="0" destOrd="0" parTransId="{BEF84627-FB29-440E-A18A-4F16C6627E52}" sibTransId="{A957FE04-5FE3-4D18-9A05-07E6EBCF5E6D}"/>
    <dgm:cxn modelId="{0B8C35D9-3F89-48B2-8F88-63C34CC8A4BD}" srcId="{22CF0F3C-7EEA-4352-801E-C61854E89654}" destId="{2E52257C-FDBB-4962-9D9B-BC7CE5365D8E}" srcOrd="1" destOrd="0" parTransId="{2B0BBFB2-0C96-49F6-9093-B46366070755}" sibTransId="{41F20FA6-2A7D-45E8-8261-2AF818F9B319}"/>
    <dgm:cxn modelId="{A1F16EDE-E6A0-40F0-A640-ED84E7FFBF44}" type="presOf" srcId="{C303B30D-2347-42AA-9D6E-51F890428F78}" destId="{6494E9B3-7980-4CA8-BBD9-175E8C102069}" srcOrd="0" destOrd="0" presId="urn:microsoft.com/office/officeart/2005/8/layout/vList5"/>
    <dgm:cxn modelId="{4A8169EE-C0C0-4982-9CFA-3F47622591C7}" srcId="{37DB414B-F839-4B40-9C62-F6B376CFEFB3}" destId="{CBCA7774-8CA6-467F-BD24-7EB5D6C3507E}" srcOrd="1" destOrd="0" parTransId="{76914B8E-98B4-48E1-A48D-997904DC54CF}" sibTransId="{22750879-84DB-4B7F-8497-672EF1B61C33}"/>
    <dgm:cxn modelId="{7EA26BF3-84A9-45A4-A7F6-45DFC3F994E2}" type="presOf" srcId="{BDC4F78F-DBEC-42A4-899D-5124E520BE91}" destId="{B3C1B803-98F0-4154-A2C6-626F312917A7}" srcOrd="0" destOrd="1" presId="urn:microsoft.com/office/officeart/2005/8/layout/vList5"/>
    <dgm:cxn modelId="{F34BF7F4-C3AC-4D64-9B1A-CA60D138954A}" srcId="{37DB414B-F839-4B40-9C62-F6B376CFEFB3}" destId="{709761B8-6650-43E3-B136-CAEF26C3D14C}" srcOrd="0" destOrd="0" parTransId="{348678D4-91B3-43D9-B2F0-3EC6B1C09C12}" sibTransId="{8DFC2E1F-A0CA-43BD-BA8B-A1272965F841}"/>
    <dgm:cxn modelId="{36A5C9F8-D5B3-48B1-9F88-9D71F49E35E0}" type="presOf" srcId="{3BB0FA2D-7C1E-420A-A9CC-B232EC08AE0E}" destId="{B3C1B803-98F0-4154-A2C6-626F312917A7}" srcOrd="0" destOrd="0" presId="urn:microsoft.com/office/officeart/2005/8/layout/vList5"/>
    <dgm:cxn modelId="{F4D5B8D4-B499-4C95-95B9-83A6A26B5694}" type="presParOf" srcId="{CD467C11-67D6-4F34-A211-47D3A9966D16}" destId="{C710D4B0-3763-494F-8E2B-2F20002663FF}" srcOrd="0" destOrd="0" presId="urn:microsoft.com/office/officeart/2005/8/layout/vList5"/>
    <dgm:cxn modelId="{0A8A4A98-5AE8-45F0-81B5-CAFB42031273}" type="presParOf" srcId="{C710D4B0-3763-494F-8E2B-2F20002663FF}" destId="{0469EAA2-88C9-443C-922D-F579BEB32FA2}" srcOrd="0" destOrd="0" presId="urn:microsoft.com/office/officeart/2005/8/layout/vList5"/>
    <dgm:cxn modelId="{65EEC3DF-2C3D-4F4E-AFBA-77F6E5DE4B8E}" type="presParOf" srcId="{C710D4B0-3763-494F-8E2B-2F20002663FF}" destId="{B13EB38A-881C-4154-9436-660A20D3F90C}" srcOrd="1" destOrd="0" presId="urn:microsoft.com/office/officeart/2005/8/layout/vList5"/>
    <dgm:cxn modelId="{60BBF202-0D70-404B-81EE-6974C55C6FEE}" type="presParOf" srcId="{CD467C11-67D6-4F34-A211-47D3A9966D16}" destId="{2F17670C-2889-4451-850C-E9414A0DF3A4}" srcOrd="1" destOrd="0" presId="urn:microsoft.com/office/officeart/2005/8/layout/vList5"/>
    <dgm:cxn modelId="{DF82CEC0-BD39-4D51-A230-9D715C4D4E9E}" type="presParOf" srcId="{CD467C11-67D6-4F34-A211-47D3A9966D16}" destId="{4B620815-F520-4029-BD1D-48EE6A434CD6}" srcOrd="2" destOrd="0" presId="urn:microsoft.com/office/officeart/2005/8/layout/vList5"/>
    <dgm:cxn modelId="{64D5B0C0-F743-4705-9828-87716B8A6BA7}" type="presParOf" srcId="{4B620815-F520-4029-BD1D-48EE6A434CD6}" destId="{E1F53A96-C6CA-414A-8CAB-D05AD9BA0506}" srcOrd="0" destOrd="0" presId="urn:microsoft.com/office/officeart/2005/8/layout/vList5"/>
    <dgm:cxn modelId="{8C3F5C16-7303-4465-BDB8-98FB3EFEC60E}" type="presParOf" srcId="{4B620815-F520-4029-BD1D-48EE6A434CD6}" destId="{B3C1B803-98F0-4154-A2C6-626F312917A7}" srcOrd="1" destOrd="0" presId="urn:microsoft.com/office/officeart/2005/8/layout/vList5"/>
    <dgm:cxn modelId="{D72DCA47-375B-4B21-B8F2-2E9F26BD8453}" type="presParOf" srcId="{CD467C11-67D6-4F34-A211-47D3A9966D16}" destId="{8F089563-00E5-421A-8730-2ADFF4C66259}" srcOrd="3" destOrd="0" presId="urn:microsoft.com/office/officeart/2005/8/layout/vList5"/>
    <dgm:cxn modelId="{F04B322A-2AAF-4C7C-85C9-72B18A0B9E1D}" type="presParOf" srcId="{CD467C11-67D6-4F34-A211-47D3A9966D16}" destId="{509B66D0-978B-45AE-ACB9-C457F34B8F39}" srcOrd="4" destOrd="0" presId="urn:microsoft.com/office/officeart/2005/8/layout/vList5"/>
    <dgm:cxn modelId="{EAFF6A67-77A8-47EA-843E-E22A4345265D}" type="presParOf" srcId="{509B66D0-978B-45AE-ACB9-C457F34B8F39}" destId="{8BB2DC2F-D039-4E7A-973E-0E352DB04F85}" srcOrd="0" destOrd="0" presId="urn:microsoft.com/office/officeart/2005/8/layout/vList5"/>
    <dgm:cxn modelId="{2DA03567-DE6D-44CA-8BA8-64D0D5496AE8}" type="presParOf" srcId="{509B66D0-978B-45AE-ACB9-C457F34B8F39}" destId="{6494E9B3-7980-4CA8-BBD9-175E8C1020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DB414B-F839-4B40-9C62-F6B376CFEFB3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9761B8-6650-43E3-B136-CAEF26C3D14C}">
      <dgm:prSet phldrT="[Text]" custT="1"/>
      <dgm:spPr>
        <a:solidFill>
          <a:srgbClr val="43BB8D"/>
        </a:solidFill>
      </dgm:spPr>
      <dgm:t>
        <a:bodyPr/>
        <a:lstStyle/>
        <a:p>
          <a:r>
            <a:rPr lang="en-US" sz="2800" dirty="0"/>
            <a:t>FSA</a:t>
          </a:r>
          <a:r>
            <a:rPr lang="en-US" sz="3000" dirty="0"/>
            <a:t> </a:t>
          </a:r>
        </a:p>
        <a:p>
          <a:r>
            <a:rPr lang="en-US" sz="1800" dirty="0"/>
            <a:t>Certified Acres</a:t>
          </a:r>
        </a:p>
      </dgm:t>
    </dgm:pt>
    <dgm:pt modelId="{348678D4-91B3-43D9-B2F0-3EC6B1C09C12}" type="parTrans" cxnId="{F34BF7F4-C3AC-4D64-9B1A-CA60D138954A}">
      <dgm:prSet/>
      <dgm:spPr/>
      <dgm:t>
        <a:bodyPr/>
        <a:lstStyle/>
        <a:p>
          <a:endParaRPr lang="en-US"/>
        </a:p>
      </dgm:t>
    </dgm:pt>
    <dgm:pt modelId="{8DFC2E1F-A0CA-43BD-BA8B-A1272965F841}" type="sibTrans" cxnId="{F34BF7F4-C3AC-4D64-9B1A-CA60D138954A}">
      <dgm:prSet/>
      <dgm:spPr/>
      <dgm:t>
        <a:bodyPr/>
        <a:lstStyle/>
        <a:p>
          <a:endParaRPr lang="en-US"/>
        </a:p>
      </dgm:t>
    </dgm:pt>
    <dgm:pt modelId="{F1BC774B-CC03-4331-8EC0-5D948C9EA08F}">
      <dgm:prSet phldrT="[Text]"/>
      <dgm:spPr>
        <a:solidFill>
          <a:srgbClr val="A8E0CB">
            <a:alpha val="90000"/>
          </a:srgbClr>
        </a:solidFill>
      </dgm:spPr>
      <dgm:t>
        <a:bodyPr/>
        <a:lstStyle/>
        <a:p>
          <a:r>
            <a:rPr lang="en-US" dirty="0"/>
            <a:t>August</a:t>
          </a:r>
        </a:p>
      </dgm:t>
    </dgm:pt>
    <dgm:pt modelId="{EF57F534-1542-4C4A-B4FF-FC72EAA3680B}" type="parTrans" cxnId="{6C7ECE52-9829-4A7C-A2C7-55DC7654C409}">
      <dgm:prSet/>
      <dgm:spPr/>
      <dgm:t>
        <a:bodyPr/>
        <a:lstStyle/>
        <a:p>
          <a:endParaRPr lang="en-US"/>
        </a:p>
      </dgm:t>
    </dgm:pt>
    <dgm:pt modelId="{51E275AB-4304-4FD0-B4D5-4F000B185FB2}" type="sibTrans" cxnId="{6C7ECE52-9829-4A7C-A2C7-55DC7654C409}">
      <dgm:prSet/>
      <dgm:spPr/>
      <dgm:t>
        <a:bodyPr/>
        <a:lstStyle/>
        <a:p>
          <a:endParaRPr lang="en-US"/>
        </a:p>
      </dgm:t>
    </dgm:pt>
    <dgm:pt modelId="{CBCA7774-8CA6-467F-BD24-7EB5D6C3507E}">
      <dgm:prSet phldrT="[Text]" custT="1"/>
      <dgm:spPr>
        <a:solidFill>
          <a:srgbClr val="43BB8D"/>
        </a:solidFill>
      </dgm:spPr>
      <dgm:t>
        <a:bodyPr/>
        <a:lstStyle/>
        <a:p>
          <a:r>
            <a:rPr lang="en-US" sz="2800" dirty="0"/>
            <a:t>FSA &amp; RMA </a:t>
          </a:r>
          <a:r>
            <a:rPr lang="en-US" sz="1800" dirty="0"/>
            <a:t>Failed Acres</a:t>
          </a:r>
        </a:p>
      </dgm:t>
    </dgm:pt>
    <dgm:pt modelId="{76914B8E-98B4-48E1-A48D-997904DC54CF}" type="parTrans" cxnId="{4A8169EE-C0C0-4982-9CFA-3F47622591C7}">
      <dgm:prSet/>
      <dgm:spPr/>
      <dgm:t>
        <a:bodyPr/>
        <a:lstStyle/>
        <a:p>
          <a:endParaRPr lang="en-US"/>
        </a:p>
      </dgm:t>
    </dgm:pt>
    <dgm:pt modelId="{22750879-84DB-4B7F-8497-672EF1B61C33}" type="sibTrans" cxnId="{4A8169EE-C0C0-4982-9CFA-3F47622591C7}">
      <dgm:prSet/>
      <dgm:spPr/>
      <dgm:t>
        <a:bodyPr/>
        <a:lstStyle/>
        <a:p>
          <a:endParaRPr lang="en-US"/>
        </a:p>
      </dgm:t>
    </dgm:pt>
    <dgm:pt modelId="{3BB0FA2D-7C1E-420A-A9CC-B232EC08AE0E}">
      <dgm:prSet phldrT="[Text]"/>
      <dgm:spPr>
        <a:solidFill>
          <a:srgbClr val="A8E0CB">
            <a:alpha val="90000"/>
          </a:srgbClr>
        </a:solidFill>
      </dgm:spPr>
      <dgm:t>
        <a:bodyPr/>
        <a:lstStyle/>
        <a:p>
          <a:r>
            <a:rPr lang="en-US" dirty="0"/>
            <a:t>Annual</a:t>
          </a:r>
        </a:p>
      </dgm:t>
    </dgm:pt>
    <dgm:pt modelId="{BEF84627-FB29-440E-A18A-4F16C6627E52}" type="parTrans" cxnId="{F4CD11CD-C097-4A16-BD42-904F9D0B37F1}">
      <dgm:prSet/>
      <dgm:spPr/>
      <dgm:t>
        <a:bodyPr/>
        <a:lstStyle/>
        <a:p>
          <a:endParaRPr lang="en-US"/>
        </a:p>
      </dgm:t>
    </dgm:pt>
    <dgm:pt modelId="{A957FE04-5FE3-4D18-9A05-07E6EBCF5E6D}" type="sibTrans" cxnId="{F4CD11CD-C097-4A16-BD42-904F9D0B37F1}">
      <dgm:prSet/>
      <dgm:spPr/>
      <dgm:t>
        <a:bodyPr/>
        <a:lstStyle/>
        <a:p>
          <a:endParaRPr lang="en-US"/>
        </a:p>
      </dgm:t>
    </dgm:pt>
    <dgm:pt modelId="{7B95D064-969D-460C-B694-B9CB394E8DA0}">
      <dgm:prSet phldrT="[Text]"/>
      <dgm:spPr>
        <a:solidFill>
          <a:srgbClr val="A8E0CB">
            <a:alpha val="90000"/>
          </a:srgbClr>
        </a:solidFill>
      </dgm:spPr>
      <dgm:t>
        <a:bodyPr/>
        <a:lstStyle/>
        <a:p>
          <a:r>
            <a:rPr lang="en-US" dirty="0"/>
            <a:t>October</a:t>
          </a:r>
        </a:p>
      </dgm:t>
    </dgm:pt>
    <dgm:pt modelId="{A7C79E8F-6ABA-48E4-94FA-FE3FE738DC21}" type="parTrans" cxnId="{9A23A1F5-3BC5-4ED8-B989-78F36C750CCB}">
      <dgm:prSet/>
      <dgm:spPr/>
      <dgm:t>
        <a:bodyPr/>
        <a:lstStyle/>
        <a:p>
          <a:endParaRPr lang="en-US"/>
        </a:p>
      </dgm:t>
    </dgm:pt>
    <dgm:pt modelId="{5B39A7E3-7BBE-48FD-9649-C01EC42F75AB}" type="sibTrans" cxnId="{9A23A1F5-3BC5-4ED8-B989-78F36C750CCB}">
      <dgm:prSet/>
      <dgm:spPr/>
      <dgm:t>
        <a:bodyPr/>
        <a:lstStyle/>
        <a:p>
          <a:endParaRPr lang="en-US"/>
        </a:p>
      </dgm:t>
    </dgm:pt>
    <dgm:pt modelId="{CC9556F1-B860-4401-9A1A-2605DD14078F}">
      <dgm:prSet phldrT="[Text]"/>
      <dgm:spPr>
        <a:solidFill>
          <a:srgbClr val="A8E0CB">
            <a:alpha val="90000"/>
          </a:srgbClr>
        </a:solidFill>
      </dgm:spPr>
      <dgm:t>
        <a:bodyPr/>
        <a:lstStyle/>
        <a:p>
          <a:r>
            <a:rPr lang="en-US" dirty="0"/>
            <a:t>Annual</a:t>
          </a:r>
        </a:p>
      </dgm:t>
    </dgm:pt>
    <dgm:pt modelId="{80F946B5-B34D-40A8-94E0-58C96A64597B}" type="parTrans" cxnId="{2BA28996-6D50-488A-BA80-B5D525AAB5D0}">
      <dgm:prSet/>
      <dgm:spPr/>
      <dgm:t>
        <a:bodyPr/>
        <a:lstStyle/>
        <a:p>
          <a:endParaRPr lang="en-US"/>
        </a:p>
      </dgm:t>
    </dgm:pt>
    <dgm:pt modelId="{DB556AC1-ACD7-4FDE-ADBD-5F638E79FB10}" type="sibTrans" cxnId="{2BA28996-6D50-488A-BA80-B5D525AAB5D0}">
      <dgm:prSet/>
      <dgm:spPr/>
      <dgm:t>
        <a:bodyPr/>
        <a:lstStyle/>
        <a:p>
          <a:endParaRPr lang="en-US"/>
        </a:p>
      </dgm:t>
    </dgm:pt>
    <dgm:pt modelId="{CD467C11-67D6-4F34-A211-47D3A9966D16}" type="pres">
      <dgm:prSet presAssocID="{37DB414B-F839-4B40-9C62-F6B376CFEFB3}" presName="Name0" presStyleCnt="0">
        <dgm:presLayoutVars>
          <dgm:dir/>
          <dgm:animLvl val="lvl"/>
          <dgm:resizeHandles val="exact"/>
        </dgm:presLayoutVars>
      </dgm:prSet>
      <dgm:spPr/>
    </dgm:pt>
    <dgm:pt modelId="{C710D4B0-3763-494F-8E2B-2F20002663FF}" type="pres">
      <dgm:prSet presAssocID="{709761B8-6650-43E3-B136-CAEF26C3D14C}" presName="linNode" presStyleCnt="0"/>
      <dgm:spPr/>
    </dgm:pt>
    <dgm:pt modelId="{0469EAA2-88C9-443C-922D-F579BEB32FA2}" type="pres">
      <dgm:prSet presAssocID="{709761B8-6650-43E3-B136-CAEF26C3D14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13EB38A-881C-4154-9436-660A20D3F90C}" type="pres">
      <dgm:prSet presAssocID="{709761B8-6650-43E3-B136-CAEF26C3D14C}" presName="descendantText" presStyleLbl="alignAccFollowNode1" presStyleIdx="0" presStyleCnt="2">
        <dgm:presLayoutVars>
          <dgm:bulletEnabled val="1"/>
        </dgm:presLayoutVars>
      </dgm:prSet>
      <dgm:spPr/>
    </dgm:pt>
    <dgm:pt modelId="{2F17670C-2889-4451-850C-E9414A0DF3A4}" type="pres">
      <dgm:prSet presAssocID="{8DFC2E1F-A0CA-43BD-BA8B-A1272965F841}" presName="sp" presStyleCnt="0"/>
      <dgm:spPr/>
    </dgm:pt>
    <dgm:pt modelId="{4B620815-F520-4029-BD1D-48EE6A434CD6}" type="pres">
      <dgm:prSet presAssocID="{CBCA7774-8CA6-467F-BD24-7EB5D6C3507E}" presName="linNode" presStyleCnt="0"/>
      <dgm:spPr/>
    </dgm:pt>
    <dgm:pt modelId="{E1F53A96-C6CA-414A-8CAB-D05AD9BA0506}" type="pres">
      <dgm:prSet presAssocID="{CBCA7774-8CA6-467F-BD24-7EB5D6C3507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3C1B803-98F0-4154-A2C6-626F312917A7}" type="pres">
      <dgm:prSet presAssocID="{CBCA7774-8CA6-467F-BD24-7EB5D6C3507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8FDB324-62B8-43EC-A2FC-93D85AC8B79B}" type="presOf" srcId="{CC9556F1-B860-4401-9A1A-2605DD14078F}" destId="{B13EB38A-881C-4154-9436-660A20D3F90C}" srcOrd="0" destOrd="2" presId="urn:microsoft.com/office/officeart/2005/8/layout/vList5"/>
    <dgm:cxn modelId="{3FF2D73E-D19E-4FB5-B2DC-35F2FE7C0F4D}" type="presOf" srcId="{37DB414B-F839-4B40-9C62-F6B376CFEFB3}" destId="{CD467C11-67D6-4F34-A211-47D3A9966D16}" srcOrd="0" destOrd="0" presId="urn:microsoft.com/office/officeart/2005/8/layout/vList5"/>
    <dgm:cxn modelId="{C6D9B25D-DDB8-4778-ACA3-9AF7CDA2FB14}" type="presOf" srcId="{7B95D064-969D-460C-B694-B9CB394E8DA0}" destId="{B13EB38A-881C-4154-9436-660A20D3F90C}" srcOrd="0" destOrd="1" presId="urn:microsoft.com/office/officeart/2005/8/layout/vList5"/>
    <dgm:cxn modelId="{B206284C-B373-4A6D-82B5-56E7BBF364DA}" type="presOf" srcId="{CBCA7774-8CA6-467F-BD24-7EB5D6C3507E}" destId="{E1F53A96-C6CA-414A-8CAB-D05AD9BA0506}" srcOrd="0" destOrd="0" presId="urn:microsoft.com/office/officeart/2005/8/layout/vList5"/>
    <dgm:cxn modelId="{6C7ECE52-9829-4A7C-A2C7-55DC7654C409}" srcId="{709761B8-6650-43E3-B136-CAEF26C3D14C}" destId="{F1BC774B-CC03-4331-8EC0-5D948C9EA08F}" srcOrd="0" destOrd="0" parTransId="{EF57F534-1542-4C4A-B4FF-FC72EAA3680B}" sibTransId="{51E275AB-4304-4FD0-B4D5-4F000B185FB2}"/>
    <dgm:cxn modelId="{99CEB591-C416-4BCE-8AB0-3B6FB88F1827}" type="presOf" srcId="{F1BC774B-CC03-4331-8EC0-5D948C9EA08F}" destId="{B13EB38A-881C-4154-9436-660A20D3F90C}" srcOrd="0" destOrd="0" presId="urn:microsoft.com/office/officeart/2005/8/layout/vList5"/>
    <dgm:cxn modelId="{2BA28996-6D50-488A-BA80-B5D525AAB5D0}" srcId="{709761B8-6650-43E3-B136-CAEF26C3D14C}" destId="{CC9556F1-B860-4401-9A1A-2605DD14078F}" srcOrd="2" destOrd="0" parTransId="{80F946B5-B34D-40A8-94E0-58C96A64597B}" sibTransId="{DB556AC1-ACD7-4FDE-ADBD-5F638E79FB10}"/>
    <dgm:cxn modelId="{FBC87DB3-123B-4189-AE54-4E8E5E2A115C}" type="presOf" srcId="{709761B8-6650-43E3-B136-CAEF26C3D14C}" destId="{0469EAA2-88C9-443C-922D-F579BEB32FA2}" srcOrd="0" destOrd="0" presId="urn:microsoft.com/office/officeart/2005/8/layout/vList5"/>
    <dgm:cxn modelId="{F4CD11CD-C097-4A16-BD42-904F9D0B37F1}" srcId="{CBCA7774-8CA6-467F-BD24-7EB5D6C3507E}" destId="{3BB0FA2D-7C1E-420A-A9CC-B232EC08AE0E}" srcOrd="0" destOrd="0" parTransId="{BEF84627-FB29-440E-A18A-4F16C6627E52}" sibTransId="{A957FE04-5FE3-4D18-9A05-07E6EBCF5E6D}"/>
    <dgm:cxn modelId="{4A8169EE-C0C0-4982-9CFA-3F47622591C7}" srcId="{37DB414B-F839-4B40-9C62-F6B376CFEFB3}" destId="{CBCA7774-8CA6-467F-BD24-7EB5D6C3507E}" srcOrd="1" destOrd="0" parTransId="{76914B8E-98B4-48E1-A48D-997904DC54CF}" sibTransId="{22750879-84DB-4B7F-8497-672EF1B61C33}"/>
    <dgm:cxn modelId="{F34BF7F4-C3AC-4D64-9B1A-CA60D138954A}" srcId="{37DB414B-F839-4B40-9C62-F6B376CFEFB3}" destId="{709761B8-6650-43E3-B136-CAEF26C3D14C}" srcOrd="0" destOrd="0" parTransId="{348678D4-91B3-43D9-B2F0-3EC6B1C09C12}" sibTransId="{8DFC2E1F-A0CA-43BD-BA8B-A1272965F841}"/>
    <dgm:cxn modelId="{9A23A1F5-3BC5-4ED8-B989-78F36C750CCB}" srcId="{709761B8-6650-43E3-B136-CAEF26C3D14C}" destId="{7B95D064-969D-460C-B694-B9CB394E8DA0}" srcOrd="1" destOrd="0" parTransId="{A7C79E8F-6ABA-48E4-94FA-FE3FE738DC21}" sibTransId="{5B39A7E3-7BBE-48FD-9649-C01EC42F75AB}"/>
    <dgm:cxn modelId="{36A5C9F8-D5B3-48B1-9F88-9D71F49E35E0}" type="presOf" srcId="{3BB0FA2D-7C1E-420A-A9CC-B232EC08AE0E}" destId="{B3C1B803-98F0-4154-A2C6-626F312917A7}" srcOrd="0" destOrd="0" presId="urn:microsoft.com/office/officeart/2005/8/layout/vList5"/>
    <dgm:cxn modelId="{F4D5B8D4-B499-4C95-95B9-83A6A26B5694}" type="presParOf" srcId="{CD467C11-67D6-4F34-A211-47D3A9966D16}" destId="{C710D4B0-3763-494F-8E2B-2F20002663FF}" srcOrd="0" destOrd="0" presId="urn:microsoft.com/office/officeart/2005/8/layout/vList5"/>
    <dgm:cxn modelId="{0A8A4A98-5AE8-45F0-81B5-CAFB42031273}" type="presParOf" srcId="{C710D4B0-3763-494F-8E2B-2F20002663FF}" destId="{0469EAA2-88C9-443C-922D-F579BEB32FA2}" srcOrd="0" destOrd="0" presId="urn:microsoft.com/office/officeart/2005/8/layout/vList5"/>
    <dgm:cxn modelId="{65EEC3DF-2C3D-4F4E-AFBA-77F6E5DE4B8E}" type="presParOf" srcId="{C710D4B0-3763-494F-8E2B-2F20002663FF}" destId="{B13EB38A-881C-4154-9436-660A20D3F90C}" srcOrd="1" destOrd="0" presId="urn:microsoft.com/office/officeart/2005/8/layout/vList5"/>
    <dgm:cxn modelId="{60BBF202-0D70-404B-81EE-6974C55C6FEE}" type="presParOf" srcId="{CD467C11-67D6-4F34-A211-47D3A9966D16}" destId="{2F17670C-2889-4451-850C-E9414A0DF3A4}" srcOrd="1" destOrd="0" presId="urn:microsoft.com/office/officeart/2005/8/layout/vList5"/>
    <dgm:cxn modelId="{DF82CEC0-BD39-4D51-A230-9D715C4D4E9E}" type="presParOf" srcId="{CD467C11-67D6-4F34-A211-47D3A9966D16}" destId="{4B620815-F520-4029-BD1D-48EE6A434CD6}" srcOrd="2" destOrd="0" presId="urn:microsoft.com/office/officeart/2005/8/layout/vList5"/>
    <dgm:cxn modelId="{64D5B0C0-F743-4705-9828-87716B8A6BA7}" type="presParOf" srcId="{4B620815-F520-4029-BD1D-48EE6A434CD6}" destId="{E1F53A96-C6CA-414A-8CAB-D05AD9BA0506}" srcOrd="0" destOrd="0" presId="urn:microsoft.com/office/officeart/2005/8/layout/vList5"/>
    <dgm:cxn modelId="{8C3F5C16-7303-4465-BDB8-98FB3EFEC60E}" type="presParOf" srcId="{4B620815-F520-4029-BD1D-48EE6A434CD6}" destId="{B3C1B803-98F0-4154-A2C6-626F312917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E3AE65-22F8-452A-B686-7ED9E386F9FD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D0BA17-A255-4C16-A4CA-96F8D9DD5DA0}">
      <dgm:prSet phldrT="[Text]"/>
      <dgm:spPr/>
      <dgm:t>
        <a:bodyPr/>
        <a:lstStyle/>
        <a:p>
          <a:r>
            <a:rPr lang="en-US" dirty="0"/>
            <a:t>Farmer Surveys</a:t>
          </a:r>
        </a:p>
      </dgm:t>
    </dgm:pt>
    <dgm:pt modelId="{4533A203-3A2C-48C3-A24D-3897938C0772}" type="parTrans" cxnId="{ABA3B357-C4B2-42E5-BE20-1E396E21F40D}">
      <dgm:prSet/>
      <dgm:spPr/>
      <dgm:t>
        <a:bodyPr/>
        <a:lstStyle/>
        <a:p>
          <a:endParaRPr lang="en-US"/>
        </a:p>
      </dgm:t>
    </dgm:pt>
    <dgm:pt modelId="{8BB30F86-2CCE-4EE7-8FD2-7CCC85FC427E}" type="sibTrans" cxnId="{ABA3B357-C4B2-42E5-BE20-1E396E21F40D}">
      <dgm:prSet/>
      <dgm:spPr/>
      <dgm:t>
        <a:bodyPr/>
        <a:lstStyle/>
        <a:p>
          <a:endParaRPr lang="en-US"/>
        </a:p>
      </dgm:t>
    </dgm:pt>
    <dgm:pt modelId="{980F956F-7F9F-4BDD-94D8-B7A103E93D5F}">
      <dgm:prSet phldrT="[Text]"/>
      <dgm:spPr>
        <a:solidFill>
          <a:srgbClr val="43BB8D"/>
        </a:solidFill>
      </dgm:spPr>
      <dgm:t>
        <a:bodyPr/>
        <a:lstStyle/>
        <a:p>
          <a:r>
            <a:rPr lang="en-US" dirty="0"/>
            <a:t>FSA &amp; RMA</a:t>
          </a:r>
        </a:p>
      </dgm:t>
    </dgm:pt>
    <dgm:pt modelId="{B5941FC8-C632-408D-92D2-D6FA90249885}" type="parTrans" cxnId="{01960B3F-36E5-44E3-8CA4-162BB6F070FB}">
      <dgm:prSet/>
      <dgm:spPr/>
      <dgm:t>
        <a:bodyPr/>
        <a:lstStyle/>
        <a:p>
          <a:endParaRPr lang="en-US"/>
        </a:p>
      </dgm:t>
    </dgm:pt>
    <dgm:pt modelId="{5428CA0E-41E1-4AED-A6E6-12269DC858EC}" type="sibTrans" cxnId="{01960B3F-36E5-44E3-8CA4-162BB6F070FB}">
      <dgm:prSet/>
      <dgm:spPr/>
      <dgm:t>
        <a:bodyPr/>
        <a:lstStyle/>
        <a:p>
          <a:endParaRPr lang="en-US"/>
        </a:p>
      </dgm:t>
    </dgm:pt>
    <dgm:pt modelId="{DE197BD6-323E-4C84-9DB3-46FA3EBE8833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Satellite</a:t>
          </a:r>
        </a:p>
      </dgm:t>
    </dgm:pt>
    <dgm:pt modelId="{E9ECE94F-D5F1-4A74-9DC9-E32611A2FF57}" type="parTrans" cxnId="{D7AB0A9E-F18C-456A-A63E-A4CE5687B543}">
      <dgm:prSet/>
      <dgm:spPr/>
      <dgm:t>
        <a:bodyPr/>
        <a:lstStyle/>
        <a:p>
          <a:endParaRPr lang="en-US"/>
        </a:p>
      </dgm:t>
    </dgm:pt>
    <dgm:pt modelId="{C876E059-88AD-4BFD-9003-976823EC3894}" type="sibTrans" cxnId="{D7AB0A9E-F18C-456A-A63E-A4CE5687B543}">
      <dgm:prSet/>
      <dgm:spPr/>
      <dgm:t>
        <a:bodyPr/>
        <a:lstStyle/>
        <a:p>
          <a:endParaRPr lang="en-US"/>
        </a:p>
      </dgm:t>
    </dgm:pt>
    <dgm:pt modelId="{44C4FD3F-D08E-4EF4-80DC-0BDAD929D0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NASS Acreage Estimate</a:t>
          </a:r>
        </a:p>
      </dgm:t>
    </dgm:pt>
    <dgm:pt modelId="{45716893-E410-4A10-9072-214D2EA33D41}" type="parTrans" cxnId="{F519FC3B-1817-4853-A1D9-040B546FAB53}">
      <dgm:prSet/>
      <dgm:spPr/>
      <dgm:t>
        <a:bodyPr/>
        <a:lstStyle/>
        <a:p>
          <a:endParaRPr lang="en-US"/>
        </a:p>
      </dgm:t>
    </dgm:pt>
    <dgm:pt modelId="{C6D408F9-C05F-49B4-B309-C6A1C81738CC}" type="sibTrans" cxnId="{F519FC3B-1817-4853-A1D9-040B546FAB53}">
      <dgm:prSet/>
      <dgm:spPr/>
      <dgm:t>
        <a:bodyPr/>
        <a:lstStyle/>
        <a:p>
          <a:endParaRPr lang="en-US"/>
        </a:p>
      </dgm:t>
    </dgm:pt>
    <dgm:pt modelId="{D26883C9-2240-4D3A-AD7A-062760614F4B}">
      <dgm:prSet phldrT="[Text]"/>
      <dgm:spPr>
        <a:solidFill>
          <a:srgbClr val="43BB8D"/>
        </a:solidFill>
      </dgm:spPr>
      <dgm:t>
        <a:bodyPr/>
        <a:lstStyle/>
        <a:p>
          <a:r>
            <a:rPr lang="en-US" dirty="0"/>
            <a:t>Certified Acres</a:t>
          </a:r>
        </a:p>
      </dgm:t>
    </dgm:pt>
    <dgm:pt modelId="{359F57CD-A3AC-4681-8C89-C74BFAF65B6C}" type="parTrans" cxnId="{6CCA5695-EB3B-41F3-B5A0-6B8D742CBDA4}">
      <dgm:prSet/>
      <dgm:spPr/>
      <dgm:t>
        <a:bodyPr/>
        <a:lstStyle/>
        <a:p>
          <a:endParaRPr lang="en-US"/>
        </a:p>
      </dgm:t>
    </dgm:pt>
    <dgm:pt modelId="{E5E56FCA-B397-474E-9903-E7CBD8C4AE73}" type="sibTrans" cxnId="{6CCA5695-EB3B-41F3-B5A0-6B8D742CBDA4}">
      <dgm:prSet/>
      <dgm:spPr/>
      <dgm:t>
        <a:bodyPr/>
        <a:lstStyle/>
        <a:p>
          <a:endParaRPr lang="en-US"/>
        </a:p>
      </dgm:t>
    </dgm:pt>
    <dgm:pt modelId="{4F3F9C42-95A5-4A6C-8115-6DB5CC58D692}">
      <dgm:prSet phldrT="[Text]"/>
      <dgm:spPr>
        <a:solidFill>
          <a:srgbClr val="43BB8D"/>
        </a:solidFill>
      </dgm:spPr>
      <dgm:t>
        <a:bodyPr/>
        <a:lstStyle/>
        <a:p>
          <a:r>
            <a:rPr lang="en-US" dirty="0"/>
            <a:t>Failed Acres</a:t>
          </a:r>
        </a:p>
      </dgm:t>
    </dgm:pt>
    <dgm:pt modelId="{63C8EF76-5F4D-4F45-B6EE-B88F7E2639EA}" type="parTrans" cxnId="{06B57409-220C-4648-8EEA-523B62461B34}">
      <dgm:prSet/>
      <dgm:spPr/>
      <dgm:t>
        <a:bodyPr/>
        <a:lstStyle/>
        <a:p>
          <a:endParaRPr lang="en-US"/>
        </a:p>
      </dgm:t>
    </dgm:pt>
    <dgm:pt modelId="{607E1315-A697-4213-85F4-D2AC26D06086}" type="sibTrans" cxnId="{06B57409-220C-4648-8EEA-523B62461B34}">
      <dgm:prSet/>
      <dgm:spPr/>
      <dgm:t>
        <a:bodyPr/>
        <a:lstStyle/>
        <a:p>
          <a:endParaRPr lang="en-US"/>
        </a:p>
      </dgm:t>
    </dgm:pt>
    <dgm:pt modelId="{CB54A081-2D1D-4405-AFBB-7173A61735DD}" type="pres">
      <dgm:prSet presAssocID="{39E3AE65-22F8-452A-B686-7ED9E386F9FD}" presName="Name0" presStyleCnt="0">
        <dgm:presLayoutVars>
          <dgm:chMax val="4"/>
          <dgm:resizeHandles val="exact"/>
        </dgm:presLayoutVars>
      </dgm:prSet>
      <dgm:spPr/>
    </dgm:pt>
    <dgm:pt modelId="{D3ABF1DE-FB43-404B-B1D2-CCA1D8599F54}" type="pres">
      <dgm:prSet presAssocID="{39E3AE65-22F8-452A-B686-7ED9E386F9FD}" presName="ellipse" presStyleLbl="trBgShp" presStyleIdx="0" presStyleCnt="1"/>
      <dgm:spPr/>
    </dgm:pt>
    <dgm:pt modelId="{B9D90B20-17F3-4959-AEDA-BA1562CF73F4}" type="pres">
      <dgm:prSet presAssocID="{39E3AE65-22F8-452A-B686-7ED9E386F9FD}" presName="arrow1" presStyleLbl="fgShp" presStyleIdx="0" presStyleCnt="1"/>
      <dgm:spPr/>
    </dgm:pt>
    <dgm:pt modelId="{4F54B281-8C8D-414D-8879-7B5688EA1B32}" type="pres">
      <dgm:prSet presAssocID="{39E3AE65-22F8-452A-B686-7ED9E386F9FD}" presName="rectangle" presStyleLbl="revTx" presStyleIdx="0" presStyleCnt="1" custLinFactNeighborX="0" custLinFactNeighborY="37692">
        <dgm:presLayoutVars>
          <dgm:bulletEnabled val="1"/>
        </dgm:presLayoutVars>
      </dgm:prSet>
      <dgm:spPr/>
    </dgm:pt>
    <dgm:pt modelId="{42DA089C-679A-4A9A-B4D2-F0F51501D137}" type="pres">
      <dgm:prSet presAssocID="{980F956F-7F9F-4BDD-94D8-B7A103E93D5F}" presName="item1" presStyleLbl="node1" presStyleIdx="0" presStyleCnt="3">
        <dgm:presLayoutVars>
          <dgm:bulletEnabled val="1"/>
        </dgm:presLayoutVars>
      </dgm:prSet>
      <dgm:spPr/>
    </dgm:pt>
    <dgm:pt modelId="{AC6FAC53-5693-4CD9-8E20-5CA504CC7402}" type="pres">
      <dgm:prSet presAssocID="{DE197BD6-323E-4C84-9DB3-46FA3EBE8833}" presName="item2" presStyleLbl="node1" presStyleIdx="1" presStyleCnt="3">
        <dgm:presLayoutVars>
          <dgm:bulletEnabled val="1"/>
        </dgm:presLayoutVars>
      </dgm:prSet>
      <dgm:spPr/>
    </dgm:pt>
    <dgm:pt modelId="{FC01FF33-9B35-467F-B49F-916545BFEE44}" type="pres">
      <dgm:prSet presAssocID="{44C4FD3F-D08E-4EF4-80DC-0BDAD929D039}" presName="item3" presStyleLbl="node1" presStyleIdx="2" presStyleCnt="3">
        <dgm:presLayoutVars>
          <dgm:bulletEnabled val="1"/>
        </dgm:presLayoutVars>
      </dgm:prSet>
      <dgm:spPr/>
    </dgm:pt>
    <dgm:pt modelId="{AE7D9D22-599B-4511-92EE-A3347AAEB61E}" type="pres">
      <dgm:prSet presAssocID="{39E3AE65-22F8-452A-B686-7ED9E386F9FD}" presName="funnel" presStyleLbl="trAlignAcc1" presStyleIdx="0" presStyleCnt="1" custScaleY="89217"/>
      <dgm:spPr/>
    </dgm:pt>
  </dgm:ptLst>
  <dgm:cxnLst>
    <dgm:cxn modelId="{06B57409-220C-4648-8EEA-523B62461B34}" srcId="{980F956F-7F9F-4BDD-94D8-B7A103E93D5F}" destId="{4F3F9C42-95A5-4A6C-8115-6DB5CC58D692}" srcOrd="1" destOrd="0" parTransId="{63C8EF76-5F4D-4F45-B6EE-B88F7E2639EA}" sibTransId="{607E1315-A697-4213-85F4-D2AC26D06086}"/>
    <dgm:cxn modelId="{F519FC3B-1817-4853-A1D9-040B546FAB53}" srcId="{39E3AE65-22F8-452A-B686-7ED9E386F9FD}" destId="{44C4FD3F-D08E-4EF4-80DC-0BDAD929D039}" srcOrd="3" destOrd="0" parTransId="{45716893-E410-4A10-9072-214D2EA33D41}" sibTransId="{C6D408F9-C05F-49B4-B309-C6A1C81738CC}"/>
    <dgm:cxn modelId="{01960B3F-36E5-44E3-8CA4-162BB6F070FB}" srcId="{39E3AE65-22F8-452A-B686-7ED9E386F9FD}" destId="{980F956F-7F9F-4BDD-94D8-B7A103E93D5F}" srcOrd="1" destOrd="0" parTransId="{B5941FC8-C632-408D-92D2-D6FA90249885}" sibTransId="{5428CA0E-41E1-4AED-A6E6-12269DC858EC}"/>
    <dgm:cxn modelId="{ABA3B357-C4B2-42E5-BE20-1E396E21F40D}" srcId="{39E3AE65-22F8-452A-B686-7ED9E386F9FD}" destId="{54D0BA17-A255-4C16-A4CA-96F8D9DD5DA0}" srcOrd="0" destOrd="0" parTransId="{4533A203-3A2C-48C3-A24D-3897938C0772}" sibTransId="{8BB30F86-2CCE-4EE7-8FD2-7CCC85FC427E}"/>
    <dgm:cxn modelId="{30069E88-9E5C-472F-B72C-5FF13B1D9447}" type="presOf" srcId="{D26883C9-2240-4D3A-AD7A-062760614F4B}" destId="{AC6FAC53-5693-4CD9-8E20-5CA504CC7402}" srcOrd="0" destOrd="1" presId="urn:microsoft.com/office/officeart/2005/8/layout/funnel1"/>
    <dgm:cxn modelId="{9CF7258D-A312-45AC-99CF-35C6BE3F7985}" type="presOf" srcId="{44C4FD3F-D08E-4EF4-80DC-0BDAD929D039}" destId="{4F54B281-8C8D-414D-8879-7B5688EA1B32}" srcOrd="0" destOrd="0" presId="urn:microsoft.com/office/officeart/2005/8/layout/funnel1"/>
    <dgm:cxn modelId="{0EB27D8F-9CCA-4914-A7BC-BDFD2F4D3594}" type="presOf" srcId="{39E3AE65-22F8-452A-B686-7ED9E386F9FD}" destId="{CB54A081-2D1D-4405-AFBB-7173A61735DD}" srcOrd="0" destOrd="0" presId="urn:microsoft.com/office/officeart/2005/8/layout/funnel1"/>
    <dgm:cxn modelId="{6CCA5695-EB3B-41F3-B5A0-6B8D742CBDA4}" srcId="{980F956F-7F9F-4BDD-94D8-B7A103E93D5F}" destId="{D26883C9-2240-4D3A-AD7A-062760614F4B}" srcOrd="0" destOrd="0" parTransId="{359F57CD-A3AC-4681-8C89-C74BFAF65B6C}" sibTransId="{E5E56FCA-B397-474E-9903-E7CBD8C4AE73}"/>
    <dgm:cxn modelId="{A0C6749A-1788-4C32-86E4-9DB29893FC37}" type="presOf" srcId="{54D0BA17-A255-4C16-A4CA-96F8D9DD5DA0}" destId="{FC01FF33-9B35-467F-B49F-916545BFEE44}" srcOrd="0" destOrd="0" presId="urn:microsoft.com/office/officeart/2005/8/layout/funnel1"/>
    <dgm:cxn modelId="{D7AB0A9E-F18C-456A-A63E-A4CE5687B543}" srcId="{39E3AE65-22F8-452A-B686-7ED9E386F9FD}" destId="{DE197BD6-323E-4C84-9DB3-46FA3EBE8833}" srcOrd="2" destOrd="0" parTransId="{E9ECE94F-D5F1-4A74-9DC9-E32611A2FF57}" sibTransId="{C876E059-88AD-4BFD-9003-976823EC3894}"/>
    <dgm:cxn modelId="{73160DCD-8118-4F65-A4EE-3106BB1C5100}" type="presOf" srcId="{980F956F-7F9F-4BDD-94D8-B7A103E93D5F}" destId="{AC6FAC53-5693-4CD9-8E20-5CA504CC7402}" srcOrd="0" destOrd="0" presId="urn:microsoft.com/office/officeart/2005/8/layout/funnel1"/>
    <dgm:cxn modelId="{272A26D3-C263-41F4-B9BE-6978C791774F}" type="presOf" srcId="{4F3F9C42-95A5-4A6C-8115-6DB5CC58D692}" destId="{AC6FAC53-5693-4CD9-8E20-5CA504CC7402}" srcOrd="0" destOrd="2" presId="urn:microsoft.com/office/officeart/2005/8/layout/funnel1"/>
    <dgm:cxn modelId="{539685EF-38C8-440E-B532-3574D3C317A3}" type="presOf" srcId="{DE197BD6-323E-4C84-9DB3-46FA3EBE8833}" destId="{42DA089C-679A-4A9A-B4D2-F0F51501D137}" srcOrd="0" destOrd="0" presId="urn:microsoft.com/office/officeart/2005/8/layout/funnel1"/>
    <dgm:cxn modelId="{C4851F71-499C-4E77-BCA9-B79227659A13}" type="presParOf" srcId="{CB54A081-2D1D-4405-AFBB-7173A61735DD}" destId="{D3ABF1DE-FB43-404B-B1D2-CCA1D8599F54}" srcOrd="0" destOrd="0" presId="urn:microsoft.com/office/officeart/2005/8/layout/funnel1"/>
    <dgm:cxn modelId="{02DAE68B-6EA0-455F-ABE0-BB9F0BD2FB71}" type="presParOf" srcId="{CB54A081-2D1D-4405-AFBB-7173A61735DD}" destId="{B9D90B20-17F3-4959-AEDA-BA1562CF73F4}" srcOrd="1" destOrd="0" presId="urn:microsoft.com/office/officeart/2005/8/layout/funnel1"/>
    <dgm:cxn modelId="{DA88FD74-69B3-4E49-B7F6-25F9BBBEFEA1}" type="presParOf" srcId="{CB54A081-2D1D-4405-AFBB-7173A61735DD}" destId="{4F54B281-8C8D-414D-8879-7B5688EA1B32}" srcOrd="2" destOrd="0" presId="urn:microsoft.com/office/officeart/2005/8/layout/funnel1"/>
    <dgm:cxn modelId="{8459F325-5DEE-4449-8169-5C06964775E3}" type="presParOf" srcId="{CB54A081-2D1D-4405-AFBB-7173A61735DD}" destId="{42DA089C-679A-4A9A-B4D2-F0F51501D137}" srcOrd="3" destOrd="0" presId="urn:microsoft.com/office/officeart/2005/8/layout/funnel1"/>
    <dgm:cxn modelId="{38CB4B21-F03C-4214-B3DD-EC444CEF452C}" type="presParOf" srcId="{CB54A081-2D1D-4405-AFBB-7173A61735DD}" destId="{AC6FAC53-5693-4CD9-8E20-5CA504CC7402}" srcOrd="4" destOrd="0" presId="urn:microsoft.com/office/officeart/2005/8/layout/funnel1"/>
    <dgm:cxn modelId="{D89A6C37-0FF1-4223-A25E-6A113D89D422}" type="presParOf" srcId="{CB54A081-2D1D-4405-AFBB-7173A61735DD}" destId="{FC01FF33-9B35-467F-B49F-916545BFEE44}" srcOrd="5" destOrd="0" presId="urn:microsoft.com/office/officeart/2005/8/layout/funnel1"/>
    <dgm:cxn modelId="{4CC09400-543B-444B-8916-3D18C4A86AFF}" type="presParOf" srcId="{CB54A081-2D1D-4405-AFBB-7173A61735DD}" destId="{AE7D9D22-599B-4511-92EE-A3347AAEB6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E3AE65-22F8-452A-B686-7ED9E386F9FD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C4FD3F-D08E-4EF4-80DC-0BDAD929D0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NASS Acreage Estimate</a:t>
          </a:r>
        </a:p>
      </dgm:t>
    </dgm:pt>
    <dgm:pt modelId="{45716893-E410-4A10-9072-214D2EA33D41}" type="parTrans" cxnId="{F519FC3B-1817-4853-A1D9-040B546FAB53}">
      <dgm:prSet/>
      <dgm:spPr/>
      <dgm:t>
        <a:bodyPr/>
        <a:lstStyle/>
        <a:p>
          <a:endParaRPr lang="en-US"/>
        </a:p>
      </dgm:t>
    </dgm:pt>
    <dgm:pt modelId="{C6D408F9-C05F-49B4-B309-C6A1C81738CC}" type="sibTrans" cxnId="{F519FC3B-1817-4853-A1D9-040B546FAB53}">
      <dgm:prSet/>
      <dgm:spPr/>
      <dgm:t>
        <a:bodyPr/>
        <a:lstStyle/>
        <a:p>
          <a:endParaRPr lang="en-US"/>
        </a:p>
      </dgm:t>
    </dgm:pt>
    <dgm:pt modelId="{CB54A081-2D1D-4405-AFBB-7173A61735DD}" type="pres">
      <dgm:prSet presAssocID="{39E3AE65-22F8-452A-B686-7ED9E386F9FD}" presName="Name0" presStyleCnt="0">
        <dgm:presLayoutVars>
          <dgm:chMax val="4"/>
          <dgm:resizeHandles val="exact"/>
        </dgm:presLayoutVars>
      </dgm:prSet>
      <dgm:spPr/>
    </dgm:pt>
    <dgm:pt modelId="{D3ABF1DE-FB43-404B-B1D2-CCA1D8599F54}" type="pres">
      <dgm:prSet presAssocID="{39E3AE65-22F8-452A-B686-7ED9E386F9FD}" presName="ellipse" presStyleLbl="trBgShp" presStyleIdx="0" presStyleCnt="1"/>
      <dgm:spPr/>
    </dgm:pt>
    <dgm:pt modelId="{B9D90B20-17F3-4959-AEDA-BA1562CF73F4}" type="pres">
      <dgm:prSet presAssocID="{39E3AE65-22F8-452A-B686-7ED9E386F9FD}" presName="arrow1" presStyleLbl="fgShp" presStyleIdx="0" presStyleCnt="1"/>
      <dgm:spPr/>
    </dgm:pt>
    <dgm:pt modelId="{4F54B281-8C8D-414D-8879-7B5688EA1B32}" type="pres">
      <dgm:prSet presAssocID="{39E3AE65-22F8-452A-B686-7ED9E386F9FD}" presName="rectangle" presStyleLbl="revTx" presStyleIdx="0" presStyleCnt="1" custLinFactNeighborX="0" custLinFactNeighborY="37692">
        <dgm:presLayoutVars>
          <dgm:bulletEnabled val="1"/>
        </dgm:presLayoutVars>
      </dgm:prSet>
      <dgm:spPr/>
    </dgm:pt>
    <dgm:pt modelId="{AE7D9D22-599B-4511-92EE-A3347AAEB61E}" type="pres">
      <dgm:prSet presAssocID="{39E3AE65-22F8-452A-B686-7ED9E386F9FD}" presName="funnel" presStyleLbl="trAlignAcc1" presStyleIdx="0" presStyleCnt="1" custScaleY="89217"/>
      <dgm:spPr/>
    </dgm:pt>
  </dgm:ptLst>
  <dgm:cxnLst>
    <dgm:cxn modelId="{F519FC3B-1817-4853-A1D9-040B546FAB53}" srcId="{39E3AE65-22F8-452A-B686-7ED9E386F9FD}" destId="{44C4FD3F-D08E-4EF4-80DC-0BDAD929D039}" srcOrd="0" destOrd="0" parTransId="{45716893-E410-4A10-9072-214D2EA33D41}" sibTransId="{C6D408F9-C05F-49B4-B309-C6A1C81738CC}"/>
    <dgm:cxn modelId="{9CF7258D-A312-45AC-99CF-35C6BE3F7985}" type="presOf" srcId="{44C4FD3F-D08E-4EF4-80DC-0BDAD929D039}" destId="{4F54B281-8C8D-414D-8879-7B5688EA1B32}" srcOrd="0" destOrd="0" presId="urn:microsoft.com/office/officeart/2005/8/layout/funnel1"/>
    <dgm:cxn modelId="{0EB27D8F-9CCA-4914-A7BC-BDFD2F4D3594}" type="presOf" srcId="{39E3AE65-22F8-452A-B686-7ED9E386F9FD}" destId="{CB54A081-2D1D-4405-AFBB-7173A61735DD}" srcOrd="0" destOrd="0" presId="urn:microsoft.com/office/officeart/2005/8/layout/funnel1"/>
    <dgm:cxn modelId="{C4851F71-499C-4E77-BCA9-B79227659A13}" type="presParOf" srcId="{CB54A081-2D1D-4405-AFBB-7173A61735DD}" destId="{D3ABF1DE-FB43-404B-B1D2-CCA1D8599F54}" srcOrd="0" destOrd="0" presId="urn:microsoft.com/office/officeart/2005/8/layout/funnel1"/>
    <dgm:cxn modelId="{02DAE68B-6EA0-455F-ABE0-BB9F0BD2FB71}" type="presParOf" srcId="{CB54A081-2D1D-4405-AFBB-7173A61735DD}" destId="{B9D90B20-17F3-4959-AEDA-BA1562CF73F4}" srcOrd="1" destOrd="0" presId="urn:microsoft.com/office/officeart/2005/8/layout/funnel1"/>
    <dgm:cxn modelId="{DA88FD74-69B3-4E49-B7F6-25F9BBBEFEA1}" type="presParOf" srcId="{CB54A081-2D1D-4405-AFBB-7173A61735DD}" destId="{4F54B281-8C8D-414D-8879-7B5688EA1B32}" srcOrd="2" destOrd="0" presId="urn:microsoft.com/office/officeart/2005/8/layout/funnel1"/>
    <dgm:cxn modelId="{4CC09400-543B-444B-8916-3D18C4A86AFF}" type="presParOf" srcId="{CB54A081-2D1D-4405-AFBB-7173A61735DD}" destId="{AE7D9D22-599B-4511-92EE-A3347AAEB61E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D28E0-A2B1-40E2-952B-8E47B439D456}">
      <dsp:nvSpPr>
        <dsp:cNvPr id="0" name=""/>
        <dsp:cNvSpPr/>
      </dsp:nvSpPr>
      <dsp:spPr>
        <a:xfrm>
          <a:off x="0" y="1600201"/>
          <a:ext cx="2161877" cy="864750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WAOB</a:t>
          </a:r>
        </a:p>
      </dsp:txBody>
      <dsp:txXfrm>
        <a:off x="432375" y="1600201"/>
        <a:ext cx="1297127" cy="864750"/>
      </dsp:txXfrm>
    </dsp:sp>
    <dsp:sp modelId="{E79032F8-64B5-489B-9689-B5A3FE3443E7}">
      <dsp:nvSpPr>
        <dsp:cNvPr id="0" name=""/>
        <dsp:cNvSpPr/>
      </dsp:nvSpPr>
      <dsp:spPr>
        <a:xfrm>
          <a:off x="1933872" y="1600201"/>
          <a:ext cx="2161877" cy="8647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NASS</a:t>
          </a:r>
        </a:p>
      </dsp:txBody>
      <dsp:txXfrm>
        <a:off x="2366247" y="1600201"/>
        <a:ext cx="1297127" cy="8647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F8389-4C78-4C70-891D-407FFF9C9236}">
      <dsp:nvSpPr>
        <dsp:cNvPr id="0" name=""/>
        <dsp:cNvSpPr/>
      </dsp:nvSpPr>
      <dsp:spPr>
        <a:xfrm rot="5400000">
          <a:off x="2326005" y="-684291"/>
          <a:ext cx="1047750" cy="2682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Delayed Plantings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Delayed Harvest</a:t>
          </a:r>
        </a:p>
      </dsp:txBody>
      <dsp:txXfrm rot="-5400000">
        <a:off x="1508761" y="184100"/>
        <a:ext cx="2631093" cy="945456"/>
      </dsp:txXfrm>
    </dsp:sp>
    <dsp:sp modelId="{EA27BC14-975B-4F25-881B-81500EFDD608}">
      <dsp:nvSpPr>
        <dsp:cNvPr id="0" name=""/>
        <dsp:cNvSpPr/>
      </dsp:nvSpPr>
      <dsp:spPr>
        <a:xfrm>
          <a:off x="0" y="1984"/>
          <a:ext cx="15087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Excessive Rainfall</a:t>
          </a:r>
        </a:p>
      </dsp:txBody>
      <dsp:txXfrm>
        <a:off x="63934" y="65918"/>
        <a:ext cx="1380892" cy="1181819"/>
      </dsp:txXfrm>
    </dsp:sp>
    <dsp:sp modelId="{6B41CDB3-69DB-4E1D-8492-F4CB6D07F337}">
      <dsp:nvSpPr>
        <dsp:cNvPr id="0" name=""/>
        <dsp:cNvSpPr/>
      </dsp:nvSpPr>
      <dsp:spPr>
        <a:xfrm rot="5400000">
          <a:off x="2326005" y="690879"/>
          <a:ext cx="1047750" cy="2682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Rapid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Yield Reduction</a:t>
          </a:r>
        </a:p>
      </dsp:txBody>
      <dsp:txXfrm rot="-5400000">
        <a:off x="1508761" y="1559271"/>
        <a:ext cx="2631093" cy="945456"/>
      </dsp:txXfrm>
    </dsp:sp>
    <dsp:sp modelId="{800E1CC2-84F4-462C-9089-DA85F916396D}">
      <dsp:nvSpPr>
        <dsp:cNvPr id="0" name=""/>
        <dsp:cNvSpPr/>
      </dsp:nvSpPr>
      <dsp:spPr>
        <a:xfrm>
          <a:off x="0" y="1377156"/>
          <a:ext cx="15087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Drought</a:t>
          </a:r>
        </a:p>
      </dsp:txBody>
      <dsp:txXfrm>
        <a:off x="63934" y="1441090"/>
        <a:ext cx="1380892" cy="1181819"/>
      </dsp:txXfrm>
    </dsp:sp>
    <dsp:sp modelId="{2808E98E-EFF3-4F7E-BF9C-487B1EE77307}">
      <dsp:nvSpPr>
        <dsp:cNvPr id="0" name=""/>
        <dsp:cNvSpPr/>
      </dsp:nvSpPr>
      <dsp:spPr>
        <a:xfrm rot="5400000">
          <a:off x="2326005" y="2066051"/>
          <a:ext cx="1047750" cy="2682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Rapid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Delayed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Yield Implications</a:t>
          </a:r>
        </a:p>
      </dsp:txBody>
      <dsp:txXfrm rot="-5400000">
        <a:off x="1508761" y="2934443"/>
        <a:ext cx="2631093" cy="945456"/>
      </dsp:txXfrm>
    </dsp:sp>
    <dsp:sp modelId="{0543E9AB-6E69-40F2-92BA-50E5FFE41436}">
      <dsp:nvSpPr>
        <dsp:cNvPr id="0" name=""/>
        <dsp:cNvSpPr/>
      </dsp:nvSpPr>
      <dsp:spPr>
        <a:xfrm>
          <a:off x="0" y="2752328"/>
          <a:ext cx="15087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Temperature Extremes</a:t>
          </a:r>
        </a:p>
      </dsp:txBody>
      <dsp:txXfrm>
        <a:off x="63934" y="2816262"/>
        <a:ext cx="1380892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F1DE-FB43-404B-B1D2-CCA1D8599F54}">
      <dsp:nvSpPr>
        <dsp:cNvPr id="0" name=""/>
        <dsp:cNvSpPr/>
      </dsp:nvSpPr>
      <dsp:spPr>
        <a:xfrm>
          <a:off x="1471850" y="116085"/>
          <a:ext cx="3993356" cy="13868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0B20-17F3-4959-AEDA-BA1562CF73F4}">
      <dsp:nvSpPr>
        <dsp:cNvPr id="0" name=""/>
        <dsp:cNvSpPr/>
      </dsp:nvSpPr>
      <dsp:spPr>
        <a:xfrm>
          <a:off x="3087766" y="3511986"/>
          <a:ext cx="773906" cy="495300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B281-8C8D-414D-8879-7B5688EA1B32}">
      <dsp:nvSpPr>
        <dsp:cNvPr id="0" name=""/>
        <dsp:cNvSpPr/>
      </dsp:nvSpPr>
      <dsp:spPr>
        <a:xfrm>
          <a:off x="1617344" y="4024312"/>
          <a:ext cx="3714750" cy="92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WAOB Estimate</a:t>
          </a:r>
        </a:p>
      </dsp:txBody>
      <dsp:txXfrm>
        <a:off x="1617344" y="4024312"/>
        <a:ext cx="3714750" cy="928687"/>
      </dsp:txXfrm>
    </dsp:sp>
    <dsp:sp modelId="{42DA089C-679A-4A9A-B4D2-F0F51501D137}">
      <dsp:nvSpPr>
        <dsp:cNvPr id="0" name=""/>
        <dsp:cNvSpPr/>
      </dsp:nvSpPr>
      <dsp:spPr>
        <a:xfrm>
          <a:off x="2923698" y="1610034"/>
          <a:ext cx="1393031" cy="1393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Trend</a:t>
          </a:r>
        </a:p>
      </dsp:txBody>
      <dsp:txXfrm>
        <a:off x="3127703" y="1814039"/>
        <a:ext cx="985021" cy="985021"/>
      </dsp:txXfrm>
    </dsp:sp>
    <dsp:sp modelId="{AC6FAC53-5693-4CD9-8E20-5CA504CC7402}">
      <dsp:nvSpPr>
        <dsp:cNvPr id="0" name=""/>
        <dsp:cNvSpPr/>
      </dsp:nvSpPr>
      <dsp:spPr>
        <a:xfrm>
          <a:off x="1926907" y="564951"/>
          <a:ext cx="1393031" cy="1393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Economics</a:t>
          </a:r>
        </a:p>
      </dsp:txBody>
      <dsp:txXfrm>
        <a:off x="2130912" y="768956"/>
        <a:ext cx="985021" cy="985021"/>
      </dsp:txXfrm>
    </dsp:sp>
    <dsp:sp modelId="{FC01FF33-9B35-467F-B49F-916545BFEE44}">
      <dsp:nvSpPr>
        <dsp:cNvPr id="0" name=""/>
        <dsp:cNvSpPr/>
      </dsp:nvSpPr>
      <dsp:spPr>
        <a:xfrm>
          <a:off x="3350895" y="228147"/>
          <a:ext cx="1393031" cy="1393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Weather</a:t>
          </a:r>
        </a:p>
      </dsp:txBody>
      <dsp:txXfrm>
        <a:off x="3554900" y="432152"/>
        <a:ext cx="985021" cy="985021"/>
      </dsp:txXfrm>
    </dsp:sp>
    <dsp:sp modelId="{AE7D9D22-599B-4511-92EE-A3347AAEB61E}">
      <dsp:nvSpPr>
        <dsp:cNvPr id="0" name=""/>
        <dsp:cNvSpPr/>
      </dsp:nvSpPr>
      <dsp:spPr>
        <a:xfrm>
          <a:off x="1307782" y="132755"/>
          <a:ext cx="4333875" cy="30932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F1DE-FB43-404B-B1D2-CCA1D8599F54}">
      <dsp:nvSpPr>
        <dsp:cNvPr id="0" name=""/>
        <dsp:cNvSpPr/>
      </dsp:nvSpPr>
      <dsp:spPr>
        <a:xfrm>
          <a:off x="1471850" y="116085"/>
          <a:ext cx="3993356" cy="138684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0B20-17F3-4959-AEDA-BA1562CF73F4}">
      <dsp:nvSpPr>
        <dsp:cNvPr id="0" name=""/>
        <dsp:cNvSpPr/>
      </dsp:nvSpPr>
      <dsp:spPr>
        <a:xfrm>
          <a:off x="3087766" y="3511986"/>
          <a:ext cx="773906" cy="4953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B281-8C8D-414D-8879-7B5688EA1B32}">
      <dsp:nvSpPr>
        <dsp:cNvPr id="0" name=""/>
        <dsp:cNvSpPr/>
      </dsp:nvSpPr>
      <dsp:spPr>
        <a:xfrm>
          <a:off x="1617344" y="4024312"/>
          <a:ext cx="3714750" cy="928687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NASS Acreage Estimate</a:t>
          </a:r>
        </a:p>
      </dsp:txBody>
      <dsp:txXfrm>
        <a:off x="1617344" y="4024312"/>
        <a:ext cx="3714750" cy="928687"/>
      </dsp:txXfrm>
    </dsp:sp>
    <dsp:sp modelId="{42DA089C-679A-4A9A-B4D2-F0F51501D137}">
      <dsp:nvSpPr>
        <dsp:cNvPr id="0" name=""/>
        <dsp:cNvSpPr/>
      </dsp:nvSpPr>
      <dsp:spPr>
        <a:xfrm>
          <a:off x="2923698" y="1610034"/>
          <a:ext cx="1393031" cy="1393031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Satellite</a:t>
          </a:r>
        </a:p>
      </dsp:txBody>
      <dsp:txXfrm>
        <a:off x="3127703" y="1814039"/>
        <a:ext cx="985021" cy="985021"/>
      </dsp:txXfrm>
    </dsp:sp>
    <dsp:sp modelId="{AC6FAC53-5693-4CD9-8E20-5CA504CC7402}">
      <dsp:nvSpPr>
        <dsp:cNvPr id="0" name=""/>
        <dsp:cNvSpPr/>
      </dsp:nvSpPr>
      <dsp:spPr>
        <a:xfrm>
          <a:off x="1926907" y="564951"/>
          <a:ext cx="1393031" cy="1393031"/>
        </a:xfrm>
        <a:prstGeom prst="ellipse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FSA &amp; RMA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Certified Acres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Failed Acres</a:t>
          </a:r>
        </a:p>
      </dsp:txBody>
      <dsp:txXfrm>
        <a:off x="2130912" y="768956"/>
        <a:ext cx="985021" cy="985021"/>
      </dsp:txXfrm>
    </dsp:sp>
    <dsp:sp modelId="{FC01FF33-9B35-467F-B49F-916545BFEE44}">
      <dsp:nvSpPr>
        <dsp:cNvPr id="0" name=""/>
        <dsp:cNvSpPr/>
      </dsp:nvSpPr>
      <dsp:spPr>
        <a:xfrm>
          <a:off x="3350895" y="228147"/>
          <a:ext cx="1393031" cy="13930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Farmer Surveys</a:t>
          </a:r>
        </a:p>
      </dsp:txBody>
      <dsp:txXfrm>
        <a:off x="3554900" y="432152"/>
        <a:ext cx="985021" cy="985021"/>
      </dsp:txXfrm>
    </dsp:sp>
    <dsp:sp modelId="{AE7D9D22-599B-4511-92EE-A3347AAEB61E}">
      <dsp:nvSpPr>
        <dsp:cNvPr id="0" name=""/>
        <dsp:cNvSpPr/>
      </dsp:nvSpPr>
      <dsp:spPr>
        <a:xfrm>
          <a:off x="1307782" y="132755"/>
          <a:ext cx="4333875" cy="30932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F1DE-FB43-404B-B1D2-CCA1D8599F54}">
      <dsp:nvSpPr>
        <dsp:cNvPr id="0" name=""/>
        <dsp:cNvSpPr/>
      </dsp:nvSpPr>
      <dsp:spPr>
        <a:xfrm>
          <a:off x="1471850" y="116085"/>
          <a:ext cx="3993356" cy="13868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0B20-17F3-4959-AEDA-BA1562CF73F4}">
      <dsp:nvSpPr>
        <dsp:cNvPr id="0" name=""/>
        <dsp:cNvSpPr/>
      </dsp:nvSpPr>
      <dsp:spPr>
        <a:xfrm>
          <a:off x="3087766" y="3511986"/>
          <a:ext cx="773906" cy="49530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B281-8C8D-414D-8879-7B5688EA1B32}">
      <dsp:nvSpPr>
        <dsp:cNvPr id="0" name=""/>
        <dsp:cNvSpPr/>
      </dsp:nvSpPr>
      <dsp:spPr>
        <a:xfrm>
          <a:off x="1617344" y="4024312"/>
          <a:ext cx="3714750" cy="928687"/>
        </a:xfrm>
        <a:prstGeom prst="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NASS Yield Estimate</a:t>
          </a:r>
        </a:p>
      </dsp:txBody>
      <dsp:txXfrm>
        <a:off x="1617344" y="4024312"/>
        <a:ext cx="3714750" cy="928687"/>
      </dsp:txXfrm>
    </dsp:sp>
    <dsp:sp modelId="{42DA089C-679A-4A9A-B4D2-F0F51501D137}">
      <dsp:nvSpPr>
        <dsp:cNvPr id="0" name=""/>
        <dsp:cNvSpPr/>
      </dsp:nvSpPr>
      <dsp:spPr>
        <a:xfrm>
          <a:off x="2923698" y="1610034"/>
          <a:ext cx="1393031" cy="1393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Satellite</a:t>
          </a:r>
        </a:p>
      </dsp:txBody>
      <dsp:txXfrm>
        <a:off x="3127703" y="1814039"/>
        <a:ext cx="985021" cy="985021"/>
      </dsp:txXfrm>
    </dsp:sp>
    <dsp:sp modelId="{9285CD21-2D2B-4946-A06F-5DBCFC8AA876}">
      <dsp:nvSpPr>
        <dsp:cNvPr id="0" name=""/>
        <dsp:cNvSpPr/>
      </dsp:nvSpPr>
      <dsp:spPr>
        <a:xfrm>
          <a:off x="1926907" y="564951"/>
          <a:ext cx="1393031" cy="139303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Objective Yield</a:t>
          </a:r>
        </a:p>
      </dsp:txBody>
      <dsp:txXfrm>
        <a:off x="2130912" y="768956"/>
        <a:ext cx="985021" cy="985021"/>
      </dsp:txXfrm>
    </dsp:sp>
    <dsp:sp modelId="{FF09F1F9-DBC4-4DF4-BE41-4E327F9360C5}">
      <dsp:nvSpPr>
        <dsp:cNvPr id="0" name=""/>
        <dsp:cNvSpPr/>
      </dsp:nvSpPr>
      <dsp:spPr>
        <a:xfrm>
          <a:off x="3350895" y="228147"/>
          <a:ext cx="1393031" cy="13930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Farmer Surveys</a:t>
          </a:r>
        </a:p>
      </dsp:txBody>
      <dsp:txXfrm>
        <a:off x="3554900" y="432152"/>
        <a:ext cx="985021" cy="985021"/>
      </dsp:txXfrm>
    </dsp:sp>
    <dsp:sp modelId="{AE7D9D22-599B-4511-92EE-A3347AAEB61E}">
      <dsp:nvSpPr>
        <dsp:cNvPr id="0" name=""/>
        <dsp:cNvSpPr/>
      </dsp:nvSpPr>
      <dsp:spPr>
        <a:xfrm>
          <a:off x="1307782" y="132755"/>
          <a:ext cx="4333875" cy="30932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B38A-881C-4154-9436-660A20D3F90C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82,352 Farmers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~First 2 Weeks of March</a:t>
          </a:r>
        </a:p>
      </dsp:txBody>
      <dsp:txXfrm rot="-5400000">
        <a:off x="2194561" y="184100"/>
        <a:ext cx="3850293" cy="945456"/>
      </dsp:txXfrm>
    </dsp:sp>
    <dsp:sp modelId="{0469EAA2-88C9-443C-922D-F579BEB32FA2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March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Agricultural Survey</a:t>
          </a:r>
        </a:p>
      </dsp:txBody>
      <dsp:txXfrm>
        <a:off x="63934" y="65918"/>
        <a:ext cx="2066692" cy="1181819"/>
      </dsp:txXfrm>
    </dsp:sp>
    <dsp:sp modelId="{B3C1B803-98F0-4154-A2C6-626F312917A7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~100,000 Farmers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~First 2 Weeks of June</a:t>
          </a:r>
        </a:p>
      </dsp:txBody>
      <dsp:txXfrm rot="-5400000">
        <a:off x="2194561" y="1559271"/>
        <a:ext cx="3850293" cy="945456"/>
      </dsp:txXfrm>
    </dsp:sp>
    <dsp:sp modelId="{E1F53A96-C6CA-414A-8CAB-D05AD9BA050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June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Agricultural Survey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Area Survey</a:t>
          </a:r>
        </a:p>
      </dsp:txBody>
      <dsp:txXfrm>
        <a:off x="63934" y="1441090"/>
        <a:ext cx="2066692" cy="1181819"/>
      </dsp:txXfrm>
    </dsp:sp>
    <dsp:sp modelId="{6494E9B3-7980-4CA8-BBD9-175E8C102069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78,637 Farmers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~First 2 Weeks of December</a:t>
          </a:r>
        </a:p>
      </dsp:txBody>
      <dsp:txXfrm rot="-5400000">
        <a:off x="2194561" y="2934443"/>
        <a:ext cx="3850293" cy="945456"/>
      </dsp:txXfrm>
    </dsp:sp>
    <dsp:sp modelId="{8BB2DC2F-D039-4E7A-973E-0E352DB04F85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December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Agricultural Survey</a:t>
          </a:r>
        </a:p>
      </dsp:txBody>
      <dsp:txXfrm>
        <a:off x="63934" y="2816262"/>
        <a:ext cx="2066692" cy="1181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B38A-881C-4154-9436-660A20D3F90C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rgbClr val="FFD3C1"/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August - November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8,000 – 21,000 Farmers</a:t>
          </a:r>
        </a:p>
      </dsp:txBody>
      <dsp:txXfrm rot="-5400000">
        <a:off x="2194561" y="184100"/>
        <a:ext cx="3850293" cy="945456"/>
      </dsp:txXfrm>
    </dsp:sp>
    <dsp:sp modelId="{0469EAA2-88C9-443C-922D-F579BEB32FA2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rgbClr val="B43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Ag Yield</a:t>
          </a:r>
        </a:p>
      </dsp:txBody>
      <dsp:txXfrm>
        <a:off x="63934" y="65918"/>
        <a:ext cx="2066692" cy="1181819"/>
      </dsp:txXfrm>
    </dsp:sp>
    <dsp:sp modelId="{B3C1B803-98F0-4154-A2C6-626F312917A7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rgbClr val="FFE0B7">
            <a:alpha val="89804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September - November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&gt;1,000 Sample Fields</a:t>
          </a:r>
        </a:p>
      </dsp:txBody>
      <dsp:txXfrm rot="-5400000">
        <a:off x="2194561" y="1559271"/>
        <a:ext cx="3850293" cy="945456"/>
      </dsp:txXfrm>
    </dsp:sp>
    <dsp:sp modelId="{E1F53A96-C6CA-414A-8CAB-D05AD9BA050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rgbClr val="AD6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Objective Yield</a:t>
          </a:r>
        </a:p>
      </dsp:txBody>
      <dsp:txXfrm>
        <a:off x="63934" y="1441090"/>
        <a:ext cx="2066692" cy="1181819"/>
      </dsp:txXfrm>
    </dsp:sp>
    <dsp:sp modelId="{6494E9B3-7980-4CA8-BBD9-175E8C102069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rgbClr val="FFD3C1">
            <a:alpha val="90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78,637 Farmers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~First 2 Weeks of December</a:t>
          </a:r>
        </a:p>
      </dsp:txBody>
      <dsp:txXfrm rot="-5400000">
        <a:off x="2194561" y="2934443"/>
        <a:ext cx="3850293" cy="945456"/>
      </dsp:txXfrm>
    </dsp:sp>
    <dsp:sp modelId="{8BB2DC2F-D039-4E7A-973E-0E352DB04F85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rgbClr val="B43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December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Agricultural Survey</a:t>
          </a:r>
        </a:p>
      </dsp:txBody>
      <dsp:txXfrm>
        <a:off x="63934" y="2816262"/>
        <a:ext cx="2066692" cy="1181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B38A-881C-4154-9436-660A20D3F90C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rgbClr val="A8E0CB">
            <a:alpha val="90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August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October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Annual</a:t>
          </a:r>
        </a:p>
      </dsp:txBody>
      <dsp:txXfrm rot="-5400000">
        <a:off x="2194559" y="275707"/>
        <a:ext cx="3824022" cy="1431076"/>
      </dsp:txXfrm>
    </dsp:sp>
    <dsp:sp modelId="{0469EAA2-88C9-443C-922D-F579BEB32FA2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FSA</a:t>
          </a:r>
          <a:r>
            <a:rPr lang="en-US" sz="30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Certified Acres</a:t>
          </a:r>
        </a:p>
      </dsp:txBody>
      <dsp:txXfrm>
        <a:off x="96772" y="96821"/>
        <a:ext cx="2001016" cy="1788846"/>
      </dsp:txXfrm>
    </dsp:sp>
    <dsp:sp modelId="{B3C1B803-98F0-4154-A2C6-626F312917A7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rgbClr val="A8E0CB">
            <a:alpha val="90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Annual</a:t>
          </a:r>
        </a:p>
      </dsp:txBody>
      <dsp:txXfrm rot="-5400000">
        <a:off x="2194559" y="2357217"/>
        <a:ext cx="3824022" cy="1431076"/>
      </dsp:txXfrm>
    </dsp:sp>
    <dsp:sp modelId="{E1F53A96-C6CA-414A-8CAB-D05AD9BA0506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FSA &amp; RMA </a:t>
          </a:r>
          <a:r>
            <a:rPr lang="en-US" sz="1800" kern="1200" dirty="0"/>
            <a:t>Failed Acres</a:t>
          </a:r>
        </a:p>
      </dsp:txBody>
      <dsp:txXfrm>
        <a:off x="96772" y="2178331"/>
        <a:ext cx="2001016" cy="17888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F1DE-FB43-404B-B1D2-CCA1D8599F54}">
      <dsp:nvSpPr>
        <dsp:cNvPr id="0" name=""/>
        <dsp:cNvSpPr/>
      </dsp:nvSpPr>
      <dsp:spPr>
        <a:xfrm>
          <a:off x="1471850" y="116085"/>
          <a:ext cx="3993356" cy="138684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0B20-17F3-4959-AEDA-BA1562CF73F4}">
      <dsp:nvSpPr>
        <dsp:cNvPr id="0" name=""/>
        <dsp:cNvSpPr/>
      </dsp:nvSpPr>
      <dsp:spPr>
        <a:xfrm>
          <a:off x="3087766" y="3511986"/>
          <a:ext cx="773906" cy="4953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B281-8C8D-414D-8879-7B5688EA1B32}">
      <dsp:nvSpPr>
        <dsp:cNvPr id="0" name=""/>
        <dsp:cNvSpPr/>
      </dsp:nvSpPr>
      <dsp:spPr>
        <a:xfrm>
          <a:off x="1617344" y="4024312"/>
          <a:ext cx="3714750" cy="928687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NASS Acreage Estimate</a:t>
          </a:r>
        </a:p>
      </dsp:txBody>
      <dsp:txXfrm>
        <a:off x="1617344" y="4024312"/>
        <a:ext cx="3714750" cy="928687"/>
      </dsp:txXfrm>
    </dsp:sp>
    <dsp:sp modelId="{42DA089C-679A-4A9A-B4D2-F0F51501D137}">
      <dsp:nvSpPr>
        <dsp:cNvPr id="0" name=""/>
        <dsp:cNvSpPr/>
      </dsp:nvSpPr>
      <dsp:spPr>
        <a:xfrm>
          <a:off x="2923698" y="1610034"/>
          <a:ext cx="1393031" cy="1393031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Satellite</a:t>
          </a:r>
        </a:p>
      </dsp:txBody>
      <dsp:txXfrm>
        <a:off x="3127703" y="1814039"/>
        <a:ext cx="985021" cy="985021"/>
      </dsp:txXfrm>
    </dsp:sp>
    <dsp:sp modelId="{AC6FAC53-5693-4CD9-8E20-5CA504CC7402}">
      <dsp:nvSpPr>
        <dsp:cNvPr id="0" name=""/>
        <dsp:cNvSpPr/>
      </dsp:nvSpPr>
      <dsp:spPr>
        <a:xfrm>
          <a:off x="1926907" y="564951"/>
          <a:ext cx="1393031" cy="1393031"/>
        </a:xfrm>
        <a:prstGeom prst="ellipse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FSA &amp; RMA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Certified Acres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Failed Acres</a:t>
          </a:r>
        </a:p>
      </dsp:txBody>
      <dsp:txXfrm>
        <a:off x="2130912" y="768956"/>
        <a:ext cx="985021" cy="985021"/>
      </dsp:txXfrm>
    </dsp:sp>
    <dsp:sp modelId="{FC01FF33-9B35-467F-B49F-916545BFEE44}">
      <dsp:nvSpPr>
        <dsp:cNvPr id="0" name=""/>
        <dsp:cNvSpPr/>
      </dsp:nvSpPr>
      <dsp:spPr>
        <a:xfrm>
          <a:off x="3350895" y="228147"/>
          <a:ext cx="1393031" cy="13930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Farmer Surveys</a:t>
          </a:r>
        </a:p>
      </dsp:txBody>
      <dsp:txXfrm>
        <a:off x="3554900" y="432152"/>
        <a:ext cx="985021" cy="985021"/>
      </dsp:txXfrm>
    </dsp:sp>
    <dsp:sp modelId="{AE7D9D22-599B-4511-92EE-A3347AAEB61E}">
      <dsp:nvSpPr>
        <dsp:cNvPr id="0" name=""/>
        <dsp:cNvSpPr/>
      </dsp:nvSpPr>
      <dsp:spPr>
        <a:xfrm>
          <a:off x="1307782" y="132755"/>
          <a:ext cx="4333875" cy="30932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F1DE-FB43-404B-B1D2-CCA1D8599F54}">
      <dsp:nvSpPr>
        <dsp:cNvPr id="0" name=""/>
        <dsp:cNvSpPr/>
      </dsp:nvSpPr>
      <dsp:spPr>
        <a:xfrm>
          <a:off x="1471850" y="116085"/>
          <a:ext cx="3993356" cy="138684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0B20-17F3-4959-AEDA-BA1562CF73F4}">
      <dsp:nvSpPr>
        <dsp:cNvPr id="0" name=""/>
        <dsp:cNvSpPr/>
      </dsp:nvSpPr>
      <dsp:spPr>
        <a:xfrm>
          <a:off x="3087766" y="3511986"/>
          <a:ext cx="773906" cy="4953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B281-8C8D-414D-8879-7B5688EA1B32}">
      <dsp:nvSpPr>
        <dsp:cNvPr id="0" name=""/>
        <dsp:cNvSpPr/>
      </dsp:nvSpPr>
      <dsp:spPr>
        <a:xfrm>
          <a:off x="1617344" y="4024312"/>
          <a:ext cx="3714750" cy="928687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NASS Acreage Estimate</a:t>
          </a:r>
        </a:p>
      </dsp:txBody>
      <dsp:txXfrm>
        <a:off x="1617344" y="4024312"/>
        <a:ext cx="3714750" cy="928687"/>
      </dsp:txXfrm>
    </dsp:sp>
    <dsp:sp modelId="{AE7D9D22-599B-4511-92EE-A3347AAEB61E}">
      <dsp:nvSpPr>
        <dsp:cNvPr id="0" name=""/>
        <dsp:cNvSpPr/>
      </dsp:nvSpPr>
      <dsp:spPr>
        <a:xfrm>
          <a:off x="1307782" y="132755"/>
          <a:ext cx="4333875" cy="30932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8346B-83AA-40A7-AF1E-60A0F3CEF0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3BF4245-0056-4445-AE38-A84EBDA9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2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6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6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35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2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0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9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06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6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7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0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1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3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30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217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44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81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5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25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64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45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64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22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371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5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65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1"/>
            <a:ext cx="3008313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6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65D5-69A1-4843-86FF-3E9EF9C39E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62630"/>
            <a:ext cx="8991600" cy="891048"/>
            <a:chOff x="0" y="-62630"/>
            <a:chExt cx="8991600" cy="891048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-62630"/>
              <a:ext cx="8991600" cy="891048"/>
              <a:chOff x="0" y="0"/>
              <a:chExt cx="8991600" cy="891048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04"/>
              <a:stretch/>
            </p:blipFill>
            <p:spPr>
              <a:xfrm>
                <a:off x="0" y="0"/>
                <a:ext cx="8311487" cy="891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0" y="139766"/>
                <a:ext cx="609600" cy="61151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66800" y="231478"/>
              <a:ext cx="3627434" cy="377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1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992379" cy="8900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4800" y="6311900"/>
            <a:ext cx="362743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hyperlink" Target="https://www.nass.usda.gov/Education_and_Outreach/Understanding_Statistics/index.php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nass@usda.gov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Newsroom/Executive_Briefings/index.php" TargetMode="External"/><Relationship Id="rId2" Type="http://schemas.openxmlformats.org/officeDocument/2006/relationships/hyperlink" Target="https://www.nass.usda.gov/index.ph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28FA2-70D0-45FA-956D-4355090DFCB2}"/>
              </a:ext>
            </a:extLst>
          </p:cNvPr>
          <p:cNvCxnSpPr/>
          <p:nvPr/>
        </p:nvCxnSpPr>
        <p:spPr>
          <a:xfrm>
            <a:off x="228600" y="990600"/>
            <a:ext cx="8610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FE45EF-240E-4257-A28E-A158944BCC42}"/>
              </a:ext>
            </a:extLst>
          </p:cNvPr>
          <p:cNvSpPr txBox="1"/>
          <p:nvPr/>
        </p:nvSpPr>
        <p:spPr>
          <a:xfrm>
            <a:off x="228600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</a:rPr>
              <a:t>USDA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</a:rPr>
              <a:t>PRODUCTION ESTIMATES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BCFB7-F2AA-419B-9308-EA7DAF8B2D6A}"/>
              </a:ext>
            </a:extLst>
          </p:cNvPr>
          <p:cNvSpPr txBox="1"/>
          <p:nvPr/>
        </p:nvSpPr>
        <p:spPr>
          <a:xfrm>
            <a:off x="2933700" y="514710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Lance Honig, Chief</a:t>
            </a:r>
          </a:p>
          <a:p>
            <a:pPr algn="ctr"/>
            <a:r>
              <a:rPr lang="en-US" sz="2400" b="1" dirty="0"/>
              <a:t>Crops Branch</a:t>
            </a:r>
          </a:p>
          <a:p>
            <a:pPr algn="ctr"/>
            <a:r>
              <a:rPr lang="en-US" sz="2400" b="1" dirty="0"/>
              <a:t>USDA-NASS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DA7FA-C702-48B8-A786-2519BA7C9D05}"/>
              </a:ext>
            </a:extLst>
          </p:cNvPr>
          <p:cNvSpPr txBox="1"/>
          <p:nvPr/>
        </p:nvSpPr>
        <p:spPr>
          <a:xfrm>
            <a:off x="7315200" y="636853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February 20, 2020</a:t>
            </a:r>
          </a:p>
        </p:txBody>
      </p:sp>
    </p:spTree>
    <p:extLst>
      <p:ext uri="{BB962C8B-B14F-4D97-AF65-F5344CB8AC3E}">
        <p14:creationId xmlns:p14="http://schemas.microsoft.com/office/powerpoint/2010/main" val="359471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9960D-6311-4874-B07E-BC35FEC83690}"/>
              </a:ext>
            </a:extLst>
          </p:cNvPr>
          <p:cNvSpPr/>
          <p:nvPr/>
        </p:nvSpPr>
        <p:spPr>
          <a:xfrm rot="19647771">
            <a:off x="2295941" y="2497529"/>
            <a:ext cx="251460" cy="2447257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7FB9D4-4E88-43BB-AB04-0FCAD6D33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42371"/>
              </p:ext>
            </p:extLst>
          </p:nvPr>
        </p:nvGraphicFramePr>
        <p:xfrm>
          <a:off x="1150620" y="952500"/>
          <a:ext cx="694944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D848840-ED35-49A9-B4BA-894D1D89E013}"/>
              </a:ext>
            </a:extLst>
          </p:cNvPr>
          <p:cNvSpPr/>
          <p:nvPr/>
        </p:nvSpPr>
        <p:spPr>
          <a:xfrm>
            <a:off x="7025640" y="2095500"/>
            <a:ext cx="1386840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Crop Progress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A09DE-EEF2-4661-89E1-432FAF568875}"/>
              </a:ext>
            </a:extLst>
          </p:cNvPr>
          <p:cNvSpPr/>
          <p:nvPr/>
        </p:nvSpPr>
        <p:spPr>
          <a:xfrm>
            <a:off x="838200" y="1740188"/>
            <a:ext cx="1386840" cy="1295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Weather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7C7C70E-5F10-49FF-8F28-0279EBB45203}"/>
              </a:ext>
            </a:extLst>
          </p:cNvPr>
          <p:cNvSpPr/>
          <p:nvPr/>
        </p:nvSpPr>
        <p:spPr>
          <a:xfrm rot="2228815">
            <a:off x="6973067" y="2892722"/>
            <a:ext cx="251460" cy="2156515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7CC19A-176D-42DC-A7CB-000C4668F324}"/>
              </a:ext>
            </a:extLst>
          </p:cNvPr>
          <p:cNvGrpSpPr/>
          <p:nvPr/>
        </p:nvGrpSpPr>
        <p:grpSpPr>
          <a:xfrm>
            <a:off x="77629" y="914400"/>
            <a:ext cx="1393031" cy="1393031"/>
            <a:chOff x="5556408" y="42358"/>
            <a:chExt cx="1393031" cy="13930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2550F4-BE3C-4CF6-B717-B0C8EFE2DB18}"/>
                </a:ext>
              </a:extLst>
            </p:cNvPr>
            <p:cNvSpPr/>
            <p:nvPr/>
          </p:nvSpPr>
          <p:spPr>
            <a:xfrm>
              <a:off x="5556408" y="42358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4B24B693-D7E1-421C-8362-A33061D326F8}"/>
                </a:ext>
              </a:extLst>
            </p:cNvPr>
            <p:cNvSpPr txBox="1"/>
            <p:nvPr/>
          </p:nvSpPr>
          <p:spPr>
            <a:xfrm>
              <a:off x="5760413" y="246363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Farmer Surveys</a:t>
              </a: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09EA2D-5023-4E8E-AF4F-52AF15569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444750"/>
              </p:ext>
            </p:extLst>
          </p:nvPr>
        </p:nvGraphicFramePr>
        <p:xfrm>
          <a:off x="1371600" y="21034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800553E-F95A-45CE-ABB2-65788BF989BD}"/>
              </a:ext>
            </a:extLst>
          </p:cNvPr>
          <p:cNvSpPr/>
          <p:nvPr/>
        </p:nvSpPr>
        <p:spPr>
          <a:xfrm>
            <a:off x="7618571" y="1981200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Prospective Plantings</a:t>
            </a: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6B42C088-EDF0-4FB0-9728-F73DFF0FDA4E}"/>
              </a:ext>
            </a:extLst>
          </p:cNvPr>
          <p:cNvSpPr/>
          <p:nvPr/>
        </p:nvSpPr>
        <p:spPr>
          <a:xfrm>
            <a:off x="7618571" y="3475027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Acreage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2B2E956C-5C1F-4893-B55E-00C528D1CE16}"/>
              </a:ext>
            </a:extLst>
          </p:cNvPr>
          <p:cNvSpPr/>
          <p:nvPr/>
        </p:nvSpPr>
        <p:spPr>
          <a:xfrm>
            <a:off x="7696200" y="4938374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Annual Crop</a:t>
            </a:r>
          </a:p>
          <a:p>
            <a:pPr algn="ctr"/>
            <a:r>
              <a:rPr lang="en-US" sz="1000" dirty="0"/>
              <a:t>Production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BDD61D-C4E5-4D46-B6CC-32DC86FBA581}"/>
              </a:ext>
            </a:extLst>
          </p:cNvPr>
          <p:cNvSpPr/>
          <p:nvPr/>
        </p:nvSpPr>
        <p:spPr>
          <a:xfrm>
            <a:off x="1600200" y="1118405"/>
            <a:ext cx="5638800" cy="6341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Primary Acreage Surveys</a:t>
            </a:r>
          </a:p>
        </p:txBody>
      </p:sp>
    </p:spTree>
    <p:extLst>
      <p:ext uri="{BB962C8B-B14F-4D97-AF65-F5344CB8AC3E}">
        <p14:creationId xmlns:p14="http://schemas.microsoft.com/office/powerpoint/2010/main" val="353945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09EA2D-5023-4E8E-AF4F-52AF15569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497321"/>
              </p:ext>
            </p:extLst>
          </p:nvPr>
        </p:nvGraphicFramePr>
        <p:xfrm>
          <a:off x="1371600" y="21034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800553E-F95A-45CE-ABB2-65788BF989BD}"/>
              </a:ext>
            </a:extLst>
          </p:cNvPr>
          <p:cNvSpPr/>
          <p:nvPr/>
        </p:nvSpPr>
        <p:spPr>
          <a:xfrm>
            <a:off x="7696200" y="2795570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Crop Production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2B2E956C-5C1F-4893-B55E-00C528D1CE16}"/>
              </a:ext>
            </a:extLst>
          </p:cNvPr>
          <p:cNvSpPr/>
          <p:nvPr/>
        </p:nvSpPr>
        <p:spPr>
          <a:xfrm>
            <a:off x="7696200" y="4495800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Annual Crop</a:t>
            </a:r>
          </a:p>
          <a:p>
            <a:pPr algn="ctr"/>
            <a:r>
              <a:rPr lang="en-US" sz="1000" dirty="0"/>
              <a:t>Production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BDD61D-C4E5-4D46-B6CC-32DC86FBA581}"/>
              </a:ext>
            </a:extLst>
          </p:cNvPr>
          <p:cNvSpPr/>
          <p:nvPr/>
        </p:nvSpPr>
        <p:spPr>
          <a:xfrm>
            <a:off x="1600200" y="1118405"/>
            <a:ext cx="5638800" cy="6341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Primary Yield Surveys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0D379D-2CB4-4173-BEE2-DFB7E93A925F}"/>
              </a:ext>
            </a:extLst>
          </p:cNvPr>
          <p:cNvGrpSpPr/>
          <p:nvPr/>
        </p:nvGrpSpPr>
        <p:grpSpPr>
          <a:xfrm>
            <a:off x="77629" y="914400"/>
            <a:ext cx="1393031" cy="1393031"/>
            <a:chOff x="3350895" y="228147"/>
            <a:chExt cx="1393031" cy="13930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0F25F4-CAF4-48E5-B02D-FEDB0471E353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  <a:solidFill>
              <a:srgbClr val="B435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47970FDD-80F0-48B2-ABDB-6A33981D75E2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Farmer Surveys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0957A8-4326-4BE3-BE33-84753A7D6431}"/>
              </a:ext>
            </a:extLst>
          </p:cNvPr>
          <p:cNvGrpSpPr/>
          <p:nvPr/>
        </p:nvGrpSpPr>
        <p:grpSpPr>
          <a:xfrm>
            <a:off x="77628" y="2307431"/>
            <a:ext cx="1393031" cy="1393031"/>
            <a:chOff x="1926907" y="564951"/>
            <a:chExt cx="1393031" cy="1393031"/>
          </a:xfrm>
          <a:solidFill>
            <a:srgbClr val="AD63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D28F87-38D5-487B-9264-6D18EE8B1006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21529DA6-0A77-4425-A06E-B82582375048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Objective Yield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41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09EA2D-5023-4E8E-AF4F-52AF15569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841320"/>
              </p:ext>
            </p:extLst>
          </p:nvPr>
        </p:nvGraphicFramePr>
        <p:xfrm>
          <a:off x="1371600" y="21034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800553E-F95A-45CE-ABB2-65788BF989BD}"/>
              </a:ext>
            </a:extLst>
          </p:cNvPr>
          <p:cNvSpPr/>
          <p:nvPr/>
        </p:nvSpPr>
        <p:spPr>
          <a:xfrm>
            <a:off x="7595711" y="2182913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Crop Production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2B2E956C-5C1F-4893-B55E-00C528D1CE16}"/>
              </a:ext>
            </a:extLst>
          </p:cNvPr>
          <p:cNvSpPr/>
          <p:nvPr/>
        </p:nvSpPr>
        <p:spPr>
          <a:xfrm>
            <a:off x="7595711" y="4120186"/>
            <a:ext cx="1447800" cy="140177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Annual Crop</a:t>
            </a:r>
          </a:p>
          <a:p>
            <a:pPr algn="ctr"/>
            <a:r>
              <a:rPr lang="en-US" sz="1000" dirty="0"/>
              <a:t>Production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BDD61D-C4E5-4D46-B6CC-32DC86FBA581}"/>
              </a:ext>
            </a:extLst>
          </p:cNvPr>
          <p:cNvSpPr/>
          <p:nvPr/>
        </p:nvSpPr>
        <p:spPr>
          <a:xfrm>
            <a:off x="1600200" y="1118405"/>
            <a:ext cx="5638800" cy="6341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 Acreage Data from FSA &amp; RMA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05472-5BD1-4FC4-8EE4-7AB589416B27}"/>
              </a:ext>
            </a:extLst>
          </p:cNvPr>
          <p:cNvGrpSpPr/>
          <p:nvPr/>
        </p:nvGrpSpPr>
        <p:grpSpPr>
          <a:xfrm>
            <a:off x="108109" y="838200"/>
            <a:ext cx="1393031" cy="1393031"/>
            <a:chOff x="1926907" y="564951"/>
            <a:chExt cx="1393031" cy="13930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6286E7-231D-4DFE-AD6E-0BCFFE92E67A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995AE6FC-774F-4E02-AC7C-7B22CC166051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FSA &amp; RMA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Certified Acres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Failed Acres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26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BDD61D-C4E5-4D46-B6CC-32DC86FBA581}"/>
              </a:ext>
            </a:extLst>
          </p:cNvPr>
          <p:cNvSpPr/>
          <p:nvPr/>
        </p:nvSpPr>
        <p:spPr>
          <a:xfrm>
            <a:off x="1600200" y="1118405"/>
            <a:ext cx="5638800" cy="6341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 Acreage Data from Satellites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B05EF-CE2C-4B6F-AD76-FDF26B484E97}"/>
              </a:ext>
            </a:extLst>
          </p:cNvPr>
          <p:cNvGrpSpPr/>
          <p:nvPr/>
        </p:nvGrpSpPr>
        <p:grpSpPr>
          <a:xfrm>
            <a:off x="100489" y="892969"/>
            <a:ext cx="1393031" cy="1393031"/>
            <a:chOff x="2923698" y="1610034"/>
            <a:chExt cx="1393031" cy="1393031"/>
          </a:xfrm>
          <a:solidFill>
            <a:schemeClr val="accent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593891-F5D5-43DA-818C-C1BCE5E01130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4F63B5B6-5A48-43FA-91B8-1AA2402A0D40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Satellite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3072E2E0-C380-409E-B357-C21F0FC8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216" y="2484954"/>
            <a:ext cx="5012602" cy="30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8D2F10-B157-42BB-9512-EBDCC10CAE54}"/>
              </a:ext>
            </a:extLst>
          </p:cNvPr>
          <p:cNvSpPr txBox="1">
            <a:spLocks/>
          </p:cNvSpPr>
          <p:nvPr/>
        </p:nvSpPr>
        <p:spPr>
          <a:xfrm>
            <a:off x="311289" y="2441794"/>
            <a:ext cx="3289655" cy="34269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Geo-referenced, 30m, </a:t>
            </a:r>
            <a:r>
              <a:rPr lang="en-US" b="1" dirty="0"/>
              <a:t>crop-specific</a:t>
            </a:r>
            <a:r>
              <a:rPr lang="en-US" dirty="0"/>
              <a:t> land cover dataset.</a:t>
            </a:r>
          </a:p>
          <a:p>
            <a:r>
              <a:rPr lang="en-US" dirty="0"/>
              <a:t>Produced with </a:t>
            </a:r>
            <a:r>
              <a:rPr lang="en-US" b="1" dirty="0"/>
              <a:t>optical satellite imagery </a:t>
            </a:r>
            <a:r>
              <a:rPr lang="en-US" dirty="0"/>
              <a:t>spanning the growing season.</a:t>
            </a:r>
          </a:p>
          <a:p>
            <a:r>
              <a:rPr lang="en-US" dirty="0"/>
              <a:t>Leverage </a:t>
            </a:r>
            <a:r>
              <a:rPr lang="en-US" b="1" dirty="0"/>
              <a:t>FSA Common Land Unit </a:t>
            </a:r>
            <a:r>
              <a:rPr lang="en-US" dirty="0"/>
              <a:t>for ground reference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3C706-EAB4-484D-A769-BC288C28201C}"/>
              </a:ext>
            </a:extLst>
          </p:cNvPr>
          <p:cNvSpPr txBox="1"/>
          <p:nvPr/>
        </p:nvSpPr>
        <p:spPr>
          <a:xfrm>
            <a:off x="4953000" y="2257128"/>
            <a:ext cx="2438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Cropland Data Layer</a:t>
            </a:r>
          </a:p>
        </p:txBody>
      </p:sp>
    </p:spTree>
    <p:extLst>
      <p:ext uri="{BB962C8B-B14F-4D97-AF65-F5344CB8AC3E}">
        <p14:creationId xmlns:p14="http://schemas.microsoft.com/office/powerpoint/2010/main" val="208593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BDD61D-C4E5-4D46-B6CC-32DC86FBA581}"/>
              </a:ext>
            </a:extLst>
          </p:cNvPr>
          <p:cNvSpPr/>
          <p:nvPr/>
        </p:nvSpPr>
        <p:spPr>
          <a:xfrm>
            <a:off x="1600200" y="1118405"/>
            <a:ext cx="5638800" cy="6341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 Yield Data from Satellites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B05EF-CE2C-4B6F-AD76-FDF26B484E97}"/>
              </a:ext>
            </a:extLst>
          </p:cNvPr>
          <p:cNvGrpSpPr/>
          <p:nvPr/>
        </p:nvGrpSpPr>
        <p:grpSpPr>
          <a:xfrm>
            <a:off x="100489" y="892969"/>
            <a:ext cx="1393031" cy="1393031"/>
            <a:chOff x="2923698" y="1610034"/>
            <a:chExt cx="1393031" cy="1393031"/>
          </a:xfrm>
          <a:solidFill>
            <a:schemeClr val="accent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593891-F5D5-43DA-818C-C1BCE5E01130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4F63B5B6-5A48-43FA-91B8-1AA2402A0D40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Satellite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D272E7-80B3-465F-A7E3-0BF00055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1" y="2133830"/>
            <a:ext cx="3314356" cy="2209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BCF82A-6A7E-4EBD-9DD6-15606C8F3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30" y="4572000"/>
            <a:ext cx="3224671" cy="1813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4890E7-43DA-438A-A5AB-5D65271099C5}"/>
              </a:ext>
            </a:extLst>
          </p:cNvPr>
          <p:cNvSpPr txBox="1">
            <a:spLocks/>
          </p:cNvSpPr>
          <p:nvPr/>
        </p:nvSpPr>
        <p:spPr>
          <a:xfrm>
            <a:off x="291390" y="2570374"/>
            <a:ext cx="5265872" cy="35460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Time-series 250m MODIS satellite data</a:t>
            </a:r>
          </a:p>
          <a:p>
            <a:pPr>
              <a:defRPr/>
            </a:pPr>
            <a:r>
              <a:rPr lang="en-US" sz="2200" dirty="0"/>
              <a:t>Empirically-based prediction model</a:t>
            </a:r>
          </a:p>
          <a:p>
            <a:pPr>
              <a:defRPr/>
            </a:pPr>
            <a:r>
              <a:rPr lang="en-US" sz="2200" dirty="0"/>
              <a:t>Integrate crop phenology over growing season</a:t>
            </a:r>
          </a:p>
          <a:p>
            <a:pPr>
              <a:defRPr/>
            </a:pPr>
            <a:r>
              <a:rPr lang="en-US" sz="2200" dirty="0"/>
              <a:t>Use Cropland Data Layer (CDL) to isolate known crop areas</a:t>
            </a:r>
          </a:p>
          <a:p>
            <a:r>
              <a:rPr lang="en-US" sz="2200" dirty="0"/>
              <a:t>Positive relationship between crop yield and biomass – plant vigor “greenness” – NDVI</a:t>
            </a:r>
          </a:p>
          <a:p>
            <a:r>
              <a:rPr lang="en-US" sz="2200" dirty="0"/>
              <a:t>Negative relationship between crop yield and land surface temperature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2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9960D-6311-4874-B07E-BC35FEC83690}"/>
              </a:ext>
            </a:extLst>
          </p:cNvPr>
          <p:cNvSpPr/>
          <p:nvPr/>
        </p:nvSpPr>
        <p:spPr>
          <a:xfrm rot="19647771">
            <a:off x="2295941" y="2497529"/>
            <a:ext cx="251460" cy="2447257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7FB9D4-4E88-43BB-AB04-0FCAD6D3397C}"/>
              </a:ext>
            </a:extLst>
          </p:cNvPr>
          <p:cNvGraphicFramePr/>
          <p:nvPr/>
        </p:nvGraphicFramePr>
        <p:xfrm>
          <a:off x="1150620" y="952500"/>
          <a:ext cx="694944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D848840-ED35-49A9-B4BA-894D1D89E013}"/>
              </a:ext>
            </a:extLst>
          </p:cNvPr>
          <p:cNvSpPr/>
          <p:nvPr/>
        </p:nvSpPr>
        <p:spPr>
          <a:xfrm>
            <a:off x="7025640" y="2095500"/>
            <a:ext cx="1386840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Economics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A09DE-EEF2-4661-89E1-432FAF568875}"/>
              </a:ext>
            </a:extLst>
          </p:cNvPr>
          <p:cNvSpPr/>
          <p:nvPr/>
        </p:nvSpPr>
        <p:spPr>
          <a:xfrm>
            <a:off x="838200" y="1740188"/>
            <a:ext cx="1386840" cy="1295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Weather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7C7C70E-5F10-49FF-8F28-0279EBB45203}"/>
              </a:ext>
            </a:extLst>
          </p:cNvPr>
          <p:cNvSpPr/>
          <p:nvPr/>
        </p:nvSpPr>
        <p:spPr>
          <a:xfrm rot="2228815">
            <a:off x="6973067" y="2892722"/>
            <a:ext cx="251460" cy="2156515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9960D-6311-4874-B07E-BC35FEC83690}"/>
              </a:ext>
            </a:extLst>
          </p:cNvPr>
          <p:cNvSpPr/>
          <p:nvPr/>
        </p:nvSpPr>
        <p:spPr>
          <a:xfrm rot="19647771">
            <a:off x="2295941" y="2497529"/>
            <a:ext cx="251460" cy="2447257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7FB9D4-4E88-43BB-AB04-0FCAD6D33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956215"/>
              </p:ext>
            </p:extLst>
          </p:nvPr>
        </p:nvGraphicFramePr>
        <p:xfrm>
          <a:off x="1150620" y="952500"/>
          <a:ext cx="694944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D848840-ED35-49A9-B4BA-894D1D89E013}"/>
              </a:ext>
            </a:extLst>
          </p:cNvPr>
          <p:cNvSpPr/>
          <p:nvPr/>
        </p:nvSpPr>
        <p:spPr>
          <a:xfrm>
            <a:off x="7025640" y="2095500"/>
            <a:ext cx="1386840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Economics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A09DE-EEF2-4661-89E1-432FAF568875}"/>
              </a:ext>
            </a:extLst>
          </p:cNvPr>
          <p:cNvSpPr/>
          <p:nvPr/>
        </p:nvSpPr>
        <p:spPr>
          <a:xfrm>
            <a:off x="838200" y="1740188"/>
            <a:ext cx="1386840" cy="1295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Weather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7C7C70E-5F10-49FF-8F28-0279EBB45203}"/>
              </a:ext>
            </a:extLst>
          </p:cNvPr>
          <p:cNvSpPr/>
          <p:nvPr/>
        </p:nvSpPr>
        <p:spPr>
          <a:xfrm rot="2228815">
            <a:off x="6973067" y="2892722"/>
            <a:ext cx="251460" cy="2156515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DDB874-FBB3-49D4-A258-F637B9530588}"/>
              </a:ext>
            </a:extLst>
          </p:cNvPr>
          <p:cNvGrpSpPr/>
          <p:nvPr/>
        </p:nvGrpSpPr>
        <p:grpSpPr>
          <a:xfrm>
            <a:off x="4798893" y="1366285"/>
            <a:ext cx="542583" cy="481191"/>
            <a:chOff x="1926907" y="564951"/>
            <a:chExt cx="1393031" cy="13930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462043-E6AB-4213-BE98-75CB8C4CB75B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5B7055C8-BF9B-4370-8F8E-CDBAE1376BCA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DC854A-0BB7-48D2-B7AF-C9B87D2E764A}"/>
              </a:ext>
            </a:extLst>
          </p:cNvPr>
          <p:cNvGrpSpPr/>
          <p:nvPr/>
        </p:nvGrpSpPr>
        <p:grpSpPr>
          <a:xfrm>
            <a:off x="3973679" y="1329881"/>
            <a:ext cx="542584" cy="481191"/>
            <a:chOff x="3350895" y="228147"/>
            <a:chExt cx="1393031" cy="13930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5AAFCE-9B77-4BA9-ABD5-82D226D3F0C5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C5CD0F19-6362-4A81-8606-FD649CB358B3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6C841C-769A-4897-9CAF-36A187F43648}"/>
              </a:ext>
            </a:extLst>
          </p:cNvPr>
          <p:cNvGrpSpPr/>
          <p:nvPr/>
        </p:nvGrpSpPr>
        <p:grpSpPr>
          <a:xfrm>
            <a:off x="5427211" y="2443006"/>
            <a:ext cx="542584" cy="481191"/>
            <a:chOff x="3350895" y="228147"/>
            <a:chExt cx="1393031" cy="13930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77109C-284B-4679-9F5D-1A075825F9E0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1787984F-CDE6-492A-B59C-B943EF560E5F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27FC8A-2D8E-47E5-83CF-57D016C17568}"/>
              </a:ext>
            </a:extLst>
          </p:cNvPr>
          <p:cNvGrpSpPr/>
          <p:nvPr/>
        </p:nvGrpSpPr>
        <p:grpSpPr>
          <a:xfrm>
            <a:off x="5442311" y="1753967"/>
            <a:ext cx="542584" cy="481191"/>
            <a:chOff x="3350895" y="228147"/>
            <a:chExt cx="1393031" cy="139303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D6208ED-9709-4F73-87C8-7DD1BC2550CE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2286FB84-8761-482B-92BC-F14F7E9BBC70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346D1-C6B0-4421-82D0-C60059667187}"/>
              </a:ext>
            </a:extLst>
          </p:cNvPr>
          <p:cNvGrpSpPr/>
          <p:nvPr/>
        </p:nvGrpSpPr>
        <p:grpSpPr>
          <a:xfrm>
            <a:off x="3185791" y="1614309"/>
            <a:ext cx="542584" cy="481191"/>
            <a:chOff x="3350895" y="228147"/>
            <a:chExt cx="1393031" cy="139303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3C58B1-10AC-4BC3-8C92-C60DFC974B8C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6160F038-00A9-4670-84DB-CEA2DFCD7776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14E95C-BE9C-411F-A1FA-9A7F4587E4BC}"/>
              </a:ext>
            </a:extLst>
          </p:cNvPr>
          <p:cNvGrpSpPr/>
          <p:nvPr/>
        </p:nvGrpSpPr>
        <p:grpSpPr>
          <a:xfrm>
            <a:off x="4061350" y="3320431"/>
            <a:ext cx="542584" cy="481191"/>
            <a:chOff x="3350895" y="228147"/>
            <a:chExt cx="1393031" cy="13930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E33B12-B3B5-4661-82C3-D420D90AB17B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F029A4CB-9079-4A71-981C-1C19345A6D6A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A29F24-AB92-4752-9433-26CDC26E9C0B}"/>
              </a:ext>
            </a:extLst>
          </p:cNvPr>
          <p:cNvGrpSpPr/>
          <p:nvPr/>
        </p:nvGrpSpPr>
        <p:grpSpPr>
          <a:xfrm>
            <a:off x="4867569" y="2909709"/>
            <a:ext cx="542584" cy="481191"/>
            <a:chOff x="3350895" y="228147"/>
            <a:chExt cx="1393031" cy="139303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1DC277E-87AA-4A03-B4FC-FBBE205B6802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B365B347-55C4-4A4A-9677-97579B2307DE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68EB17-CE7F-4415-BF8D-9598BB9F30DE}"/>
              </a:ext>
            </a:extLst>
          </p:cNvPr>
          <p:cNvGrpSpPr/>
          <p:nvPr/>
        </p:nvGrpSpPr>
        <p:grpSpPr>
          <a:xfrm>
            <a:off x="3633722" y="2909709"/>
            <a:ext cx="546192" cy="481191"/>
            <a:chOff x="2923698" y="1610034"/>
            <a:chExt cx="1393031" cy="139303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093F563-5D96-4736-BC10-CB1D44551C53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C96D5B9F-DF8F-4A58-A1B2-B34685C6B4EC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1CF6D8-8A48-461C-8922-3425C3D19985}"/>
              </a:ext>
            </a:extLst>
          </p:cNvPr>
          <p:cNvGrpSpPr/>
          <p:nvPr/>
        </p:nvGrpSpPr>
        <p:grpSpPr>
          <a:xfrm>
            <a:off x="4462846" y="1897305"/>
            <a:ext cx="546192" cy="481191"/>
            <a:chOff x="2923698" y="1610034"/>
            <a:chExt cx="1393031" cy="13930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9FEEB7C-E390-4EDA-B212-A49C12101F2B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5C6C5E11-DE0A-4D41-9177-502675F13FAF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558D21-702A-4810-9D9D-772CD90EA0F6}"/>
              </a:ext>
            </a:extLst>
          </p:cNvPr>
          <p:cNvGrpSpPr/>
          <p:nvPr/>
        </p:nvGrpSpPr>
        <p:grpSpPr>
          <a:xfrm>
            <a:off x="3309973" y="2428518"/>
            <a:ext cx="542583" cy="481191"/>
            <a:chOff x="1926907" y="564951"/>
            <a:chExt cx="1393031" cy="139303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786555A-0419-495D-A48E-34E15E8441ED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4E129007-FDE3-4D04-8ABC-FB929AA16FF4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76C0EB-EB1B-473C-8741-79932CD060EE}"/>
              </a:ext>
            </a:extLst>
          </p:cNvPr>
          <p:cNvGrpSpPr/>
          <p:nvPr/>
        </p:nvGrpSpPr>
        <p:grpSpPr>
          <a:xfrm>
            <a:off x="4603935" y="3561026"/>
            <a:ext cx="542583" cy="481191"/>
            <a:chOff x="1926907" y="564951"/>
            <a:chExt cx="1393031" cy="139303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96D65D-36CD-4D07-99E6-1370A4EA5DB8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84F2A40F-A784-4504-8CD9-61E3AFA4CEF3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8FF0B6-568F-46FD-B991-84D5512CA943}"/>
              </a:ext>
            </a:extLst>
          </p:cNvPr>
          <p:cNvGrpSpPr/>
          <p:nvPr/>
        </p:nvGrpSpPr>
        <p:grpSpPr>
          <a:xfrm>
            <a:off x="4276432" y="2502604"/>
            <a:ext cx="542583" cy="481191"/>
            <a:chOff x="1926907" y="564951"/>
            <a:chExt cx="1393031" cy="13930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3832CC4-EDC9-4EBD-9E1F-D549CAD3DF04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">
              <a:extLst>
                <a:ext uri="{FF2B5EF4-FFF2-40B4-BE49-F238E27FC236}">
                  <a16:creationId xmlns:a16="http://schemas.microsoft.com/office/drawing/2014/main" id="{34159A3D-EFBB-463F-AF99-EA5E82962C9F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91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DA133C-9DA7-4944-91C8-E9218D33C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98727"/>
              </p:ext>
            </p:extLst>
          </p:nvPr>
        </p:nvGraphicFramePr>
        <p:xfrm>
          <a:off x="754380" y="1653540"/>
          <a:ext cx="7871460" cy="3291840"/>
        </p:xfrm>
        <a:graphic>
          <a:graphicData uri="http://schemas.openxmlformats.org/drawingml/2006/table">
            <a:tbl>
              <a:tblPr/>
              <a:tblGrid>
                <a:gridCol w="7871460">
                  <a:extLst>
                    <a:ext uri="{9D8B030D-6E8A-4147-A177-3AD203B41FA5}">
                      <a16:colId xmlns:a16="http://schemas.microsoft.com/office/drawing/2014/main" val="3864096362"/>
                    </a:ext>
                  </a:extLst>
                </a:gridCol>
              </a:tblGrid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21537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997131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0947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57719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4692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2092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154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56834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9534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1CF6D8-8A48-461C-8922-3425C3D19985}"/>
              </a:ext>
            </a:extLst>
          </p:cNvPr>
          <p:cNvGrpSpPr/>
          <p:nvPr/>
        </p:nvGrpSpPr>
        <p:grpSpPr>
          <a:xfrm>
            <a:off x="3753699" y="3439644"/>
            <a:ext cx="546192" cy="481191"/>
            <a:chOff x="2923698" y="1610034"/>
            <a:chExt cx="1393031" cy="13930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9FEEB7C-E390-4EDA-B212-A49C12101F2B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5C6C5E11-DE0A-4D41-9177-502675F13FAF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346D1-C6B0-4421-82D0-C60059667187}"/>
              </a:ext>
            </a:extLst>
          </p:cNvPr>
          <p:cNvGrpSpPr/>
          <p:nvPr/>
        </p:nvGrpSpPr>
        <p:grpSpPr>
          <a:xfrm>
            <a:off x="5093928" y="3399279"/>
            <a:ext cx="542584" cy="481191"/>
            <a:chOff x="3350895" y="228147"/>
            <a:chExt cx="1393031" cy="139303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3C58B1-10AC-4BC3-8C92-C60DFC974B8C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6160F038-00A9-4670-84DB-CEA2DFCD7776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14E95C-BE9C-411F-A1FA-9A7F4587E4BC}"/>
              </a:ext>
            </a:extLst>
          </p:cNvPr>
          <p:cNvGrpSpPr/>
          <p:nvPr/>
        </p:nvGrpSpPr>
        <p:grpSpPr>
          <a:xfrm>
            <a:off x="1203854" y="2971800"/>
            <a:ext cx="542584" cy="481191"/>
            <a:chOff x="3350895" y="228147"/>
            <a:chExt cx="1393031" cy="13930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E33B12-B3B5-4661-82C3-D420D90AB17B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F029A4CB-9079-4A71-981C-1C19345A6D6A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76C0EB-EB1B-473C-8741-79932CD060EE}"/>
              </a:ext>
            </a:extLst>
          </p:cNvPr>
          <p:cNvGrpSpPr/>
          <p:nvPr/>
        </p:nvGrpSpPr>
        <p:grpSpPr>
          <a:xfrm>
            <a:off x="6130991" y="3693532"/>
            <a:ext cx="542583" cy="481191"/>
            <a:chOff x="1926907" y="564951"/>
            <a:chExt cx="1393031" cy="139303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96D65D-36CD-4D07-99E6-1370A4EA5DB8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84F2A40F-A784-4504-8CD9-61E3AFA4CEF3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68EB17-CE7F-4415-BF8D-9598BB9F30DE}"/>
              </a:ext>
            </a:extLst>
          </p:cNvPr>
          <p:cNvGrpSpPr/>
          <p:nvPr/>
        </p:nvGrpSpPr>
        <p:grpSpPr>
          <a:xfrm>
            <a:off x="7458707" y="3559934"/>
            <a:ext cx="546192" cy="481191"/>
            <a:chOff x="2923698" y="1610034"/>
            <a:chExt cx="1393031" cy="139303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093F563-5D96-4736-BC10-CB1D44551C53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C96D5B9F-DF8F-4A58-A1B2-B34685C6B4EC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5128CD-8D2A-4257-B88C-0CD75F0D8D59}"/>
              </a:ext>
            </a:extLst>
          </p:cNvPr>
          <p:cNvGrpSpPr/>
          <p:nvPr/>
        </p:nvGrpSpPr>
        <p:grpSpPr>
          <a:xfrm>
            <a:off x="2378200" y="3922763"/>
            <a:ext cx="542584" cy="481191"/>
            <a:chOff x="3350895" y="228147"/>
            <a:chExt cx="1393031" cy="139303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2913D50-DD4F-4E38-A753-F469D4A97CC0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1F876A2D-F127-43E1-84BE-355E3FA56CC6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58B9EE7-9D9A-43DB-A0AC-63553FFCACB6}"/>
              </a:ext>
            </a:extLst>
          </p:cNvPr>
          <p:cNvSpPr/>
          <p:nvPr/>
        </p:nvSpPr>
        <p:spPr>
          <a:xfrm>
            <a:off x="2545459" y="991947"/>
            <a:ext cx="4175001" cy="412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Indications For Given Estimate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E10121-90BE-4FE4-88EB-25EC11AA8E00}"/>
              </a:ext>
            </a:extLst>
          </p:cNvPr>
          <p:cNvCxnSpPr/>
          <p:nvPr/>
        </p:nvCxnSpPr>
        <p:spPr>
          <a:xfrm flipH="1">
            <a:off x="2133600" y="1545079"/>
            <a:ext cx="2491740" cy="11544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20C4E5-8CD8-4A09-BFF3-EDFD8B0C015F}"/>
              </a:ext>
            </a:extLst>
          </p:cNvPr>
          <p:cNvCxnSpPr>
            <a:cxnSpLocks/>
          </p:cNvCxnSpPr>
          <p:nvPr/>
        </p:nvCxnSpPr>
        <p:spPr>
          <a:xfrm>
            <a:off x="4632960" y="1553577"/>
            <a:ext cx="2682240" cy="145168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C5728B-D9A2-4CBF-9C66-EF34C1EB8C90}"/>
              </a:ext>
            </a:extLst>
          </p:cNvPr>
          <p:cNvCxnSpPr>
            <a:cxnSpLocks/>
          </p:cNvCxnSpPr>
          <p:nvPr/>
        </p:nvCxnSpPr>
        <p:spPr>
          <a:xfrm flipH="1">
            <a:off x="2743200" y="1553577"/>
            <a:ext cx="1889760" cy="20708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468F010-4D92-4659-A442-EBE77059F52F}"/>
              </a:ext>
            </a:extLst>
          </p:cNvPr>
          <p:cNvCxnSpPr>
            <a:cxnSpLocks/>
          </p:cNvCxnSpPr>
          <p:nvPr/>
        </p:nvCxnSpPr>
        <p:spPr>
          <a:xfrm>
            <a:off x="4625340" y="1569374"/>
            <a:ext cx="1585111" cy="195355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E75681C-C975-424F-BB96-BA52CC54C8EE}"/>
              </a:ext>
            </a:extLst>
          </p:cNvPr>
          <p:cNvCxnSpPr>
            <a:cxnSpLocks/>
          </p:cNvCxnSpPr>
          <p:nvPr/>
        </p:nvCxnSpPr>
        <p:spPr>
          <a:xfrm flipH="1">
            <a:off x="4114800" y="1625800"/>
            <a:ext cx="510540" cy="14735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37512-5DD8-469C-8828-6B8D58509666}"/>
              </a:ext>
            </a:extLst>
          </p:cNvPr>
          <p:cNvCxnSpPr>
            <a:cxnSpLocks/>
          </p:cNvCxnSpPr>
          <p:nvPr/>
        </p:nvCxnSpPr>
        <p:spPr>
          <a:xfrm>
            <a:off x="4625340" y="1625800"/>
            <a:ext cx="632460" cy="154572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AA27B3-805B-476A-8825-5587D273F792}"/>
              </a:ext>
            </a:extLst>
          </p:cNvPr>
          <p:cNvSpPr txBox="1"/>
          <p:nvPr/>
        </p:nvSpPr>
        <p:spPr>
          <a:xfrm>
            <a:off x="155554" y="1683972"/>
            <a:ext cx="112776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Item of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16EEE-3000-4868-8196-584A09401C0B}"/>
              </a:ext>
            </a:extLst>
          </p:cNvPr>
          <p:cNvSpPr txBox="1"/>
          <p:nvPr/>
        </p:nvSpPr>
        <p:spPr>
          <a:xfrm>
            <a:off x="378179" y="4441195"/>
            <a:ext cx="322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5FC00D-1456-4AFF-A1FB-AE13BAC625AD}"/>
              </a:ext>
            </a:extLst>
          </p:cNvPr>
          <p:cNvSpPr txBox="1"/>
          <p:nvPr/>
        </p:nvSpPr>
        <p:spPr>
          <a:xfrm>
            <a:off x="352490" y="4054488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F3A3D0-3A61-4F2E-A048-2C8FD62A4B41}"/>
              </a:ext>
            </a:extLst>
          </p:cNvPr>
          <p:cNvSpPr txBox="1"/>
          <p:nvPr/>
        </p:nvSpPr>
        <p:spPr>
          <a:xfrm>
            <a:off x="364753" y="373033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4396E1-4875-4275-A299-48C8B69D4B6A}"/>
              </a:ext>
            </a:extLst>
          </p:cNvPr>
          <p:cNvSpPr txBox="1"/>
          <p:nvPr/>
        </p:nvSpPr>
        <p:spPr>
          <a:xfrm>
            <a:off x="381000" y="3352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2A4450-2DC0-407F-9567-B081647FD77D}"/>
              </a:ext>
            </a:extLst>
          </p:cNvPr>
          <p:cNvSpPr txBox="1"/>
          <p:nvPr/>
        </p:nvSpPr>
        <p:spPr>
          <a:xfrm>
            <a:off x="381000" y="2971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193D4B-1BF0-45D9-9F35-59D1E7B0AD09}"/>
              </a:ext>
            </a:extLst>
          </p:cNvPr>
          <p:cNvSpPr txBox="1"/>
          <p:nvPr/>
        </p:nvSpPr>
        <p:spPr>
          <a:xfrm>
            <a:off x="381000" y="2633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61F82C-5E21-48E0-9205-67CFD28A3AF6}"/>
              </a:ext>
            </a:extLst>
          </p:cNvPr>
          <p:cNvSpPr txBox="1"/>
          <p:nvPr/>
        </p:nvSpPr>
        <p:spPr>
          <a:xfrm>
            <a:off x="381000" y="2252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54894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15008BA-6BC8-45FA-9832-5AFC76A9393E}"/>
              </a:ext>
            </a:extLst>
          </p:cNvPr>
          <p:cNvGrpSpPr/>
          <p:nvPr/>
        </p:nvGrpSpPr>
        <p:grpSpPr>
          <a:xfrm>
            <a:off x="3448062" y="3168536"/>
            <a:ext cx="1133095" cy="911751"/>
            <a:chOff x="3379481" y="3701936"/>
            <a:chExt cx="1133095" cy="91175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138142-34DA-402F-B2E6-ED168EAF9B77}"/>
                </a:ext>
              </a:extLst>
            </p:cNvPr>
            <p:cNvSpPr/>
            <p:nvPr/>
          </p:nvSpPr>
          <p:spPr>
            <a:xfrm>
              <a:off x="3379481" y="3701936"/>
              <a:ext cx="1133095" cy="91175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31CF6D8-8A48-461C-8922-3425C3D19985}"/>
                </a:ext>
              </a:extLst>
            </p:cNvPr>
            <p:cNvGrpSpPr/>
            <p:nvPr/>
          </p:nvGrpSpPr>
          <p:grpSpPr>
            <a:xfrm>
              <a:off x="3685118" y="3936036"/>
              <a:ext cx="546192" cy="481191"/>
              <a:chOff x="2923698" y="1610034"/>
              <a:chExt cx="1393031" cy="139303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FEEB7C-E390-4EDA-B212-A49C12101F2B}"/>
                  </a:ext>
                </a:extLst>
              </p:cNvPr>
              <p:cNvSpPr/>
              <p:nvPr/>
            </p:nvSpPr>
            <p:spPr>
              <a:xfrm>
                <a:off x="2923698" y="1610034"/>
                <a:ext cx="1393031" cy="1393031"/>
              </a:xfrm>
              <a:prstGeom prst="ellipse">
                <a:avLst/>
              </a:prstGeom>
              <a:solidFill>
                <a:srgbClr val="4472C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">
                <a:extLst>
                  <a:ext uri="{FF2B5EF4-FFF2-40B4-BE49-F238E27FC236}">
                    <a16:creationId xmlns:a16="http://schemas.microsoft.com/office/drawing/2014/main" id="{5C6C5E11-DE0A-4D41-9177-502675F13FAF}"/>
                  </a:ext>
                </a:extLst>
              </p:cNvPr>
              <p:cNvSpPr txBox="1"/>
              <p:nvPr/>
            </p:nvSpPr>
            <p:spPr>
              <a:xfrm>
                <a:off x="3127703" y="1814039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CDF2DF-BD2A-40DC-AF50-5AC9468CE884}"/>
              </a:ext>
            </a:extLst>
          </p:cNvPr>
          <p:cNvGrpSpPr/>
          <p:nvPr/>
        </p:nvGrpSpPr>
        <p:grpSpPr>
          <a:xfrm>
            <a:off x="4983047" y="3240037"/>
            <a:ext cx="769761" cy="729392"/>
            <a:chOff x="4914466" y="3773437"/>
            <a:chExt cx="769761" cy="72939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5B96E0-1A5A-420A-B411-FC895BE6FD24}"/>
                </a:ext>
              </a:extLst>
            </p:cNvPr>
            <p:cNvSpPr/>
            <p:nvPr/>
          </p:nvSpPr>
          <p:spPr>
            <a:xfrm>
              <a:off x="4914466" y="3773437"/>
              <a:ext cx="769761" cy="729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7346D1-C6B0-4421-82D0-C60059667187}"/>
                </a:ext>
              </a:extLst>
            </p:cNvPr>
            <p:cNvGrpSpPr/>
            <p:nvPr/>
          </p:nvGrpSpPr>
          <p:grpSpPr>
            <a:xfrm>
              <a:off x="5025347" y="3895671"/>
              <a:ext cx="542584" cy="481191"/>
              <a:chOff x="3350895" y="228147"/>
              <a:chExt cx="1393031" cy="139303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43C58B1-10AC-4BC3-8C92-C60DFC974B8C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4">
                <a:extLst>
                  <a:ext uri="{FF2B5EF4-FFF2-40B4-BE49-F238E27FC236}">
                    <a16:creationId xmlns:a16="http://schemas.microsoft.com/office/drawing/2014/main" id="{6160F038-00A9-4670-84DB-CEA2DFCD7776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026862-25FA-4957-AB67-4741788A52F4}"/>
              </a:ext>
            </a:extLst>
          </p:cNvPr>
          <p:cNvGrpSpPr/>
          <p:nvPr/>
        </p:nvGrpSpPr>
        <p:grpSpPr>
          <a:xfrm>
            <a:off x="849669" y="2629992"/>
            <a:ext cx="1219200" cy="1143000"/>
            <a:chOff x="781088" y="3163392"/>
            <a:chExt cx="1219200" cy="1143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966924-6404-49EC-A313-4FFF3919C24A}"/>
                </a:ext>
              </a:extLst>
            </p:cNvPr>
            <p:cNvSpPr/>
            <p:nvPr/>
          </p:nvSpPr>
          <p:spPr>
            <a:xfrm>
              <a:off x="781088" y="3163392"/>
              <a:ext cx="12192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14E95C-BE9C-411F-A1FA-9A7F4587E4BC}"/>
                </a:ext>
              </a:extLst>
            </p:cNvPr>
            <p:cNvGrpSpPr/>
            <p:nvPr/>
          </p:nvGrpSpPr>
          <p:grpSpPr>
            <a:xfrm>
              <a:off x="1135273" y="3468192"/>
              <a:ext cx="542584" cy="481191"/>
              <a:chOff x="3350895" y="228147"/>
              <a:chExt cx="1393031" cy="13930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2E33B12-B3B5-4661-82C3-D420D90AB17B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4">
                <a:extLst>
                  <a:ext uri="{FF2B5EF4-FFF2-40B4-BE49-F238E27FC236}">
                    <a16:creationId xmlns:a16="http://schemas.microsoft.com/office/drawing/2014/main" id="{F029A4CB-9079-4A71-981C-1C19345A6D6A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648BD0-4079-487D-BACB-C3CC0422FD03}"/>
              </a:ext>
            </a:extLst>
          </p:cNvPr>
          <p:cNvGrpSpPr/>
          <p:nvPr/>
        </p:nvGrpSpPr>
        <p:grpSpPr>
          <a:xfrm>
            <a:off x="6059383" y="3566633"/>
            <a:ext cx="685800" cy="660975"/>
            <a:chOff x="5990802" y="4100033"/>
            <a:chExt cx="685800" cy="6609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EE04F7-9394-4DF9-BFB7-C1DA87419BA6}"/>
                </a:ext>
              </a:extLst>
            </p:cNvPr>
            <p:cNvSpPr/>
            <p:nvPr/>
          </p:nvSpPr>
          <p:spPr>
            <a:xfrm>
              <a:off x="5990802" y="4100033"/>
              <a:ext cx="685800" cy="660975"/>
            </a:xfrm>
            <a:prstGeom prst="ellipse">
              <a:avLst/>
            </a:prstGeom>
            <a:solidFill>
              <a:srgbClr val="A8E0CB"/>
            </a:solidFill>
            <a:ln w="9525" cap="flat" cmpd="sng" algn="ctr">
              <a:solidFill>
                <a:srgbClr val="43BB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76C0EB-EB1B-473C-8741-79932CD060EE}"/>
                </a:ext>
              </a:extLst>
            </p:cNvPr>
            <p:cNvGrpSpPr/>
            <p:nvPr/>
          </p:nvGrpSpPr>
          <p:grpSpPr>
            <a:xfrm>
              <a:off x="6062410" y="4189924"/>
              <a:ext cx="542583" cy="481191"/>
              <a:chOff x="1926907" y="564951"/>
              <a:chExt cx="1393031" cy="139303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96D65D-36CD-4D07-99E6-1370A4EA5DB8}"/>
                  </a:ext>
                </a:extLst>
              </p:cNvPr>
              <p:cNvSpPr/>
              <p:nvPr/>
            </p:nvSpPr>
            <p:spPr>
              <a:xfrm>
                <a:off x="1926907" y="564951"/>
                <a:ext cx="1393031" cy="1393031"/>
              </a:xfrm>
              <a:prstGeom prst="ellipse">
                <a:avLst/>
              </a:prstGeom>
              <a:solidFill>
                <a:srgbClr val="43BB8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4">
                <a:extLst>
                  <a:ext uri="{FF2B5EF4-FFF2-40B4-BE49-F238E27FC236}">
                    <a16:creationId xmlns:a16="http://schemas.microsoft.com/office/drawing/2014/main" id="{84F2A40F-A784-4504-8CD9-61E3AFA4CEF3}"/>
                  </a:ext>
                </a:extLst>
              </p:cNvPr>
              <p:cNvSpPr txBox="1"/>
              <p:nvPr/>
            </p:nvSpPr>
            <p:spPr>
              <a:xfrm>
                <a:off x="2130912" y="768956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41C4EA-0BA9-4ECC-881D-322D80E42301}"/>
              </a:ext>
            </a:extLst>
          </p:cNvPr>
          <p:cNvGrpSpPr/>
          <p:nvPr/>
        </p:nvGrpSpPr>
        <p:grpSpPr>
          <a:xfrm>
            <a:off x="7051758" y="3050185"/>
            <a:ext cx="1398823" cy="1445615"/>
            <a:chOff x="6983177" y="3583585"/>
            <a:chExt cx="1398823" cy="14456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03A3DA-3CDD-47C9-895E-90F5D1429120}"/>
                </a:ext>
              </a:extLst>
            </p:cNvPr>
            <p:cNvSpPr/>
            <p:nvPr/>
          </p:nvSpPr>
          <p:spPr>
            <a:xfrm>
              <a:off x="6983177" y="3583585"/>
              <a:ext cx="1398823" cy="14456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68EB17-CE7F-4415-BF8D-9598BB9F30DE}"/>
                </a:ext>
              </a:extLst>
            </p:cNvPr>
            <p:cNvGrpSpPr/>
            <p:nvPr/>
          </p:nvGrpSpPr>
          <p:grpSpPr>
            <a:xfrm>
              <a:off x="7390126" y="4056326"/>
              <a:ext cx="546192" cy="481191"/>
              <a:chOff x="2923698" y="1610034"/>
              <a:chExt cx="1393031" cy="139303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093F563-5D96-4736-BC10-CB1D44551C53}"/>
                  </a:ext>
                </a:extLst>
              </p:cNvPr>
              <p:cNvSpPr/>
              <p:nvPr/>
            </p:nvSpPr>
            <p:spPr>
              <a:xfrm>
                <a:off x="2923698" y="1610034"/>
                <a:ext cx="1393031" cy="1393031"/>
              </a:xfrm>
              <a:prstGeom prst="ellipse">
                <a:avLst/>
              </a:prstGeom>
              <a:solidFill>
                <a:srgbClr val="4472C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 4">
                <a:extLst>
                  <a:ext uri="{FF2B5EF4-FFF2-40B4-BE49-F238E27FC236}">
                    <a16:creationId xmlns:a16="http://schemas.microsoft.com/office/drawing/2014/main" id="{C96D5B9F-DF8F-4A58-A1B2-B34685C6B4EC}"/>
                  </a:ext>
                </a:extLst>
              </p:cNvPr>
              <p:cNvSpPr txBox="1"/>
              <p:nvPr/>
            </p:nvSpPr>
            <p:spPr>
              <a:xfrm>
                <a:off x="3127703" y="1814039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C6BE57-3D8B-431D-9AA7-D7743B068E55}"/>
              </a:ext>
            </a:extLst>
          </p:cNvPr>
          <p:cNvGrpSpPr/>
          <p:nvPr/>
        </p:nvGrpSpPr>
        <p:grpSpPr>
          <a:xfrm>
            <a:off x="2267319" y="3763521"/>
            <a:ext cx="769761" cy="729392"/>
            <a:chOff x="2198738" y="4296921"/>
            <a:chExt cx="769761" cy="72939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8A8336D-BB15-4C11-80E6-D4FB207AC01E}"/>
                </a:ext>
              </a:extLst>
            </p:cNvPr>
            <p:cNvSpPr/>
            <p:nvPr/>
          </p:nvSpPr>
          <p:spPr>
            <a:xfrm>
              <a:off x="2198738" y="4296921"/>
              <a:ext cx="769761" cy="729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5128CD-8D2A-4257-B88C-0CD75F0D8D59}"/>
                </a:ext>
              </a:extLst>
            </p:cNvPr>
            <p:cNvGrpSpPr/>
            <p:nvPr/>
          </p:nvGrpSpPr>
          <p:grpSpPr>
            <a:xfrm>
              <a:off x="2309619" y="4419155"/>
              <a:ext cx="542584" cy="481191"/>
              <a:chOff x="3350895" y="228147"/>
              <a:chExt cx="1393031" cy="139303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2913D50-DD4F-4E38-A753-F469D4A97CC0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Oval 4">
                <a:extLst>
                  <a:ext uri="{FF2B5EF4-FFF2-40B4-BE49-F238E27FC236}">
                    <a16:creationId xmlns:a16="http://schemas.microsoft.com/office/drawing/2014/main" id="{1F876A2D-F127-43E1-84BE-355E3FA56CC6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58B9EE7-9D9A-43DB-A0AC-63553FFCACB6}"/>
              </a:ext>
            </a:extLst>
          </p:cNvPr>
          <p:cNvSpPr/>
          <p:nvPr/>
        </p:nvSpPr>
        <p:spPr>
          <a:xfrm>
            <a:off x="2545459" y="991947"/>
            <a:ext cx="4175001" cy="412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Indications For Given Estimate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E10121-90BE-4FE4-88EB-25EC11AA8E00}"/>
              </a:ext>
            </a:extLst>
          </p:cNvPr>
          <p:cNvCxnSpPr/>
          <p:nvPr/>
        </p:nvCxnSpPr>
        <p:spPr>
          <a:xfrm flipH="1">
            <a:off x="2133600" y="1545079"/>
            <a:ext cx="2491740" cy="11544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20C4E5-8CD8-4A09-BFF3-EDFD8B0C015F}"/>
              </a:ext>
            </a:extLst>
          </p:cNvPr>
          <p:cNvCxnSpPr>
            <a:cxnSpLocks/>
          </p:cNvCxnSpPr>
          <p:nvPr/>
        </p:nvCxnSpPr>
        <p:spPr>
          <a:xfrm>
            <a:off x="4632960" y="1553577"/>
            <a:ext cx="2682240" cy="145168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C5728B-D9A2-4CBF-9C66-EF34C1EB8C90}"/>
              </a:ext>
            </a:extLst>
          </p:cNvPr>
          <p:cNvCxnSpPr>
            <a:cxnSpLocks/>
          </p:cNvCxnSpPr>
          <p:nvPr/>
        </p:nvCxnSpPr>
        <p:spPr>
          <a:xfrm flipH="1">
            <a:off x="2743200" y="1553577"/>
            <a:ext cx="1889760" cy="20708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468F010-4D92-4659-A442-EBE77059F52F}"/>
              </a:ext>
            </a:extLst>
          </p:cNvPr>
          <p:cNvCxnSpPr>
            <a:cxnSpLocks/>
          </p:cNvCxnSpPr>
          <p:nvPr/>
        </p:nvCxnSpPr>
        <p:spPr>
          <a:xfrm>
            <a:off x="4625340" y="1569374"/>
            <a:ext cx="1585111" cy="195355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E75681C-C975-424F-BB96-BA52CC54C8EE}"/>
              </a:ext>
            </a:extLst>
          </p:cNvPr>
          <p:cNvCxnSpPr>
            <a:cxnSpLocks/>
          </p:cNvCxnSpPr>
          <p:nvPr/>
        </p:nvCxnSpPr>
        <p:spPr>
          <a:xfrm flipH="1">
            <a:off x="4114800" y="1625800"/>
            <a:ext cx="510540" cy="14735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37512-5DD8-469C-8828-6B8D58509666}"/>
              </a:ext>
            </a:extLst>
          </p:cNvPr>
          <p:cNvCxnSpPr>
            <a:cxnSpLocks/>
          </p:cNvCxnSpPr>
          <p:nvPr/>
        </p:nvCxnSpPr>
        <p:spPr>
          <a:xfrm>
            <a:off x="4625340" y="1625800"/>
            <a:ext cx="632460" cy="154572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9C0B7690-6997-467C-8288-15F967A02A1C}"/>
              </a:ext>
            </a:extLst>
          </p:cNvPr>
          <p:cNvSpPr/>
          <p:nvPr/>
        </p:nvSpPr>
        <p:spPr>
          <a:xfrm>
            <a:off x="363618" y="5105400"/>
            <a:ext cx="2133600" cy="995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Precision/Accuracy</a:t>
            </a:r>
          </a:p>
          <a:p>
            <a:pPr algn="ctr"/>
            <a:r>
              <a:rPr lang="en-US" dirty="0"/>
              <a:t>Coefficient of Variation (CV)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963F43-DE23-40DF-AA67-D1D3F6FFF144}"/>
              </a:ext>
            </a:extLst>
          </p:cNvPr>
          <p:cNvSpPr/>
          <p:nvPr/>
        </p:nvSpPr>
        <p:spPr>
          <a:xfrm>
            <a:off x="2497218" y="5497960"/>
            <a:ext cx="1456012" cy="6033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 Around Indication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DA133C-9DA7-4944-91C8-E9218D33C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09479"/>
              </p:ext>
            </p:extLst>
          </p:nvPr>
        </p:nvGraphicFramePr>
        <p:xfrm>
          <a:off x="754380" y="1653540"/>
          <a:ext cx="7871460" cy="3291840"/>
        </p:xfrm>
        <a:graphic>
          <a:graphicData uri="http://schemas.openxmlformats.org/drawingml/2006/table">
            <a:tbl>
              <a:tblPr/>
              <a:tblGrid>
                <a:gridCol w="7871460">
                  <a:extLst>
                    <a:ext uri="{9D8B030D-6E8A-4147-A177-3AD203B41FA5}">
                      <a16:colId xmlns:a16="http://schemas.microsoft.com/office/drawing/2014/main" val="3864096362"/>
                    </a:ext>
                  </a:extLst>
                </a:gridCol>
              </a:tblGrid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21537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997131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0947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57719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4692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2092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154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56834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95349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B4483C4-7826-4575-9242-1A00FEB418C7}"/>
              </a:ext>
            </a:extLst>
          </p:cNvPr>
          <p:cNvSpPr/>
          <p:nvPr/>
        </p:nvSpPr>
        <p:spPr>
          <a:xfrm>
            <a:off x="2590800" y="5226253"/>
            <a:ext cx="152400" cy="1563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F6E4FD-D78B-4A41-81BD-BF77C253FD13}"/>
              </a:ext>
            </a:extLst>
          </p:cNvPr>
          <p:cNvSpPr/>
          <p:nvPr/>
        </p:nvSpPr>
        <p:spPr>
          <a:xfrm>
            <a:off x="2895600" y="5105400"/>
            <a:ext cx="304800" cy="3203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4B22B0-CBB1-42B1-987E-159C94BDC31C}"/>
              </a:ext>
            </a:extLst>
          </p:cNvPr>
          <p:cNvSpPr/>
          <p:nvPr/>
        </p:nvSpPr>
        <p:spPr>
          <a:xfrm>
            <a:off x="3352799" y="5045343"/>
            <a:ext cx="400899" cy="3803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A27B3-805B-476A-8825-5587D273F792}"/>
              </a:ext>
            </a:extLst>
          </p:cNvPr>
          <p:cNvSpPr txBox="1"/>
          <p:nvPr/>
        </p:nvSpPr>
        <p:spPr>
          <a:xfrm>
            <a:off x="155554" y="1683972"/>
            <a:ext cx="112776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Item of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16EEE-3000-4868-8196-584A09401C0B}"/>
              </a:ext>
            </a:extLst>
          </p:cNvPr>
          <p:cNvSpPr txBox="1"/>
          <p:nvPr/>
        </p:nvSpPr>
        <p:spPr>
          <a:xfrm>
            <a:off x="378179" y="4441195"/>
            <a:ext cx="322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5FC00D-1456-4AFF-A1FB-AE13BAC625AD}"/>
              </a:ext>
            </a:extLst>
          </p:cNvPr>
          <p:cNvSpPr txBox="1"/>
          <p:nvPr/>
        </p:nvSpPr>
        <p:spPr>
          <a:xfrm>
            <a:off x="352490" y="4054488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F3A3D0-3A61-4F2E-A048-2C8FD62A4B41}"/>
              </a:ext>
            </a:extLst>
          </p:cNvPr>
          <p:cNvSpPr txBox="1"/>
          <p:nvPr/>
        </p:nvSpPr>
        <p:spPr>
          <a:xfrm>
            <a:off x="364753" y="373033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4396E1-4875-4275-A299-48C8B69D4B6A}"/>
              </a:ext>
            </a:extLst>
          </p:cNvPr>
          <p:cNvSpPr txBox="1"/>
          <p:nvPr/>
        </p:nvSpPr>
        <p:spPr>
          <a:xfrm>
            <a:off x="381000" y="3352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2A4450-2DC0-407F-9567-B081647FD77D}"/>
              </a:ext>
            </a:extLst>
          </p:cNvPr>
          <p:cNvSpPr txBox="1"/>
          <p:nvPr/>
        </p:nvSpPr>
        <p:spPr>
          <a:xfrm>
            <a:off x="381000" y="2971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193D4B-1BF0-45D9-9F35-59D1E7B0AD09}"/>
              </a:ext>
            </a:extLst>
          </p:cNvPr>
          <p:cNvSpPr txBox="1"/>
          <p:nvPr/>
        </p:nvSpPr>
        <p:spPr>
          <a:xfrm>
            <a:off x="381000" y="2633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61F82C-5E21-48E0-9205-67CFD28A3AF6}"/>
              </a:ext>
            </a:extLst>
          </p:cNvPr>
          <p:cNvSpPr txBox="1"/>
          <p:nvPr/>
        </p:nvSpPr>
        <p:spPr>
          <a:xfrm>
            <a:off x="381000" y="2252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79900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2192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USDA ESTIMATES PRODUCTION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31F93E-8E25-495A-9FA6-E66BCA95BA60}"/>
              </a:ext>
            </a:extLst>
          </p:cNvPr>
          <p:cNvGrpSpPr/>
          <p:nvPr/>
        </p:nvGrpSpPr>
        <p:grpSpPr>
          <a:xfrm>
            <a:off x="533400" y="3816310"/>
            <a:ext cx="7848600" cy="2279690"/>
            <a:chOff x="533400" y="3587710"/>
            <a:chExt cx="7848600" cy="22796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C1340A-E438-4F50-A7D8-C9E6C1DBC9D5}"/>
                </a:ext>
              </a:extLst>
            </p:cNvPr>
            <p:cNvSpPr txBox="1"/>
            <p:nvPr/>
          </p:nvSpPr>
          <p:spPr>
            <a:xfrm>
              <a:off x="800100" y="4491335"/>
              <a:ext cx="7543800" cy="461665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Levels the Playing Field</a:t>
              </a: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1C400EB-E725-4BBC-874D-623D32EBDE27}"/>
                </a:ext>
              </a:extLst>
            </p:cNvPr>
            <p:cNvSpPr/>
            <p:nvPr/>
          </p:nvSpPr>
          <p:spPr>
            <a:xfrm>
              <a:off x="4038600" y="4953000"/>
              <a:ext cx="1066800" cy="914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USDA</a:t>
              </a:r>
            </a:p>
          </p:txBody>
        </p:sp>
        <p:pic>
          <p:nvPicPr>
            <p:cNvPr id="5" name="Graphic 4" descr="Man">
              <a:extLst>
                <a:ext uri="{FF2B5EF4-FFF2-40B4-BE49-F238E27FC236}">
                  <a16:creationId xmlns:a16="http://schemas.microsoft.com/office/drawing/2014/main" id="{E8644618-0FF3-4996-8913-BD3C7F7D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58771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Group of people">
              <a:extLst>
                <a:ext uri="{FF2B5EF4-FFF2-40B4-BE49-F238E27FC236}">
                  <a16:creationId xmlns:a16="http://schemas.microsoft.com/office/drawing/2014/main" id="{F5FDB019-0C6D-4B40-95A9-4C507607E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7600" y="3587710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C661E9-7C16-45DD-A3C9-08E1F46E7088}"/>
              </a:ext>
            </a:extLst>
          </p:cNvPr>
          <p:cNvSpPr/>
          <p:nvPr/>
        </p:nvSpPr>
        <p:spPr>
          <a:xfrm>
            <a:off x="685800" y="990600"/>
            <a:ext cx="1219200" cy="381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by…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9C859-8C51-4970-90CF-E20AAB290489}"/>
              </a:ext>
            </a:extLst>
          </p:cNvPr>
          <p:cNvSpPr txBox="1"/>
          <p:nvPr/>
        </p:nvSpPr>
        <p:spPr>
          <a:xfrm>
            <a:off x="1219200" y="15240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&amp; Local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2C6831-5A4D-480A-AEE9-DE5F50C056F9}"/>
              </a:ext>
            </a:extLst>
          </p:cNvPr>
          <p:cNvSpPr/>
          <p:nvPr/>
        </p:nvSpPr>
        <p:spPr>
          <a:xfrm>
            <a:off x="4800600" y="990600"/>
            <a:ext cx="12192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for…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91284-356A-4804-B8C5-64696F0D81C6}"/>
              </a:ext>
            </a:extLst>
          </p:cNvPr>
          <p:cNvSpPr txBox="1"/>
          <p:nvPr/>
        </p:nvSpPr>
        <p:spPr>
          <a:xfrm>
            <a:off x="5334000" y="1524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Varietal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Designing &amp; Administering Farm Bill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F091DD-1B9E-46A6-B2ED-BAE8B12C9854}"/>
              </a:ext>
            </a:extLst>
          </p:cNvPr>
          <p:cNvSpPr/>
          <p:nvPr/>
        </p:nvSpPr>
        <p:spPr>
          <a:xfrm>
            <a:off x="2438400" y="5410200"/>
            <a:ext cx="1447800" cy="304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Equal Access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714DFE-1CAD-407E-A0BA-CF825D0FFAE5}"/>
              </a:ext>
            </a:extLst>
          </p:cNvPr>
          <p:cNvSpPr/>
          <p:nvPr/>
        </p:nvSpPr>
        <p:spPr>
          <a:xfrm>
            <a:off x="5257800" y="5410200"/>
            <a:ext cx="1447800" cy="304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Unbiased</a:t>
            </a:r>
          </a:p>
        </p:txBody>
      </p:sp>
    </p:spTree>
    <p:extLst>
      <p:ext uri="{BB962C8B-B14F-4D97-AF65-F5344CB8AC3E}">
        <p14:creationId xmlns:p14="http://schemas.microsoft.com/office/powerpoint/2010/main" val="57404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38C66EAE-B633-4D8A-836B-46ECAD60600F}"/>
              </a:ext>
            </a:extLst>
          </p:cNvPr>
          <p:cNvGrpSpPr/>
          <p:nvPr/>
        </p:nvGrpSpPr>
        <p:grpSpPr>
          <a:xfrm>
            <a:off x="1203854" y="2934792"/>
            <a:ext cx="542584" cy="481191"/>
            <a:chOff x="3350895" y="228147"/>
            <a:chExt cx="1393031" cy="13930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11B1B62-9BEB-4D52-A9EF-8E3D19C20BCB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4">
              <a:extLst>
                <a:ext uri="{FF2B5EF4-FFF2-40B4-BE49-F238E27FC236}">
                  <a16:creationId xmlns:a16="http://schemas.microsoft.com/office/drawing/2014/main" id="{FCA333A9-B21A-4D6A-A106-DA4EA2DC84C0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39670F-D5A8-471E-8942-C9F7ABDB8CC1}"/>
              </a:ext>
            </a:extLst>
          </p:cNvPr>
          <p:cNvGrpSpPr/>
          <p:nvPr/>
        </p:nvGrpSpPr>
        <p:grpSpPr>
          <a:xfrm>
            <a:off x="2378200" y="3885755"/>
            <a:ext cx="542584" cy="481191"/>
            <a:chOff x="3350895" y="228147"/>
            <a:chExt cx="1393031" cy="13930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0B95DE9-8460-4563-AF7B-78E5AE70344D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Oval 4">
              <a:extLst>
                <a:ext uri="{FF2B5EF4-FFF2-40B4-BE49-F238E27FC236}">
                  <a16:creationId xmlns:a16="http://schemas.microsoft.com/office/drawing/2014/main" id="{EF902A11-78E5-4EF8-975E-58D013BF008D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79981AA-6C4F-433C-8F39-9B11CA241FCF}"/>
              </a:ext>
            </a:extLst>
          </p:cNvPr>
          <p:cNvGrpSpPr/>
          <p:nvPr/>
        </p:nvGrpSpPr>
        <p:grpSpPr>
          <a:xfrm>
            <a:off x="6130991" y="3656524"/>
            <a:ext cx="542583" cy="481191"/>
            <a:chOff x="1926907" y="564951"/>
            <a:chExt cx="1393031" cy="1393031"/>
          </a:xfrm>
          <a:solidFill>
            <a:srgbClr val="D1EFE4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3289926-52D2-4BB8-B57C-D12C80725541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4">
              <a:extLst>
                <a:ext uri="{FF2B5EF4-FFF2-40B4-BE49-F238E27FC236}">
                  <a16:creationId xmlns:a16="http://schemas.microsoft.com/office/drawing/2014/main" id="{E6F29243-F010-41EB-9B2E-C202FFBF01D3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8888E8-F80B-459E-AA5C-53121D8BCEC9}"/>
              </a:ext>
            </a:extLst>
          </p:cNvPr>
          <p:cNvGrpSpPr/>
          <p:nvPr/>
        </p:nvGrpSpPr>
        <p:grpSpPr>
          <a:xfrm>
            <a:off x="7458707" y="3522926"/>
            <a:ext cx="546192" cy="481191"/>
            <a:chOff x="2923698" y="1610034"/>
            <a:chExt cx="1393031" cy="1393031"/>
          </a:xfrm>
          <a:solidFill>
            <a:srgbClr val="C5D3ED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4FBB7D3-B59F-475E-89B2-4B5FC8BFAE01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 4">
              <a:extLst>
                <a:ext uri="{FF2B5EF4-FFF2-40B4-BE49-F238E27FC236}">
                  <a16:creationId xmlns:a16="http://schemas.microsoft.com/office/drawing/2014/main" id="{474C2B3E-8B5A-482B-A14B-E5A61DB3D2C2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DA133C-9DA7-4944-91C8-E9218D33C990}"/>
              </a:ext>
            </a:extLst>
          </p:cNvPr>
          <p:cNvGraphicFramePr>
            <a:graphicFrameLocks noGrp="1"/>
          </p:cNvGraphicFramePr>
          <p:nvPr/>
        </p:nvGraphicFramePr>
        <p:xfrm>
          <a:off x="754380" y="1653540"/>
          <a:ext cx="7871460" cy="3291840"/>
        </p:xfrm>
        <a:graphic>
          <a:graphicData uri="http://schemas.openxmlformats.org/drawingml/2006/table">
            <a:tbl>
              <a:tblPr/>
              <a:tblGrid>
                <a:gridCol w="7871460">
                  <a:extLst>
                    <a:ext uri="{9D8B030D-6E8A-4147-A177-3AD203B41FA5}">
                      <a16:colId xmlns:a16="http://schemas.microsoft.com/office/drawing/2014/main" val="3864096362"/>
                    </a:ext>
                  </a:extLst>
                </a:gridCol>
              </a:tblGrid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21537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997131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0947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57719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4692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2092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154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56834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9534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1CF6D8-8A48-461C-8922-3425C3D19985}"/>
              </a:ext>
            </a:extLst>
          </p:cNvPr>
          <p:cNvGrpSpPr/>
          <p:nvPr/>
        </p:nvGrpSpPr>
        <p:grpSpPr>
          <a:xfrm>
            <a:off x="3753699" y="3402636"/>
            <a:ext cx="546192" cy="481191"/>
            <a:chOff x="2923698" y="1610034"/>
            <a:chExt cx="1393031" cy="13930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9FEEB7C-E390-4EDA-B212-A49C12101F2B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5C6C5E11-DE0A-4D41-9177-502675F13FAF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346D1-C6B0-4421-82D0-C60059667187}"/>
              </a:ext>
            </a:extLst>
          </p:cNvPr>
          <p:cNvGrpSpPr/>
          <p:nvPr/>
        </p:nvGrpSpPr>
        <p:grpSpPr>
          <a:xfrm>
            <a:off x="5093928" y="3362271"/>
            <a:ext cx="542584" cy="481191"/>
            <a:chOff x="3350895" y="228147"/>
            <a:chExt cx="1393031" cy="139303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3C58B1-10AC-4BC3-8C92-C60DFC974B8C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6160F038-00A9-4670-84DB-CEA2DFCD7776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14E95C-BE9C-411F-A1FA-9A7F4587E4BC}"/>
              </a:ext>
            </a:extLst>
          </p:cNvPr>
          <p:cNvGrpSpPr/>
          <p:nvPr/>
        </p:nvGrpSpPr>
        <p:grpSpPr>
          <a:xfrm>
            <a:off x="1203854" y="3276600"/>
            <a:ext cx="542584" cy="481191"/>
            <a:chOff x="3350895" y="228147"/>
            <a:chExt cx="1393031" cy="13930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E33B12-B3B5-4661-82C3-D420D90AB17B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F029A4CB-9079-4A71-981C-1C19345A6D6A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76C0EB-EB1B-473C-8741-79932CD060EE}"/>
              </a:ext>
            </a:extLst>
          </p:cNvPr>
          <p:cNvGrpSpPr/>
          <p:nvPr/>
        </p:nvGrpSpPr>
        <p:grpSpPr>
          <a:xfrm>
            <a:off x="6130991" y="3518891"/>
            <a:ext cx="542583" cy="481191"/>
            <a:chOff x="1926907" y="564951"/>
            <a:chExt cx="1393031" cy="139303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96D65D-36CD-4D07-99E6-1370A4EA5DB8}"/>
                </a:ext>
              </a:extLst>
            </p:cNvPr>
            <p:cNvSpPr/>
            <p:nvPr/>
          </p:nvSpPr>
          <p:spPr>
            <a:xfrm>
              <a:off x="1926907" y="564951"/>
              <a:ext cx="1393031" cy="1393031"/>
            </a:xfrm>
            <a:prstGeom prst="ellipse">
              <a:avLst/>
            </a:pr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84F2A40F-A784-4504-8CD9-61E3AFA4CEF3}"/>
                </a:ext>
              </a:extLst>
            </p:cNvPr>
            <p:cNvSpPr txBox="1"/>
            <p:nvPr/>
          </p:nvSpPr>
          <p:spPr>
            <a:xfrm>
              <a:off x="2130912" y="768956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68EB17-CE7F-4415-BF8D-9598BB9F30DE}"/>
              </a:ext>
            </a:extLst>
          </p:cNvPr>
          <p:cNvGrpSpPr/>
          <p:nvPr/>
        </p:nvGrpSpPr>
        <p:grpSpPr>
          <a:xfrm>
            <a:off x="7458707" y="3444541"/>
            <a:ext cx="546192" cy="481191"/>
            <a:chOff x="2923698" y="1610034"/>
            <a:chExt cx="1393031" cy="139303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093F563-5D96-4736-BC10-CB1D44551C53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C96D5B9F-DF8F-4A58-A1B2-B34685C6B4EC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5128CD-8D2A-4257-B88C-0CD75F0D8D59}"/>
              </a:ext>
            </a:extLst>
          </p:cNvPr>
          <p:cNvGrpSpPr/>
          <p:nvPr/>
        </p:nvGrpSpPr>
        <p:grpSpPr>
          <a:xfrm>
            <a:off x="2378200" y="3551234"/>
            <a:ext cx="542584" cy="481191"/>
            <a:chOff x="3350895" y="228147"/>
            <a:chExt cx="1393031" cy="139303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2913D50-DD4F-4E38-A753-F469D4A97CC0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1F876A2D-F127-43E1-84BE-355E3FA56CC6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58B9EE7-9D9A-43DB-A0AC-63553FFCACB6}"/>
              </a:ext>
            </a:extLst>
          </p:cNvPr>
          <p:cNvSpPr/>
          <p:nvPr/>
        </p:nvSpPr>
        <p:spPr>
          <a:xfrm>
            <a:off x="2545459" y="991947"/>
            <a:ext cx="4175001" cy="412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Indications For Given Estimate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E10121-90BE-4FE4-88EB-25EC11AA8E00}"/>
              </a:ext>
            </a:extLst>
          </p:cNvPr>
          <p:cNvCxnSpPr/>
          <p:nvPr/>
        </p:nvCxnSpPr>
        <p:spPr>
          <a:xfrm flipH="1">
            <a:off x="2133600" y="1545079"/>
            <a:ext cx="2491740" cy="11544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20C4E5-8CD8-4A09-BFF3-EDFD8B0C015F}"/>
              </a:ext>
            </a:extLst>
          </p:cNvPr>
          <p:cNvCxnSpPr>
            <a:cxnSpLocks/>
          </p:cNvCxnSpPr>
          <p:nvPr/>
        </p:nvCxnSpPr>
        <p:spPr>
          <a:xfrm>
            <a:off x="4632960" y="1553577"/>
            <a:ext cx="2682240" cy="145168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C5728B-D9A2-4CBF-9C66-EF34C1EB8C90}"/>
              </a:ext>
            </a:extLst>
          </p:cNvPr>
          <p:cNvCxnSpPr>
            <a:cxnSpLocks/>
          </p:cNvCxnSpPr>
          <p:nvPr/>
        </p:nvCxnSpPr>
        <p:spPr>
          <a:xfrm flipH="1">
            <a:off x="2743200" y="1553577"/>
            <a:ext cx="1889760" cy="20708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468F010-4D92-4659-A442-EBE77059F52F}"/>
              </a:ext>
            </a:extLst>
          </p:cNvPr>
          <p:cNvCxnSpPr>
            <a:cxnSpLocks/>
          </p:cNvCxnSpPr>
          <p:nvPr/>
        </p:nvCxnSpPr>
        <p:spPr>
          <a:xfrm>
            <a:off x="4625340" y="1569374"/>
            <a:ext cx="1585111" cy="195355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E75681C-C975-424F-BB96-BA52CC54C8EE}"/>
              </a:ext>
            </a:extLst>
          </p:cNvPr>
          <p:cNvCxnSpPr>
            <a:cxnSpLocks/>
          </p:cNvCxnSpPr>
          <p:nvPr/>
        </p:nvCxnSpPr>
        <p:spPr>
          <a:xfrm flipH="1">
            <a:off x="4114800" y="1625800"/>
            <a:ext cx="510540" cy="14735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37512-5DD8-469C-8828-6B8D58509666}"/>
              </a:ext>
            </a:extLst>
          </p:cNvPr>
          <p:cNvCxnSpPr>
            <a:cxnSpLocks/>
          </p:cNvCxnSpPr>
          <p:nvPr/>
        </p:nvCxnSpPr>
        <p:spPr>
          <a:xfrm>
            <a:off x="4625340" y="1625800"/>
            <a:ext cx="632460" cy="154572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93152D9-8722-42C8-9AAA-47C1A93FFE8E}"/>
              </a:ext>
            </a:extLst>
          </p:cNvPr>
          <p:cNvSpPr/>
          <p:nvPr/>
        </p:nvSpPr>
        <p:spPr>
          <a:xfrm>
            <a:off x="6646782" y="5137091"/>
            <a:ext cx="2133600" cy="995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Bias</a:t>
            </a:r>
          </a:p>
          <a:p>
            <a:pPr algn="ctr"/>
            <a:r>
              <a:rPr lang="en-US" dirty="0"/>
              <a:t>Historical Performance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E30BC57-A787-4C9F-A0F6-493BABE49F7D}"/>
              </a:ext>
            </a:extLst>
          </p:cNvPr>
          <p:cNvSpPr/>
          <p:nvPr/>
        </p:nvSpPr>
        <p:spPr>
          <a:xfrm>
            <a:off x="5190770" y="5529651"/>
            <a:ext cx="1456012" cy="6033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Amount Above or Below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C105796-DDDD-4665-B007-D9986FD9D325}"/>
              </a:ext>
            </a:extLst>
          </p:cNvPr>
          <p:cNvSpPr/>
          <p:nvPr/>
        </p:nvSpPr>
        <p:spPr>
          <a:xfrm>
            <a:off x="5233538" y="5155833"/>
            <a:ext cx="263364" cy="29718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341907F8-8853-4AA4-A247-AE2AED4EF6A9}"/>
              </a:ext>
            </a:extLst>
          </p:cNvPr>
          <p:cNvSpPr/>
          <p:nvPr/>
        </p:nvSpPr>
        <p:spPr>
          <a:xfrm>
            <a:off x="5523472" y="5029546"/>
            <a:ext cx="263364" cy="423467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05A91906-FF49-4F36-8573-32E7F2F3DF6F}"/>
              </a:ext>
            </a:extLst>
          </p:cNvPr>
          <p:cNvSpPr/>
          <p:nvPr/>
        </p:nvSpPr>
        <p:spPr>
          <a:xfrm rot="10800000">
            <a:off x="5821763" y="5155676"/>
            <a:ext cx="263364" cy="29718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9B73B123-5343-4BAB-A8D1-B2D4DBD081BE}"/>
              </a:ext>
            </a:extLst>
          </p:cNvPr>
          <p:cNvSpPr/>
          <p:nvPr/>
        </p:nvSpPr>
        <p:spPr>
          <a:xfrm rot="10800000">
            <a:off x="6138918" y="5029546"/>
            <a:ext cx="263364" cy="423467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A27B3-805B-476A-8825-5587D273F792}"/>
              </a:ext>
            </a:extLst>
          </p:cNvPr>
          <p:cNvSpPr txBox="1"/>
          <p:nvPr/>
        </p:nvSpPr>
        <p:spPr>
          <a:xfrm>
            <a:off x="155554" y="1683972"/>
            <a:ext cx="112776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Item of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16EEE-3000-4868-8196-584A09401C0B}"/>
              </a:ext>
            </a:extLst>
          </p:cNvPr>
          <p:cNvSpPr txBox="1"/>
          <p:nvPr/>
        </p:nvSpPr>
        <p:spPr>
          <a:xfrm>
            <a:off x="378179" y="4441195"/>
            <a:ext cx="322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5FC00D-1456-4AFF-A1FB-AE13BAC625AD}"/>
              </a:ext>
            </a:extLst>
          </p:cNvPr>
          <p:cNvSpPr txBox="1"/>
          <p:nvPr/>
        </p:nvSpPr>
        <p:spPr>
          <a:xfrm>
            <a:off x="352490" y="4054488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F3A3D0-3A61-4F2E-A048-2C8FD62A4B41}"/>
              </a:ext>
            </a:extLst>
          </p:cNvPr>
          <p:cNvSpPr txBox="1"/>
          <p:nvPr/>
        </p:nvSpPr>
        <p:spPr>
          <a:xfrm>
            <a:off x="364753" y="373033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4396E1-4875-4275-A299-48C8B69D4B6A}"/>
              </a:ext>
            </a:extLst>
          </p:cNvPr>
          <p:cNvSpPr txBox="1"/>
          <p:nvPr/>
        </p:nvSpPr>
        <p:spPr>
          <a:xfrm>
            <a:off x="381000" y="3352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2A4450-2DC0-407F-9567-B081647FD77D}"/>
              </a:ext>
            </a:extLst>
          </p:cNvPr>
          <p:cNvSpPr txBox="1"/>
          <p:nvPr/>
        </p:nvSpPr>
        <p:spPr>
          <a:xfrm>
            <a:off x="381000" y="2971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193D4B-1BF0-45D9-9F35-59D1E7B0AD09}"/>
              </a:ext>
            </a:extLst>
          </p:cNvPr>
          <p:cNvSpPr txBox="1"/>
          <p:nvPr/>
        </p:nvSpPr>
        <p:spPr>
          <a:xfrm>
            <a:off x="381000" y="2633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61F82C-5E21-48E0-9205-67CFD28A3AF6}"/>
              </a:ext>
            </a:extLst>
          </p:cNvPr>
          <p:cNvSpPr txBox="1"/>
          <p:nvPr/>
        </p:nvSpPr>
        <p:spPr>
          <a:xfrm>
            <a:off x="381000" y="2252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42DF08-87B5-4755-A45B-91ACF589A381}"/>
              </a:ext>
            </a:extLst>
          </p:cNvPr>
          <p:cNvGrpSpPr/>
          <p:nvPr/>
        </p:nvGrpSpPr>
        <p:grpSpPr>
          <a:xfrm>
            <a:off x="3753699" y="3402636"/>
            <a:ext cx="546192" cy="481191"/>
            <a:chOff x="2923698" y="1610034"/>
            <a:chExt cx="1393031" cy="13930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C465952-484D-4FF2-8650-9DCF3016D95F}"/>
                </a:ext>
              </a:extLst>
            </p:cNvPr>
            <p:cNvSpPr/>
            <p:nvPr/>
          </p:nvSpPr>
          <p:spPr>
            <a:xfrm>
              <a:off x="2923698" y="1610034"/>
              <a:ext cx="1393031" cy="1393031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>
              <a:extLst>
                <a:ext uri="{FF2B5EF4-FFF2-40B4-BE49-F238E27FC236}">
                  <a16:creationId xmlns:a16="http://schemas.microsoft.com/office/drawing/2014/main" id="{AC009CAE-CE01-44E2-8EFF-E92E7A24C366}"/>
                </a:ext>
              </a:extLst>
            </p:cNvPr>
            <p:cNvSpPr txBox="1"/>
            <p:nvPr/>
          </p:nvSpPr>
          <p:spPr>
            <a:xfrm>
              <a:off x="3127703" y="1814039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113989-069D-48CC-92D9-0ADF376FDB5C}"/>
              </a:ext>
            </a:extLst>
          </p:cNvPr>
          <p:cNvGrpSpPr/>
          <p:nvPr/>
        </p:nvGrpSpPr>
        <p:grpSpPr>
          <a:xfrm>
            <a:off x="5093928" y="3362271"/>
            <a:ext cx="542584" cy="481191"/>
            <a:chOff x="3350895" y="228147"/>
            <a:chExt cx="1393031" cy="139303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182418C-6D30-47F8-AEF4-066634B4C404}"/>
                </a:ext>
              </a:extLst>
            </p:cNvPr>
            <p:cNvSpPr/>
            <p:nvPr/>
          </p:nvSpPr>
          <p:spPr>
            <a:xfrm>
              <a:off x="3350895" y="228147"/>
              <a:ext cx="1393031" cy="1393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4">
              <a:extLst>
                <a:ext uri="{FF2B5EF4-FFF2-40B4-BE49-F238E27FC236}">
                  <a16:creationId xmlns:a16="http://schemas.microsoft.com/office/drawing/2014/main" id="{C943C142-3665-4FFC-830A-340BD31B0AF4}"/>
                </a:ext>
              </a:extLst>
            </p:cNvPr>
            <p:cNvSpPr txBox="1"/>
            <p:nvPr/>
          </p:nvSpPr>
          <p:spPr>
            <a:xfrm>
              <a:off x="3554900" y="432152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022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DA133C-9DA7-4944-91C8-E9218D33C990}"/>
              </a:ext>
            </a:extLst>
          </p:cNvPr>
          <p:cNvGraphicFramePr>
            <a:graphicFrameLocks noGrp="1"/>
          </p:cNvGraphicFramePr>
          <p:nvPr/>
        </p:nvGraphicFramePr>
        <p:xfrm>
          <a:off x="754380" y="1653540"/>
          <a:ext cx="7871460" cy="3291840"/>
        </p:xfrm>
        <a:graphic>
          <a:graphicData uri="http://schemas.openxmlformats.org/drawingml/2006/table">
            <a:tbl>
              <a:tblPr/>
              <a:tblGrid>
                <a:gridCol w="7871460">
                  <a:extLst>
                    <a:ext uri="{9D8B030D-6E8A-4147-A177-3AD203B41FA5}">
                      <a16:colId xmlns:a16="http://schemas.microsoft.com/office/drawing/2014/main" val="3864096362"/>
                    </a:ext>
                  </a:extLst>
                </a:gridCol>
              </a:tblGrid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21537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997131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0947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57719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4692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2092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154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56834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9534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15008BA-6BC8-45FA-9832-5AFC76A9393E}"/>
              </a:ext>
            </a:extLst>
          </p:cNvPr>
          <p:cNvGrpSpPr/>
          <p:nvPr/>
        </p:nvGrpSpPr>
        <p:grpSpPr>
          <a:xfrm>
            <a:off x="3448062" y="3168536"/>
            <a:ext cx="1133095" cy="911751"/>
            <a:chOff x="3379481" y="3701936"/>
            <a:chExt cx="1133095" cy="91175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138142-34DA-402F-B2E6-ED168EAF9B77}"/>
                </a:ext>
              </a:extLst>
            </p:cNvPr>
            <p:cNvSpPr/>
            <p:nvPr/>
          </p:nvSpPr>
          <p:spPr>
            <a:xfrm>
              <a:off x="3379481" y="3701936"/>
              <a:ext cx="1133095" cy="91175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31CF6D8-8A48-461C-8922-3425C3D19985}"/>
                </a:ext>
              </a:extLst>
            </p:cNvPr>
            <p:cNvGrpSpPr/>
            <p:nvPr/>
          </p:nvGrpSpPr>
          <p:grpSpPr>
            <a:xfrm>
              <a:off x="3685118" y="3936036"/>
              <a:ext cx="546192" cy="481191"/>
              <a:chOff x="2923698" y="1610034"/>
              <a:chExt cx="1393031" cy="139303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FEEB7C-E390-4EDA-B212-A49C12101F2B}"/>
                  </a:ext>
                </a:extLst>
              </p:cNvPr>
              <p:cNvSpPr/>
              <p:nvPr/>
            </p:nvSpPr>
            <p:spPr>
              <a:xfrm>
                <a:off x="2923698" y="1610034"/>
                <a:ext cx="1393031" cy="1393031"/>
              </a:xfrm>
              <a:prstGeom prst="ellipse">
                <a:avLst/>
              </a:prstGeom>
              <a:solidFill>
                <a:srgbClr val="4472C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">
                <a:extLst>
                  <a:ext uri="{FF2B5EF4-FFF2-40B4-BE49-F238E27FC236}">
                    <a16:creationId xmlns:a16="http://schemas.microsoft.com/office/drawing/2014/main" id="{5C6C5E11-DE0A-4D41-9177-502675F13FAF}"/>
                  </a:ext>
                </a:extLst>
              </p:cNvPr>
              <p:cNvSpPr txBox="1"/>
              <p:nvPr/>
            </p:nvSpPr>
            <p:spPr>
              <a:xfrm>
                <a:off x="3127703" y="1814039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CDF2DF-BD2A-40DC-AF50-5AC9468CE884}"/>
              </a:ext>
            </a:extLst>
          </p:cNvPr>
          <p:cNvGrpSpPr/>
          <p:nvPr/>
        </p:nvGrpSpPr>
        <p:grpSpPr>
          <a:xfrm>
            <a:off x="4983047" y="3240037"/>
            <a:ext cx="769761" cy="729392"/>
            <a:chOff x="4914466" y="3773437"/>
            <a:chExt cx="769761" cy="72939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5B96E0-1A5A-420A-B411-FC895BE6FD24}"/>
                </a:ext>
              </a:extLst>
            </p:cNvPr>
            <p:cNvSpPr/>
            <p:nvPr/>
          </p:nvSpPr>
          <p:spPr>
            <a:xfrm>
              <a:off x="4914466" y="3773437"/>
              <a:ext cx="769761" cy="729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7346D1-C6B0-4421-82D0-C60059667187}"/>
                </a:ext>
              </a:extLst>
            </p:cNvPr>
            <p:cNvGrpSpPr/>
            <p:nvPr/>
          </p:nvGrpSpPr>
          <p:grpSpPr>
            <a:xfrm>
              <a:off x="5025347" y="3895671"/>
              <a:ext cx="542584" cy="481191"/>
              <a:chOff x="3350895" y="228147"/>
              <a:chExt cx="1393031" cy="139303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43C58B1-10AC-4BC3-8C92-C60DFC974B8C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4">
                <a:extLst>
                  <a:ext uri="{FF2B5EF4-FFF2-40B4-BE49-F238E27FC236}">
                    <a16:creationId xmlns:a16="http://schemas.microsoft.com/office/drawing/2014/main" id="{6160F038-00A9-4670-84DB-CEA2DFCD7776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026862-25FA-4957-AB67-4741788A52F4}"/>
              </a:ext>
            </a:extLst>
          </p:cNvPr>
          <p:cNvGrpSpPr/>
          <p:nvPr/>
        </p:nvGrpSpPr>
        <p:grpSpPr>
          <a:xfrm>
            <a:off x="849669" y="2971800"/>
            <a:ext cx="1219200" cy="1143000"/>
            <a:chOff x="781088" y="3163392"/>
            <a:chExt cx="1219200" cy="1143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966924-6404-49EC-A313-4FFF3919C24A}"/>
                </a:ext>
              </a:extLst>
            </p:cNvPr>
            <p:cNvSpPr/>
            <p:nvPr/>
          </p:nvSpPr>
          <p:spPr>
            <a:xfrm>
              <a:off x="781088" y="3163392"/>
              <a:ext cx="12192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14E95C-BE9C-411F-A1FA-9A7F4587E4BC}"/>
                </a:ext>
              </a:extLst>
            </p:cNvPr>
            <p:cNvGrpSpPr/>
            <p:nvPr/>
          </p:nvGrpSpPr>
          <p:grpSpPr>
            <a:xfrm>
              <a:off x="1135273" y="3468192"/>
              <a:ext cx="542584" cy="481191"/>
              <a:chOff x="3350895" y="228147"/>
              <a:chExt cx="1393031" cy="13930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2E33B12-B3B5-4661-82C3-D420D90AB17B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4">
                <a:extLst>
                  <a:ext uri="{FF2B5EF4-FFF2-40B4-BE49-F238E27FC236}">
                    <a16:creationId xmlns:a16="http://schemas.microsoft.com/office/drawing/2014/main" id="{F029A4CB-9079-4A71-981C-1C19345A6D6A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648BD0-4079-487D-BACB-C3CC0422FD03}"/>
              </a:ext>
            </a:extLst>
          </p:cNvPr>
          <p:cNvGrpSpPr/>
          <p:nvPr/>
        </p:nvGrpSpPr>
        <p:grpSpPr>
          <a:xfrm>
            <a:off x="6059383" y="3429000"/>
            <a:ext cx="685800" cy="660975"/>
            <a:chOff x="5990802" y="4100033"/>
            <a:chExt cx="685800" cy="6609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EE04F7-9394-4DF9-BFB7-C1DA87419BA6}"/>
                </a:ext>
              </a:extLst>
            </p:cNvPr>
            <p:cNvSpPr/>
            <p:nvPr/>
          </p:nvSpPr>
          <p:spPr>
            <a:xfrm>
              <a:off x="5990802" y="4100033"/>
              <a:ext cx="685800" cy="660975"/>
            </a:xfrm>
            <a:prstGeom prst="ellipse">
              <a:avLst/>
            </a:prstGeom>
            <a:solidFill>
              <a:srgbClr val="A8E0CB"/>
            </a:solidFill>
            <a:ln w="9525" cap="flat" cmpd="sng" algn="ctr">
              <a:solidFill>
                <a:srgbClr val="43BB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76C0EB-EB1B-473C-8741-79932CD060EE}"/>
                </a:ext>
              </a:extLst>
            </p:cNvPr>
            <p:cNvGrpSpPr/>
            <p:nvPr/>
          </p:nvGrpSpPr>
          <p:grpSpPr>
            <a:xfrm>
              <a:off x="6062410" y="4189924"/>
              <a:ext cx="542583" cy="481191"/>
              <a:chOff x="1926907" y="564951"/>
              <a:chExt cx="1393031" cy="139303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96D65D-36CD-4D07-99E6-1370A4EA5DB8}"/>
                  </a:ext>
                </a:extLst>
              </p:cNvPr>
              <p:cNvSpPr/>
              <p:nvPr/>
            </p:nvSpPr>
            <p:spPr>
              <a:xfrm>
                <a:off x="1926907" y="564951"/>
                <a:ext cx="1393031" cy="1393031"/>
              </a:xfrm>
              <a:prstGeom prst="ellipse">
                <a:avLst/>
              </a:prstGeom>
              <a:solidFill>
                <a:srgbClr val="43BB8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4">
                <a:extLst>
                  <a:ext uri="{FF2B5EF4-FFF2-40B4-BE49-F238E27FC236}">
                    <a16:creationId xmlns:a16="http://schemas.microsoft.com/office/drawing/2014/main" id="{84F2A40F-A784-4504-8CD9-61E3AFA4CEF3}"/>
                  </a:ext>
                </a:extLst>
              </p:cNvPr>
              <p:cNvSpPr txBox="1"/>
              <p:nvPr/>
            </p:nvSpPr>
            <p:spPr>
              <a:xfrm>
                <a:off x="2130912" y="768956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41C4EA-0BA9-4ECC-881D-322D80E42301}"/>
              </a:ext>
            </a:extLst>
          </p:cNvPr>
          <p:cNvGrpSpPr/>
          <p:nvPr/>
        </p:nvGrpSpPr>
        <p:grpSpPr>
          <a:xfrm>
            <a:off x="7051758" y="2971800"/>
            <a:ext cx="1398823" cy="1445615"/>
            <a:chOff x="6983177" y="3583585"/>
            <a:chExt cx="1398823" cy="14456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03A3DA-3CDD-47C9-895E-90F5D1429120}"/>
                </a:ext>
              </a:extLst>
            </p:cNvPr>
            <p:cNvSpPr/>
            <p:nvPr/>
          </p:nvSpPr>
          <p:spPr>
            <a:xfrm>
              <a:off x="6983177" y="3583585"/>
              <a:ext cx="1398823" cy="14456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68EB17-CE7F-4415-BF8D-9598BB9F30DE}"/>
                </a:ext>
              </a:extLst>
            </p:cNvPr>
            <p:cNvGrpSpPr/>
            <p:nvPr/>
          </p:nvGrpSpPr>
          <p:grpSpPr>
            <a:xfrm>
              <a:off x="7390126" y="4056326"/>
              <a:ext cx="546192" cy="481191"/>
              <a:chOff x="2923698" y="1610034"/>
              <a:chExt cx="1393031" cy="139303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093F563-5D96-4736-BC10-CB1D44551C53}"/>
                  </a:ext>
                </a:extLst>
              </p:cNvPr>
              <p:cNvSpPr/>
              <p:nvPr/>
            </p:nvSpPr>
            <p:spPr>
              <a:xfrm>
                <a:off x="2923698" y="1610034"/>
                <a:ext cx="1393031" cy="1393031"/>
              </a:xfrm>
              <a:prstGeom prst="ellipse">
                <a:avLst/>
              </a:prstGeom>
              <a:solidFill>
                <a:srgbClr val="4472C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 4">
                <a:extLst>
                  <a:ext uri="{FF2B5EF4-FFF2-40B4-BE49-F238E27FC236}">
                    <a16:creationId xmlns:a16="http://schemas.microsoft.com/office/drawing/2014/main" id="{C96D5B9F-DF8F-4A58-A1B2-B34685C6B4EC}"/>
                  </a:ext>
                </a:extLst>
              </p:cNvPr>
              <p:cNvSpPr txBox="1"/>
              <p:nvPr/>
            </p:nvSpPr>
            <p:spPr>
              <a:xfrm>
                <a:off x="3127703" y="1814039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C6BE57-3D8B-431D-9AA7-D7743B068E55}"/>
              </a:ext>
            </a:extLst>
          </p:cNvPr>
          <p:cNvGrpSpPr/>
          <p:nvPr/>
        </p:nvGrpSpPr>
        <p:grpSpPr>
          <a:xfrm>
            <a:off x="2267319" y="3429000"/>
            <a:ext cx="769761" cy="729392"/>
            <a:chOff x="2198738" y="4296921"/>
            <a:chExt cx="769761" cy="72939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8A8336D-BB15-4C11-80E6-D4FB207AC01E}"/>
                </a:ext>
              </a:extLst>
            </p:cNvPr>
            <p:cNvSpPr/>
            <p:nvPr/>
          </p:nvSpPr>
          <p:spPr>
            <a:xfrm>
              <a:off x="2198738" y="4296921"/>
              <a:ext cx="769761" cy="729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5128CD-8D2A-4257-B88C-0CD75F0D8D59}"/>
                </a:ext>
              </a:extLst>
            </p:cNvPr>
            <p:cNvGrpSpPr/>
            <p:nvPr/>
          </p:nvGrpSpPr>
          <p:grpSpPr>
            <a:xfrm>
              <a:off x="2309619" y="4419155"/>
              <a:ext cx="542584" cy="481191"/>
              <a:chOff x="3350895" y="228147"/>
              <a:chExt cx="1393031" cy="139303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2913D50-DD4F-4E38-A753-F469D4A97CC0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Oval 4">
                <a:extLst>
                  <a:ext uri="{FF2B5EF4-FFF2-40B4-BE49-F238E27FC236}">
                    <a16:creationId xmlns:a16="http://schemas.microsoft.com/office/drawing/2014/main" id="{1F876A2D-F127-43E1-84BE-355E3FA56CC6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58B9EE7-9D9A-43DB-A0AC-63553FFCACB6}"/>
              </a:ext>
            </a:extLst>
          </p:cNvPr>
          <p:cNvSpPr/>
          <p:nvPr/>
        </p:nvSpPr>
        <p:spPr>
          <a:xfrm>
            <a:off x="2545459" y="991947"/>
            <a:ext cx="4175001" cy="412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Indications For Given Estimate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E10121-90BE-4FE4-88EB-25EC11AA8E00}"/>
              </a:ext>
            </a:extLst>
          </p:cNvPr>
          <p:cNvCxnSpPr/>
          <p:nvPr/>
        </p:nvCxnSpPr>
        <p:spPr>
          <a:xfrm flipH="1">
            <a:off x="2133600" y="1545079"/>
            <a:ext cx="2491740" cy="11544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20C4E5-8CD8-4A09-BFF3-EDFD8B0C015F}"/>
              </a:ext>
            </a:extLst>
          </p:cNvPr>
          <p:cNvCxnSpPr>
            <a:cxnSpLocks/>
          </p:cNvCxnSpPr>
          <p:nvPr/>
        </p:nvCxnSpPr>
        <p:spPr>
          <a:xfrm>
            <a:off x="4632960" y="1553577"/>
            <a:ext cx="2682240" cy="145168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C5728B-D9A2-4CBF-9C66-EF34C1EB8C90}"/>
              </a:ext>
            </a:extLst>
          </p:cNvPr>
          <p:cNvCxnSpPr>
            <a:cxnSpLocks/>
          </p:cNvCxnSpPr>
          <p:nvPr/>
        </p:nvCxnSpPr>
        <p:spPr>
          <a:xfrm flipH="1">
            <a:off x="2743200" y="1553577"/>
            <a:ext cx="1889760" cy="20708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468F010-4D92-4659-A442-EBE77059F52F}"/>
              </a:ext>
            </a:extLst>
          </p:cNvPr>
          <p:cNvCxnSpPr>
            <a:cxnSpLocks/>
          </p:cNvCxnSpPr>
          <p:nvPr/>
        </p:nvCxnSpPr>
        <p:spPr>
          <a:xfrm>
            <a:off x="4625340" y="1569374"/>
            <a:ext cx="1585111" cy="195355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E75681C-C975-424F-BB96-BA52CC54C8EE}"/>
              </a:ext>
            </a:extLst>
          </p:cNvPr>
          <p:cNvCxnSpPr>
            <a:cxnSpLocks/>
          </p:cNvCxnSpPr>
          <p:nvPr/>
        </p:nvCxnSpPr>
        <p:spPr>
          <a:xfrm flipH="1">
            <a:off x="4114800" y="1625800"/>
            <a:ext cx="510540" cy="14735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37512-5DD8-469C-8828-6B8D58509666}"/>
              </a:ext>
            </a:extLst>
          </p:cNvPr>
          <p:cNvCxnSpPr>
            <a:cxnSpLocks/>
          </p:cNvCxnSpPr>
          <p:nvPr/>
        </p:nvCxnSpPr>
        <p:spPr>
          <a:xfrm>
            <a:off x="4625340" y="1625800"/>
            <a:ext cx="632460" cy="154572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9C0B7690-6997-467C-8288-15F967A02A1C}"/>
              </a:ext>
            </a:extLst>
          </p:cNvPr>
          <p:cNvSpPr/>
          <p:nvPr/>
        </p:nvSpPr>
        <p:spPr>
          <a:xfrm>
            <a:off x="363618" y="5105400"/>
            <a:ext cx="2133600" cy="995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Precision/Accuracy</a:t>
            </a:r>
          </a:p>
          <a:p>
            <a:pPr algn="ctr"/>
            <a:r>
              <a:rPr lang="en-US" dirty="0"/>
              <a:t>Coefficient of Variation (CV)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93152D9-8722-42C8-9AAA-47C1A93FFE8E}"/>
              </a:ext>
            </a:extLst>
          </p:cNvPr>
          <p:cNvSpPr/>
          <p:nvPr/>
        </p:nvSpPr>
        <p:spPr>
          <a:xfrm>
            <a:off x="6646782" y="5137091"/>
            <a:ext cx="2133600" cy="995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Bias</a:t>
            </a:r>
          </a:p>
          <a:p>
            <a:pPr algn="ctr"/>
            <a:r>
              <a:rPr lang="en-US" dirty="0"/>
              <a:t>Historical Performance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963F43-DE23-40DF-AA67-D1D3F6FFF144}"/>
              </a:ext>
            </a:extLst>
          </p:cNvPr>
          <p:cNvSpPr/>
          <p:nvPr/>
        </p:nvSpPr>
        <p:spPr>
          <a:xfrm>
            <a:off x="2497218" y="5497960"/>
            <a:ext cx="1456012" cy="6033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 Around Indication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E30BC57-A787-4C9F-A0F6-493BABE49F7D}"/>
              </a:ext>
            </a:extLst>
          </p:cNvPr>
          <p:cNvSpPr/>
          <p:nvPr/>
        </p:nvSpPr>
        <p:spPr>
          <a:xfrm>
            <a:off x="5190770" y="5529651"/>
            <a:ext cx="1456012" cy="6033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Amount Above or Below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4483C4-7826-4575-9242-1A00FEB418C7}"/>
              </a:ext>
            </a:extLst>
          </p:cNvPr>
          <p:cNvSpPr/>
          <p:nvPr/>
        </p:nvSpPr>
        <p:spPr>
          <a:xfrm>
            <a:off x="2590800" y="5226253"/>
            <a:ext cx="152400" cy="1563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F6E4FD-D78B-4A41-81BD-BF77C253FD13}"/>
              </a:ext>
            </a:extLst>
          </p:cNvPr>
          <p:cNvSpPr/>
          <p:nvPr/>
        </p:nvSpPr>
        <p:spPr>
          <a:xfrm>
            <a:off x="2895600" y="5105400"/>
            <a:ext cx="304800" cy="3203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4B22B0-CBB1-42B1-987E-159C94BDC31C}"/>
              </a:ext>
            </a:extLst>
          </p:cNvPr>
          <p:cNvSpPr/>
          <p:nvPr/>
        </p:nvSpPr>
        <p:spPr>
          <a:xfrm>
            <a:off x="3352799" y="5045343"/>
            <a:ext cx="400899" cy="3803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C105796-DDDD-4665-B007-D9986FD9D325}"/>
              </a:ext>
            </a:extLst>
          </p:cNvPr>
          <p:cNvSpPr/>
          <p:nvPr/>
        </p:nvSpPr>
        <p:spPr>
          <a:xfrm>
            <a:off x="5233538" y="5155833"/>
            <a:ext cx="263364" cy="29718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341907F8-8853-4AA4-A247-AE2AED4EF6A9}"/>
              </a:ext>
            </a:extLst>
          </p:cNvPr>
          <p:cNvSpPr/>
          <p:nvPr/>
        </p:nvSpPr>
        <p:spPr>
          <a:xfrm>
            <a:off x="5523472" y="5029546"/>
            <a:ext cx="263364" cy="423467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05A91906-FF49-4F36-8573-32E7F2F3DF6F}"/>
              </a:ext>
            </a:extLst>
          </p:cNvPr>
          <p:cNvSpPr/>
          <p:nvPr/>
        </p:nvSpPr>
        <p:spPr>
          <a:xfrm rot="10800000">
            <a:off x="5821763" y="5155676"/>
            <a:ext cx="263364" cy="29718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9B73B123-5343-4BAB-A8D1-B2D4DBD081BE}"/>
              </a:ext>
            </a:extLst>
          </p:cNvPr>
          <p:cNvSpPr/>
          <p:nvPr/>
        </p:nvSpPr>
        <p:spPr>
          <a:xfrm rot="10800000">
            <a:off x="6138918" y="5029546"/>
            <a:ext cx="263364" cy="423467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A27B3-805B-476A-8825-5587D273F792}"/>
              </a:ext>
            </a:extLst>
          </p:cNvPr>
          <p:cNvSpPr txBox="1"/>
          <p:nvPr/>
        </p:nvSpPr>
        <p:spPr>
          <a:xfrm>
            <a:off x="155554" y="1683972"/>
            <a:ext cx="112776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Item of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16EEE-3000-4868-8196-584A09401C0B}"/>
              </a:ext>
            </a:extLst>
          </p:cNvPr>
          <p:cNvSpPr txBox="1"/>
          <p:nvPr/>
        </p:nvSpPr>
        <p:spPr>
          <a:xfrm>
            <a:off x="378179" y="4441195"/>
            <a:ext cx="322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5FC00D-1456-4AFF-A1FB-AE13BAC625AD}"/>
              </a:ext>
            </a:extLst>
          </p:cNvPr>
          <p:cNvSpPr txBox="1"/>
          <p:nvPr/>
        </p:nvSpPr>
        <p:spPr>
          <a:xfrm>
            <a:off x="352490" y="4054488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F3A3D0-3A61-4F2E-A048-2C8FD62A4B41}"/>
              </a:ext>
            </a:extLst>
          </p:cNvPr>
          <p:cNvSpPr txBox="1"/>
          <p:nvPr/>
        </p:nvSpPr>
        <p:spPr>
          <a:xfrm>
            <a:off x="364753" y="373033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4396E1-4875-4275-A299-48C8B69D4B6A}"/>
              </a:ext>
            </a:extLst>
          </p:cNvPr>
          <p:cNvSpPr txBox="1"/>
          <p:nvPr/>
        </p:nvSpPr>
        <p:spPr>
          <a:xfrm>
            <a:off x="381000" y="3352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2A4450-2DC0-407F-9567-B081647FD77D}"/>
              </a:ext>
            </a:extLst>
          </p:cNvPr>
          <p:cNvSpPr txBox="1"/>
          <p:nvPr/>
        </p:nvSpPr>
        <p:spPr>
          <a:xfrm>
            <a:off x="381000" y="2971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193D4B-1BF0-45D9-9F35-59D1E7B0AD09}"/>
              </a:ext>
            </a:extLst>
          </p:cNvPr>
          <p:cNvSpPr txBox="1"/>
          <p:nvPr/>
        </p:nvSpPr>
        <p:spPr>
          <a:xfrm>
            <a:off x="381000" y="2633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61F82C-5E21-48E0-9205-67CFD28A3AF6}"/>
              </a:ext>
            </a:extLst>
          </p:cNvPr>
          <p:cNvSpPr txBox="1"/>
          <p:nvPr/>
        </p:nvSpPr>
        <p:spPr>
          <a:xfrm>
            <a:off x="381000" y="2252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82455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DA133C-9DA7-4944-91C8-E9218D33C990}"/>
              </a:ext>
            </a:extLst>
          </p:cNvPr>
          <p:cNvGraphicFramePr>
            <a:graphicFrameLocks noGrp="1"/>
          </p:cNvGraphicFramePr>
          <p:nvPr/>
        </p:nvGraphicFramePr>
        <p:xfrm>
          <a:off x="754380" y="1653540"/>
          <a:ext cx="7871460" cy="3291840"/>
        </p:xfrm>
        <a:graphic>
          <a:graphicData uri="http://schemas.openxmlformats.org/drawingml/2006/table">
            <a:tbl>
              <a:tblPr/>
              <a:tblGrid>
                <a:gridCol w="7871460">
                  <a:extLst>
                    <a:ext uri="{9D8B030D-6E8A-4147-A177-3AD203B41FA5}">
                      <a16:colId xmlns:a16="http://schemas.microsoft.com/office/drawing/2014/main" val="3864096362"/>
                    </a:ext>
                  </a:extLst>
                </a:gridCol>
              </a:tblGrid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21537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997131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0947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57719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4692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2092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1546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568340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9534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15008BA-6BC8-45FA-9832-5AFC76A9393E}"/>
              </a:ext>
            </a:extLst>
          </p:cNvPr>
          <p:cNvGrpSpPr/>
          <p:nvPr/>
        </p:nvGrpSpPr>
        <p:grpSpPr>
          <a:xfrm>
            <a:off x="3448062" y="3168536"/>
            <a:ext cx="1133095" cy="911751"/>
            <a:chOff x="3379481" y="3701936"/>
            <a:chExt cx="1133095" cy="91175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138142-34DA-402F-B2E6-ED168EAF9B77}"/>
                </a:ext>
              </a:extLst>
            </p:cNvPr>
            <p:cNvSpPr/>
            <p:nvPr/>
          </p:nvSpPr>
          <p:spPr>
            <a:xfrm>
              <a:off x="3379481" y="3701936"/>
              <a:ext cx="1133095" cy="91175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31CF6D8-8A48-461C-8922-3425C3D19985}"/>
                </a:ext>
              </a:extLst>
            </p:cNvPr>
            <p:cNvGrpSpPr/>
            <p:nvPr/>
          </p:nvGrpSpPr>
          <p:grpSpPr>
            <a:xfrm>
              <a:off x="3685118" y="3936036"/>
              <a:ext cx="546192" cy="481191"/>
              <a:chOff x="2923698" y="1610034"/>
              <a:chExt cx="1393031" cy="139303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FEEB7C-E390-4EDA-B212-A49C12101F2B}"/>
                  </a:ext>
                </a:extLst>
              </p:cNvPr>
              <p:cNvSpPr/>
              <p:nvPr/>
            </p:nvSpPr>
            <p:spPr>
              <a:xfrm>
                <a:off x="2923698" y="1610034"/>
                <a:ext cx="1393031" cy="1393031"/>
              </a:xfrm>
              <a:prstGeom prst="ellipse">
                <a:avLst/>
              </a:prstGeom>
              <a:solidFill>
                <a:srgbClr val="4472C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">
                <a:extLst>
                  <a:ext uri="{FF2B5EF4-FFF2-40B4-BE49-F238E27FC236}">
                    <a16:creationId xmlns:a16="http://schemas.microsoft.com/office/drawing/2014/main" id="{5C6C5E11-DE0A-4D41-9177-502675F13FAF}"/>
                  </a:ext>
                </a:extLst>
              </p:cNvPr>
              <p:cNvSpPr txBox="1"/>
              <p:nvPr/>
            </p:nvSpPr>
            <p:spPr>
              <a:xfrm>
                <a:off x="3127703" y="1814039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CDF2DF-BD2A-40DC-AF50-5AC9468CE884}"/>
              </a:ext>
            </a:extLst>
          </p:cNvPr>
          <p:cNvGrpSpPr/>
          <p:nvPr/>
        </p:nvGrpSpPr>
        <p:grpSpPr>
          <a:xfrm>
            <a:off x="4983047" y="3240037"/>
            <a:ext cx="769761" cy="729392"/>
            <a:chOff x="4914466" y="3773437"/>
            <a:chExt cx="769761" cy="72939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5B96E0-1A5A-420A-B411-FC895BE6FD24}"/>
                </a:ext>
              </a:extLst>
            </p:cNvPr>
            <p:cNvSpPr/>
            <p:nvPr/>
          </p:nvSpPr>
          <p:spPr>
            <a:xfrm>
              <a:off x="4914466" y="3773437"/>
              <a:ext cx="769761" cy="729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7346D1-C6B0-4421-82D0-C60059667187}"/>
                </a:ext>
              </a:extLst>
            </p:cNvPr>
            <p:cNvGrpSpPr/>
            <p:nvPr/>
          </p:nvGrpSpPr>
          <p:grpSpPr>
            <a:xfrm>
              <a:off x="5025347" y="3895671"/>
              <a:ext cx="542584" cy="481191"/>
              <a:chOff x="3350895" y="228147"/>
              <a:chExt cx="1393031" cy="139303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43C58B1-10AC-4BC3-8C92-C60DFC974B8C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4">
                <a:extLst>
                  <a:ext uri="{FF2B5EF4-FFF2-40B4-BE49-F238E27FC236}">
                    <a16:creationId xmlns:a16="http://schemas.microsoft.com/office/drawing/2014/main" id="{6160F038-00A9-4670-84DB-CEA2DFCD7776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026862-25FA-4957-AB67-4741788A52F4}"/>
              </a:ext>
            </a:extLst>
          </p:cNvPr>
          <p:cNvGrpSpPr/>
          <p:nvPr/>
        </p:nvGrpSpPr>
        <p:grpSpPr>
          <a:xfrm>
            <a:off x="849669" y="2971800"/>
            <a:ext cx="1219200" cy="1143000"/>
            <a:chOff x="781088" y="3163392"/>
            <a:chExt cx="1219200" cy="1143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966924-6404-49EC-A313-4FFF3919C24A}"/>
                </a:ext>
              </a:extLst>
            </p:cNvPr>
            <p:cNvSpPr/>
            <p:nvPr/>
          </p:nvSpPr>
          <p:spPr>
            <a:xfrm>
              <a:off x="781088" y="3163392"/>
              <a:ext cx="12192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14E95C-BE9C-411F-A1FA-9A7F4587E4BC}"/>
                </a:ext>
              </a:extLst>
            </p:cNvPr>
            <p:cNvGrpSpPr/>
            <p:nvPr/>
          </p:nvGrpSpPr>
          <p:grpSpPr>
            <a:xfrm>
              <a:off x="1135273" y="3468192"/>
              <a:ext cx="542584" cy="481191"/>
              <a:chOff x="3350895" y="228147"/>
              <a:chExt cx="1393031" cy="13930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2E33B12-B3B5-4661-82C3-D420D90AB17B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4">
                <a:extLst>
                  <a:ext uri="{FF2B5EF4-FFF2-40B4-BE49-F238E27FC236}">
                    <a16:creationId xmlns:a16="http://schemas.microsoft.com/office/drawing/2014/main" id="{F029A4CB-9079-4A71-981C-1C19345A6D6A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648BD0-4079-487D-BACB-C3CC0422FD03}"/>
              </a:ext>
            </a:extLst>
          </p:cNvPr>
          <p:cNvGrpSpPr/>
          <p:nvPr/>
        </p:nvGrpSpPr>
        <p:grpSpPr>
          <a:xfrm>
            <a:off x="6059383" y="3429000"/>
            <a:ext cx="685800" cy="660975"/>
            <a:chOff x="5990802" y="4100033"/>
            <a:chExt cx="685800" cy="6609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EE04F7-9394-4DF9-BFB7-C1DA87419BA6}"/>
                </a:ext>
              </a:extLst>
            </p:cNvPr>
            <p:cNvSpPr/>
            <p:nvPr/>
          </p:nvSpPr>
          <p:spPr>
            <a:xfrm>
              <a:off x="5990802" y="4100033"/>
              <a:ext cx="685800" cy="660975"/>
            </a:xfrm>
            <a:prstGeom prst="ellipse">
              <a:avLst/>
            </a:prstGeom>
            <a:solidFill>
              <a:srgbClr val="A8E0CB"/>
            </a:solidFill>
            <a:ln w="9525" cap="flat" cmpd="sng" algn="ctr">
              <a:solidFill>
                <a:srgbClr val="43BB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76C0EB-EB1B-473C-8741-79932CD060EE}"/>
                </a:ext>
              </a:extLst>
            </p:cNvPr>
            <p:cNvGrpSpPr/>
            <p:nvPr/>
          </p:nvGrpSpPr>
          <p:grpSpPr>
            <a:xfrm>
              <a:off x="6062410" y="4189924"/>
              <a:ext cx="542583" cy="481191"/>
              <a:chOff x="1926907" y="564951"/>
              <a:chExt cx="1393031" cy="139303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96D65D-36CD-4D07-99E6-1370A4EA5DB8}"/>
                  </a:ext>
                </a:extLst>
              </p:cNvPr>
              <p:cNvSpPr/>
              <p:nvPr/>
            </p:nvSpPr>
            <p:spPr>
              <a:xfrm>
                <a:off x="1926907" y="564951"/>
                <a:ext cx="1393031" cy="1393031"/>
              </a:xfrm>
              <a:prstGeom prst="ellipse">
                <a:avLst/>
              </a:prstGeom>
              <a:solidFill>
                <a:srgbClr val="43BB8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4">
                <a:extLst>
                  <a:ext uri="{FF2B5EF4-FFF2-40B4-BE49-F238E27FC236}">
                    <a16:creationId xmlns:a16="http://schemas.microsoft.com/office/drawing/2014/main" id="{84F2A40F-A784-4504-8CD9-61E3AFA4CEF3}"/>
                  </a:ext>
                </a:extLst>
              </p:cNvPr>
              <p:cNvSpPr txBox="1"/>
              <p:nvPr/>
            </p:nvSpPr>
            <p:spPr>
              <a:xfrm>
                <a:off x="2130912" y="768956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41C4EA-0BA9-4ECC-881D-322D80E42301}"/>
              </a:ext>
            </a:extLst>
          </p:cNvPr>
          <p:cNvGrpSpPr/>
          <p:nvPr/>
        </p:nvGrpSpPr>
        <p:grpSpPr>
          <a:xfrm>
            <a:off x="7051758" y="2971800"/>
            <a:ext cx="1398823" cy="1445615"/>
            <a:chOff x="6983177" y="3583585"/>
            <a:chExt cx="1398823" cy="14456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03A3DA-3CDD-47C9-895E-90F5D1429120}"/>
                </a:ext>
              </a:extLst>
            </p:cNvPr>
            <p:cNvSpPr/>
            <p:nvPr/>
          </p:nvSpPr>
          <p:spPr>
            <a:xfrm>
              <a:off x="6983177" y="3583585"/>
              <a:ext cx="1398823" cy="14456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68EB17-CE7F-4415-BF8D-9598BB9F30DE}"/>
                </a:ext>
              </a:extLst>
            </p:cNvPr>
            <p:cNvGrpSpPr/>
            <p:nvPr/>
          </p:nvGrpSpPr>
          <p:grpSpPr>
            <a:xfrm>
              <a:off x="7390126" y="4056326"/>
              <a:ext cx="546192" cy="481191"/>
              <a:chOff x="2923698" y="1610034"/>
              <a:chExt cx="1393031" cy="139303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093F563-5D96-4736-BC10-CB1D44551C53}"/>
                  </a:ext>
                </a:extLst>
              </p:cNvPr>
              <p:cNvSpPr/>
              <p:nvPr/>
            </p:nvSpPr>
            <p:spPr>
              <a:xfrm>
                <a:off x="2923698" y="1610034"/>
                <a:ext cx="1393031" cy="1393031"/>
              </a:xfrm>
              <a:prstGeom prst="ellipse">
                <a:avLst/>
              </a:prstGeom>
              <a:solidFill>
                <a:srgbClr val="4472C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 4">
                <a:extLst>
                  <a:ext uri="{FF2B5EF4-FFF2-40B4-BE49-F238E27FC236}">
                    <a16:creationId xmlns:a16="http://schemas.microsoft.com/office/drawing/2014/main" id="{C96D5B9F-DF8F-4A58-A1B2-B34685C6B4EC}"/>
                  </a:ext>
                </a:extLst>
              </p:cNvPr>
              <p:cNvSpPr txBox="1"/>
              <p:nvPr/>
            </p:nvSpPr>
            <p:spPr>
              <a:xfrm>
                <a:off x="3127703" y="1814039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C6BE57-3D8B-431D-9AA7-D7743B068E55}"/>
              </a:ext>
            </a:extLst>
          </p:cNvPr>
          <p:cNvGrpSpPr/>
          <p:nvPr/>
        </p:nvGrpSpPr>
        <p:grpSpPr>
          <a:xfrm>
            <a:off x="2267319" y="3429000"/>
            <a:ext cx="769761" cy="729392"/>
            <a:chOff x="2198738" y="4296921"/>
            <a:chExt cx="769761" cy="72939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8A8336D-BB15-4C11-80E6-D4FB207AC01E}"/>
                </a:ext>
              </a:extLst>
            </p:cNvPr>
            <p:cNvSpPr/>
            <p:nvPr/>
          </p:nvSpPr>
          <p:spPr>
            <a:xfrm>
              <a:off x="2198738" y="4296921"/>
              <a:ext cx="769761" cy="729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5128CD-8D2A-4257-B88C-0CD75F0D8D59}"/>
                </a:ext>
              </a:extLst>
            </p:cNvPr>
            <p:cNvGrpSpPr/>
            <p:nvPr/>
          </p:nvGrpSpPr>
          <p:grpSpPr>
            <a:xfrm>
              <a:off x="2309619" y="4419155"/>
              <a:ext cx="542584" cy="481191"/>
              <a:chOff x="3350895" y="228147"/>
              <a:chExt cx="1393031" cy="139303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2913D50-DD4F-4E38-A753-F469D4A97CC0}"/>
                  </a:ext>
                </a:extLst>
              </p:cNvPr>
              <p:cNvSpPr/>
              <p:nvPr/>
            </p:nvSpPr>
            <p:spPr>
              <a:xfrm>
                <a:off x="3350895" y="228147"/>
                <a:ext cx="1393031" cy="13930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Oval 4">
                <a:extLst>
                  <a:ext uri="{FF2B5EF4-FFF2-40B4-BE49-F238E27FC236}">
                    <a16:creationId xmlns:a16="http://schemas.microsoft.com/office/drawing/2014/main" id="{1F876A2D-F127-43E1-84BE-355E3FA56CC6}"/>
                  </a:ext>
                </a:extLst>
              </p:cNvPr>
              <p:cNvSpPr txBox="1"/>
              <p:nvPr/>
            </p:nvSpPr>
            <p:spPr>
              <a:xfrm>
                <a:off x="3554900" y="43215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kern="1200" dirty="0"/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58B9EE7-9D9A-43DB-A0AC-63553FFCACB6}"/>
              </a:ext>
            </a:extLst>
          </p:cNvPr>
          <p:cNvSpPr/>
          <p:nvPr/>
        </p:nvSpPr>
        <p:spPr>
          <a:xfrm>
            <a:off x="2545459" y="991947"/>
            <a:ext cx="4175001" cy="412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Indications For Given Estimate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E10121-90BE-4FE4-88EB-25EC11AA8E00}"/>
              </a:ext>
            </a:extLst>
          </p:cNvPr>
          <p:cNvCxnSpPr/>
          <p:nvPr/>
        </p:nvCxnSpPr>
        <p:spPr>
          <a:xfrm flipH="1">
            <a:off x="2133600" y="1545079"/>
            <a:ext cx="2491740" cy="11544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20C4E5-8CD8-4A09-BFF3-EDFD8B0C015F}"/>
              </a:ext>
            </a:extLst>
          </p:cNvPr>
          <p:cNvCxnSpPr>
            <a:cxnSpLocks/>
          </p:cNvCxnSpPr>
          <p:nvPr/>
        </p:nvCxnSpPr>
        <p:spPr>
          <a:xfrm>
            <a:off x="4632960" y="1553577"/>
            <a:ext cx="2682240" cy="145168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C5728B-D9A2-4CBF-9C66-EF34C1EB8C90}"/>
              </a:ext>
            </a:extLst>
          </p:cNvPr>
          <p:cNvCxnSpPr>
            <a:cxnSpLocks/>
          </p:cNvCxnSpPr>
          <p:nvPr/>
        </p:nvCxnSpPr>
        <p:spPr>
          <a:xfrm flipH="1">
            <a:off x="2743200" y="1553577"/>
            <a:ext cx="1889760" cy="20708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468F010-4D92-4659-A442-EBE77059F52F}"/>
              </a:ext>
            </a:extLst>
          </p:cNvPr>
          <p:cNvCxnSpPr>
            <a:cxnSpLocks/>
          </p:cNvCxnSpPr>
          <p:nvPr/>
        </p:nvCxnSpPr>
        <p:spPr>
          <a:xfrm>
            <a:off x="4625340" y="1569374"/>
            <a:ext cx="1585111" cy="195355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E75681C-C975-424F-BB96-BA52CC54C8EE}"/>
              </a:ext>
            </a:extLst>
          </p:cNvPr>
          <p:cNvCxnSpPr>
            <a:cxnSpLocks/>
          </p:cNvCxnSpPr>
          <p:nvPr/>
        </p:nvCxnSpPr>
        <p:spPr>
          <a:xfrm flipH="1">
            <a:off x="4114800" y="1625800"/>
            <a:ext cx="510540" cy="14735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37512-5DD8-469C-8828-6B8D58509666}"/>
              </a:ext>
            </a:extLst>
          </p:cNvPr>
          <p:cNvCxnSpPr>
            <a:cxnSpLocks/>
          </p:cNvCxnSpPr>
          <p:nvPr/>
        </p:nvCxnSpPr>
        <p:spPr>
          <a:xfrm>
            <a:off x="4625340" y="1625800"/>
            <a:ext cx="632460" cy="154572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9C0B7690-6997-467C-8288-15F967A02A1C}"/>
              </a:ext>
            </a:extLst>
          </p:cNvPr>
          <p:cNvSpPr/>
          <p:nvPr/>
        </p:nvSpPr>
        <p:spPr>
          <a:xfrm>
            <a:off x="363618" y="5105400"/>
            <a:ext cx="2133600" cy="995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Precision/Accuracy</a:t>
            </a:r>
          </a:p>
          <a:p>
            <a:pPr algn="ctr"/>
            <a:r>
              <a:rPr lang="en-US" dirty="0"/>
              <a:t>Coefficient of Variation (CV)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93152D9-8722-42C8-9AAA-47C1A93FFE8E}"/>
              </a:ext>
            </a:extLst>
          </p:cNvPr>
          <p:cNvSpPr/>
          <p:nvPr/>
        </p:nvSpPr>
        <p:spPr>
          <a:xfrm>
            <a:off x="6646782" y="5137091"/>
            <a:ext cx="2133600" cy="995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Bias</a:t>
            </a:r>
          </a:p>
          <a:p>
            <a:pPr algn="ctr"/>
            <a:r>
              <a:rPr lang="en-US" dirty="0"/>
              <a:t>Historical Performance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963F43-DE23-40DF-AA67-D1D3F6FFF144}"/>
              </a:ext>
            </a:extLst>
          </p:cNvPr>
          <p:cNvSpPr/>
          <p:nvPr/>
        </p:nvSpPr>
        <p:spPr>
          <a:xfrm>
            <a:off x="2497218" y="5497960"/>
            <a:ext cx="1456012" cy="6033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 Around Indication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E30BC57-A787-4C9F-A0F6-493BABE49F7D}"/>
              </a:ext>
            </a:extLst>
          </p:cNvPr>
          <p:cNvSpPr/>
          <p:nvPr/>
        </p:nvSpPr>
        <p:spPr>
          <a:xfrm>
            <a:off x="5190770" y="5529651"/>
            <a:ext cx="1456012" cy="6033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Amount Above or Below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4483C4-7826-4575-9242-1A00FEB418C7}"/>
              </a:ext>
            </a:extLst>
          </p:cNvPr>
          <p:cNvSpPr/>
          <p:nvPr/>
        </p:nvSpPr>
        <p:spPr>
          <a:xfrm>
            <a:off x="2590800" y="5226253"/>
            <a:ext cx="152400" cy="1563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F6E4FD-D78B-4A41-81BD-BF77C253FD13}"/>
              </a:ext>
            </a:extLst>
          </p:cNvPr>
          <p:cNvSpPr/>
          <p:nvPr/>
        </p:nvSpPr>
        <p:spPr>
          <a:xfrm>
            <a:off x="2895600" y="5105400"/>
            <a:ext cx="304800" cy="3203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4B22B0-CBB1-42B1-987E-159C94BDC31C}"/>
              </a:ext>
            </a:extLst>
          </p:cNvPr>
          <p:cNvSpPr/>
          <p:nvPr/>
        </p:nvSpPr>
        <p:spPr>
          <a:xfrm>
            <a:off x="3352799" y="5045343"/>
            <a:ext cx="400899" cy="3803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C105796-DDDD-4665-B007-D9986FD9D325}"/>
              </a:ext>
            </a:extLst>
          </p:cNvPr>
          <p:cNvSpPr/>
          <p:nvPr/>
        </p:nvSpPr>
        <p:spPr>
          <a:xfrm>
            <a:off x="5233538" y="5155833"/>
            <a:ext cx="263364" cy="29718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341907F8-8853-4AA4-A247-AE2AED4EF6A9}"/>
              </a:ext>
            </a:extLst>
          </p:cNvPr>
          <p:cNvSpPr/>
          <p:nvPr/>
        </p:nvSpPr>
        <p:spPr>
          <a:xfrm>
            <a:off x="5523472" y="5029546"/>
            <a:ext cx="263364" cy="423467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05A91906-FF49-4F36-8573-32E7F2F3DF6F}"/>
              </a:ext>
            </a:extLst>
          </p:cNvPr>
          <p:cNvSpPr/>
          <p:nvPr/>
        </p:nvSpPr>
        <p:spPr>
          <a:xfrm rot="10800000">
            <a:off x="5821763" y="5155676"/>
            <a:ext cx="263364" cy="29718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9B73B123-5343-4BAB-A8D1-B2D4DBD081BE}"/>
              </a:ext>
            </a:extLst>
          </p:cNvPr>
          <p:cNvSpPr/>
          <p:nvPr/>
        </p:nvSpPr>
        <p:spPr>
          <a:xfrm rot="10800000">
            <a:off x="6138918" y="5029546"/>
            <a:ext cx="263364" cy="423467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A27B3-805B-476A-8825-5587D273F792}"/>
              </a:ext>
            </a:extLst>
          </p:cNvPr>
          <p:cNvSpPr txBox="1"/>
          <p:nvPr/>
        </p:nvSpPr>
        <p:spPr>
          <a:xfrm>
            <a:off x="155554" y="1683972"/>
            <a:ext cx="112776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Item of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16EEE-3000-4868-8196-584A09401C0B}"/>
              </a:ext>
            </a:extLst>
          </p:cNvPr>
          <p:cNvSpPr txBox="1"/>
          <p:nvPr/>
        </p:nvSpPr>
        <p:spPr>
          <a:xfrm>
            <a:off x="378179" y="4441195"/>
            <a:ext cx="322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5FC00D-1456-4AFF-A1FB-AE13BAC625AD}"/>
              </a:ext>
            </a:extLst>
          </p:cNvPr>
          <p:cNvSpPr txBox="1"/>
          <p:nvPr/>
        </p:nvSpPr>
        <p:spPr>
          <a:xfrm>
            <a:off x="352490" y="4054488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F3A3D0-3A61-4F2E-A048-2C8FD62A4B41}"/>
              </a:ext>
            </a:extLst>
          </p:cNvPr>
          <p:cNvSpPr txBox="1"/>
          <p:nvPr/>
        </p:nvSpPr>
        <p:spPr>
          <a:xfrm>
            <a:off x="364753" y="373033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4396E1-4875-4275-A299-48C8B69D4B6A}"/>
              </a:ext>
            </a:extLst>
          </p:cNvPr>
          <p:cNvSpPr txBox="1"/>
          <p:nvPr/>
        </p:nvSpPr>
        <p:spPr>
          <a:xfrm>
            <a:off x="381000" y="3352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2A4450-2DC0-407F-9567-B081647FD77D}"/>
              </a:ext>
            </a:extLst>
          </p:cNvPr>
          <p:cNvSpPr txBox="1"/>
          <p:nvPr/>
        </p:nvSpPr>
        <p:spPr>
          <a:xfrm>
            <a:off x="381000" y="297180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193D4B-1BF0-45D9-9F35-59D1E7B0AD09}"/>
              </a:ext>
            </a:extLst>
          </p:cNvPr>
          <p:cNvSpPr txBox="1"/>
          <p:nvPr/>
        </p:nvSpPr>
        <p:spPr>
          <a:xfrm>
            <a:off x="381000" y="2633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61F82C-5E21-48E0-9205-67CFD28A3AF6}"/>
              </a:ext>
            </a:extLst>
          </p:cNvPr>
          <p:cNvSpPr txBox="1"/>
          <p:nvPr/>
        </p:nvSpPr>
        <p:spPr>
          <a:xfrm>
            <a:off x="381000" y="2252990"/>
            <a:ext cx="33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B362BF-50A6-464A-AC37-967F9105938D}"/>
              </a:ext>
            </a:extLst>
          </p:cNvPr>
          <p:cNvGrpSpPr/>
          <p:nvPr/>
        </p:nvGrpSpPr>
        <p:grpSpPr>
          <a:xfrm>
            <a:off x="754381" y="3638195"/>
            <a:ext cx="7871459" cy="146235"/>
            <a:chOff x="1617344" y="4009940"/>
            <a:chExt cx="3718392" cy="9430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830CA8C-3F33-480A-AAF2-D58CAD1F6339}"/>
                </a:ext>
              </a:extLst>
            </p:cNvPr>
            <p:cNvSpPr/>
            <p:nvPr/>
          </p:nvSpPr>
          <p:spPr>
            <a:xfrm>
              <a:off x="1617344" y="4024312"/>
              <a:ext cx="3714750" cy="928687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BD08D4-1696-4275-BD6F-D4AB36915A3C}"/>
                </a:ext>
              </a:extLst>
            </p:cNvPr>
            <p:cNvSpPr txBox="1"/>
            <p:nvPr/>
          </p:nvSpPr>
          <p:spPr>
            <a:xfrm>
              <a:off x="1620986" y="4009940"/>
              <a:ext cx="3714750" cy="928687"/>
            </a:xfrm>
            <a:prstGeom prst="rect">
              <a:avLst/>
            </a:prstGeom>
            <a:solidFill>
              <a:schemeClr val="accent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marL="0" lvl="0" indent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Estimate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02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Communication and Documentation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AEAB1-154D-4336-B798-F1658D65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04" y="4210639"/>
            <a:ext cx="1503142" cy="1944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3BD92-3017-4ADD-9EF9-265B3F1040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786" y="4210722"/>
            <a:ext cx="1502664" cy="1944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A2705E-C807-4E61-AA85-1266D1DF7719}"/>
              </a:ext>
            </a:extLst>
          </p:cNvPr>
          <p:cNvSpPr txBox="1"/>
          <p:nvPr/>
        </p:nvSpPr>
        <p:spPr>
          <a:xfrm>
            <a:off x="745614" y="3504539"/>
            <a:ext cx="76527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Both quick reference and in-depth documentation of procedures.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https://www.nass.usda.gov/Education_and_Outreach/Understanding_Statistics/index.php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86248-9C98-4F23-8BEB-7F3949200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435" y="4175560"/>
            <a:ext cx="1503111" cy="1944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F6994-9878-4CB0-A1BB-8FBEA00E65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50701" y="4175594"/>
            <a:ext cx="1502663" cy="1944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B642D-57AB-4C63-B279-92E31ACAA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591" y="1293811"/>
            <a:ext cx="1500490" cy="1944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0B84A5-E8D6-4145-85D7-EA4D6DDB45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01" y="1415557"/>
            <a:ext cx="1502664" cy="1701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F06513-3F93-4F6A-9023-A4E673BBA8D7}"/>
              </a:ext>
            </a:extLst>
          </p:cNvPr>
          <p:cNvSpPr txBox="1"/>
          <p:nvPr/>
        </p:nvSpPr>
        <p:spPr>
          <a:xfrm>
            <a:off x="745613" y="838200"/>
            <a:ext cx="76527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Enhanced release time information and communication.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7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Adjustments for Extreme Conditions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BB5C9B-A34A-4782-ABD7-06C51023F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999764"/>
              </p:ext>
            </p:extLst>
          </p:nvPr>
        </p:nvGraphicFramePr>
        <p:xfrm>
          <a:off x="457200" y="1066800"/>
          <a:ext cx="419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700C7B-9280-4C86-B46B-353E25CA7073}"/>
              </a:ext>
            </a:extLst>
          </p:cNvPr>
          <p:cNvSpPr/>
          <p:nvPr/>
        </p:nvSpPr>
        <p:spPr>
          <a:xfrm>
            <a:off x="6705600" y="1219200"/>
            <a:ext cx="2057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Situations That Occur Somewhere Every Year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AAD31E-D608-4599-9BFE-675F2E425584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800600" y="2133600"/>
            <a:ext cx="1905000" cy="96520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A636CD-7749-4472-9E2D-0692A157C08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800600" y="1828800"/>
            <a:ext cx="1905000" cy="30480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0D9749-FB5F-4740-B9E4-F908813B570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800600" y="2133600"/>
            <a:ext cx="1905000" cy="228600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88AEA0-1900-4C58-BA27-8FF1BA3C8ED9}"/>
              </a:ext>
            </a:extLst>
          </p:cNvPr>
          <p:cNvSpPr/>
          <p:nvPr/>
        </p:nvSpPr>
        <p:spPr>
          <a:xfrm>
            <a:off x="5334000" y="5638800"/>
            <a:ext cx="3505200" cy="10063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Re-Surveys</a:t>
            </a:r>
          </a:p>
          <a:p>
            <a:pPr algn="ctr"/>
            <a:r>
              <a:rPr lang="en-US" sz="2800" dirty="0"/>
              <a:t>(Recontact Producers)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3CA3EF-2A08-43F0-BADF-1CD524FB1BDA}"/>
              </a:ext>
            </a:extLst>
          </p:cNvPr>
          <p:cNvSpPr/>
          <p:nvPr/>
        </p:nvSpPr>
        <p:spPr>
          <a:xfrm>
            <a:off x="6705601" y="3200472"/>
            <a:ext cx="2057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Procedures Already Account for Unusual Situations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1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11">
            <a:extLst>
              <a:ext uri="{FF2B5EF4-FFF2-40B4-BE49-F238E27FC236}">
                <a16:creationId xmlns:a16="http://schemas.microsoft.com/office/drawing/2014/main" id="{7F6A6864-FE20-4627-9864-D39BE1AF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4618" y="1295400"/>
            <a:ext cx="2531189" cy="1893610"/>
          </a:xfrm>
          <a:prstGeom prst="rect">
            <a:avLst/>
          </a:prstGeom>
          <a:noFill/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F99CC69-9A8A-4B62-B6B3-BD63FC379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71" y="1295400"/>
            <a:ext cx="2529652" cy="1898102"/>
          </a:xfrm>
          <a:prstGeom prst="rect">
            <a:avLst/>
          </a:prstGeom>
        </p:spPr>
      </p:pic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2BEEBEE1-F0E5-4352-BF35-246A57AC0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11" y="3189010"/>
            <a:ext cx="3962240" cy="2420064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B5AB1EB-F05A-49A8-BA17-8927B7CAE821}"/>
              </a:ext>
            </a:extLst>
          </p:cNvPr>
          <p:cNvSpPr/>
          <p:nvPr/>
        </p:nvSpPr>
        <p:spPr>
          <a:xfrm>
            <a:off x="426720" y="1478279"/>
            <a:ext cx="3299460" cy="4457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Join Us for Lockup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nass@usda.gov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202.690.8141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70467-B77C-4B07-8E1D-79C075573269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Opportunity To See The Process</a:t>
            </a:r>
          </a:p>
        </p:txBody>
      </p:sp>
    </p:spTree>
    <p:extLst>
      <p:ext uri="{BB962C8B-B14F-4D97-AF65-F5344CB8AC3E}">
        <p14:creationId xmlns:p14="http://schemas.microsoft.com/office/powerpoint/2010/main" val="256384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B7A6AA-7554-4D11-A133-45D173BA3FAF}"/>
              </a:ext>
            </a:extLst>
          </p:cNvPr>
          <p:cNvSpPr txBox="1"/>
          <p:nvPr/>
        </p:nvSpPr>
        <p:spPr>
          <a:xfrm>
            <a:off x="1143000" y="13716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All Reports Available At</a:t>
            </a:r>
          </a:p>
          <a:p>
            <a:pPr algn="ctr"/>
            <a:r>
              <a:rPr lang="en-US" sz="2400" dirty="0">
                <a:latin typeface="+mj-lt"/>
                <a:hlinkClick r:id="rId2"/>
              </a:rPr>
              <a:t>www.nass.usda.gov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E263D-3D28-4E21-9441-58FD0FDAB9E5}"/>
              </a:ext>
            </a:extLst>
          </p:cNvPr>
          <p:cNvSpPr txBox="1"/>
          <p:nvPr/>
        </p:nvSpPr>
        <p:spPr>
          <a:xfrm>
            <a:off x="1143000" y="3016984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Executive Summaries Available At</a:t>
            </a:r>
          </a:p>
          <a:p>
            <a:pPr algn="ctr"/>
            <a:r>
              <a:rPr lang="en-US" dirty="0">
                <a:latin typeface="+mj-lt"/>
                <a:hlinkClick r:id="rId3"/>
              </a:rPr>
              <a:t>www.nass.usda.gov/Newsroom/Executive_Briefings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E85F9-A475-4B1F-A31A-4FCFB8D0A069}"/>
              </a:ext>
            </a:extLst>
          </p:cNvPr>
          <p:cNvSpPr txBox="1"/>
          <p:nvPr/>
        </p:nvSpPr>
        <p:spPr>
          <a:xfrm>
            <a:off x="1143000" y="5432048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Lance Honig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Crops Branch Chief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Lance.Honig@usda.gov</a:t>
            </a:r>
            <a:endParaRPr lang="en-US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2192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Who’s Responsible for USDA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869E7-49E8-4B0C-8EA7-343EB588B268}"/>
              </a:ext>
            </a:extLst>
          </p:cNvPr>
          <p:cNvSpPr txBox="1"/>
          <p:nvPr/>
        </p:nvSpPr>
        <p:spPr>
          <a:xfrm>
            <a:off x="381000" y="940703"/>
            <a:ext cx="63246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National Agricultural Statistics Service (NASS)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9B1D9-E5A6-4E5E-80D7-0AC625C62A9C}"/>
              </a:ext>
            </a:extLst>
          </p:cNvPr>
          <p:cNvSpPr txBox="1"/>
          <p:nvPr/>
        </p:nvSpPr>
        <p:spPr>
          <a:xfrm>
            <a:off x="381000" y="3653135"/>
            <a:ext cx="6324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World Agricultural Outlook Board (WAOB)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09F35-2E1C-4636-9B22-F7602590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940703"/>
            <a:ext cx="1887680" cy="2442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A5F0B-347F-4898-BC42-6C0F233D9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53135"/>
            <a:ext cx="1887680" cy="244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B6FC26-50BB-4AA7-9D75-D24981E98015}"/>
              </a:ext>
            </a:extLst>
          </p:cNvPr>
          <p:cNvSpPr txBox="1"/>
          <p:nvPr/>
        </p:nvSpPr>
        <p:spPr>
          <a:xfrm>
            <a:off x="381000" y="161414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USDA’s Statistical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all aspects of agriculture in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</a:t>
            </a:r>
            <a:r>
              <a:rPr lang="en-US" i="1" dirty="0"/>
              <a:t>Crop Production </a:t>
            </a:r>
            <a:r>
              <a:rPr lang="en-US" dirty="0"/>
              <a:t>Reports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42500-BD7C-4D95-8500-7FF4DB569CF1}"/>
              </a:ext>
            </a:extLst>
          </p:cNvPr>
          <p:cNvSpPr txBox="1"/>
          <p:nvPr/>
        </p:nvSpPr>
        <p:spPr>
          <a:xfrm>
            <a:off x="381000" y="4306669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of the Chief Economist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Projections for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</a:t>
            </a:r>
            <a:r>
              <a:rPr lang="en-US" i="1" dirty="0"/>
              <a:t>WASDE</a:t>
            </a:r>
            <a:r>
              <a:rPr lang="en-US" dirty="0"/>
              <a:t> Reports</a:t>
            </a:r>
          </a:p>
        </p:txBody>
      </p:sp>
    </p:spTree>
    <p:extLst>
      <p:ext uri="{BB962C8B-B14F-4D97-AF65-F5344CB8AC3E}">
        <p14:creationId xmlns:p14="http://schemas.microsoft.com/office/powerpoint/2010/main" val="237913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2192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NASS 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1340A-E438-4F50-A7D8-C9E6C1DBC9D5}"/>
              </a:ext>
            </a:extLst>
          </p:cNvPr>
          <p:cNvSpPr txBox="1"/>
          <p:nvPr/>
        </p:nvSpPr>
        <p:spPr>
          <a:xfrm>
            <a:off x="800100" y="838200"/>
            <a:ext cx="7543800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provide timely, accurate, and useful statistics in service to U.S. agriculture.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1EB52-624C-4A55-A2D8-EDD18CC9A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1909093"/>
            <a:ext cx="2761246" cy="4267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B4788-A61D-4D54-B71D-1BA383C5870C}"/>
              </a:ext>
            </a:extLst>
          </p:cNvPr>
          <p:cNvSpPr txBox="1"/>
          <p:nvPr/>
        </p:nvSpPr>
        <p:spPr>
          <a:xfrm>
            <a:off x="3710078" y="2022601"/>
            <a:ext cx="4993107" cy="27515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~120 Crop Commodities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~40 Livestock Commodities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~500 National Reports Annually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&gt; 9,000 State-Level Reports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Census of Agriculture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CC03B0FB-D84E-40B4-B3AE-C7F34E19451A}"/>
              </a:ext>
            </a:extLst>
          </p:cNvPr>
          <p:cNvSpPr/>
          <p:nvPr/>
        </p:nvSpPr>
        <p:spPr>
          <a:xfrm>
            <a:off x="4283243" y="4754011"/>
            <a:ext cx="3609474" cy="1528011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All</a:t>
            </a:r>
          </a:p>
          <a:p>
            <a:pPr algn="ctr"/>
            <a:r>
              <a:rPr lang="en-US" sz="2400" b="1" dirty="0"/>
              <a:t>Scheduled in</a:t>
            </a:r>
          </a:p>
          <a:p>
            <a:pPr algn="ctr"/>
            <a:r>
              <a:rPr lang="en-US" sz="2400" b="1" dirty="0"/>
              <a:t>Advance</a:t>
            </a:r>
          </a:p>
        </p:txBody>
      </p:sp>
    </p:spTree>
    <p:extLst>
      <p:ext uri="{BB962C8B-B14F-4D97-AF65-F5344CB8AC3E}">
        <p14:creationId xmlns:p14="http://schemas.microsoft.com/office/powerpoint/2010/main" val="234464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2192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WAOB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1340A-E438-4F50-A7D8-C9E6C1DBC9D5}"/>
              </a:ext>
            </a:extLst>
          </p:cNvPr>
          <p:cNvSpPr txBox="1"/>
          <p:nvPr/>
        </p:nvSpPr>
        <p:spPr>
          <a:xfrm>
            <a:off x="228600" y="838200"/>
            <a:ext cx="8686800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economic information &amp; coordinate USDA’s World Agricultural Supply and Demand Estimates (WASDE)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4F4728-DEDE-4B9A-9BFE-4892D608CEE9}"/>
              </a:ext>
            </a:extLst>
          </p:cNvPr>
          <p:cNvSpPr/>
          <p:nvPr/>
        </p:nvSpPr>
        <p:spPr>
          <a:xfrm>
            <a:off x="228600" y="2057400"/>
            <a:ext cx="44196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Coordinate Analysis Across Agencies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FD7AC-6D37-4452-B767-8BD4A1857AB7}"/>
              </a:ext>
            </a:extLst>
          </p:cNvPr>
          <p:cNvSpPr txBox="1"/>
          <p:nvPr/>
        </p:nvSpPr>
        <p:spPr>
          <a:xfrm>
            <a:off x="228600" y="28956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Agricultural Outlook Board </a:t>
            </a:r>
            <a:r>
              <a:rPr lang="en-US" b="1" dirty="0"/>
              <a:t>(WAOB)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Agricultural Marketing Service </a:t>
            </a:r>
            <a:r>
              <a:rPr lang="en-US" b="1" dirty="0"/>
              <a:t>(AMS)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 Research Service </a:t>
            </a:r>
            <a:r>
              <a:rPr lang="en-US" b="1" dirty="0"/>
              <a:t>(ERS)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 Service Agency </a:t>
            </a:r>
            <a:r>
              <a:rPr lang="en-US" b="1" dirty="0"/>
              <a:t>(FSA)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Foreign Ag Service </a:t>
            </a:r>
            <a:r>
              <a:rPr lang="en-US" b="1" dirty="0"/>
              <a:t>(FAS)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Grain Inspection, Packers, and Stockyards Administration </a:t>
            </a:r>
            <a:r>
              <a:rPr lang="en-US" b="1" dirty="0"/>
              <a:t>(GIPSA)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9538B6-48D1-456E-BE36-90B5D461A237}"/>
              </a:ext>
            </a:extLst>
          </p:cNvPr>
          <p:cNvSpPr/>
          <p:nvPr/>
        </p:nvSpPr>
        <p:spPr>
          <a:xfrm>
            <a:off x="5257800" y="2057400"/>
            <a:ext cx="36576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Nine Interagency Commodity Estimates Committees (ICEC)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27A1A-135A-4888-84C4-2A968870A406}"/>
              </a:ext>
            </a:extLst>
          </p:cNvPr>
          <p:cNvSpPr txBox="1"/>
          <p:nvPr/>
        </p:nvSpPr>
        <p:spPr>
          <a:xfrm>
            <a:off x="5257800" y="28956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Feed 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Oilseeds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Meat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Poultry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Dairy</a:t>
            </a:r>
          </a:p>
        </p:txBody>
      </p:sp>
    </p:spTree>
    <p:extLst>
      <p:ext uri="{BB962C8B-B14F-4D97-AF65-F5344CB8AC3E}">
        <p14:creationId xmlns:p14="http://schemas.microsoft.com/office/powerpoint/2010/main" val="135366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2192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Other USDA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869E7-49E8-4B0C-8EA7-343EB588B268}"/>
              </a:ext>
            </a:extLst>
          </p:cNvPr>
          <p:cNvSpPr txBox="1"/>
          <p:nvPr/>
        </p:nvSpPr>
        <p:spPr>
          <a:xfrm>
            <a:off x="381000" y="940703"/>
            <a:ext cx="6324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Farm Service Agency (FSA)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9B1D9-E5A6-4E5E-80D7-0AC625C62A9C}"/>
              </a:ext>
            </a:extLst>
          </p:cNvPr>
          <p:cNvSpPr txBox="1"/>
          <p:nvPr/>
        </p:nvSpPr>
        <p:spPr>
          <a:xfrm>
            <a:off x="381000" y="3653135"/>
            <a:ext cx="6324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Risk Management Agency (RMA)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6FC26-50BB-4AA7-9D75-D24981E98015}"/>
              </a:ext>
            </a:extLst>
          </p:cNvPr>
          <p:cNvSpPr txBox="1"/>
          <p:nvPr/>
        </p:nvSpPr>
        <p:spPr>
          <a:xfrm>
            <a:off x="381000" y="161414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Administers Numerous USDA Farm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Certified Acreage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Acreage Failed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Prevent Plant Acreage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42500-BD7C-4D95-8500-7FF4DB569CF1}"/>
              </a:ext>
            </a:extLst>
          </p:cNvPr>
          <p:cNvSpPr txBox="1"/>
          <p:nvPr/>
        </p:nvSpPr>
        <p:spPr>
          <a:xfrm>
            <a:off x="381000" y="4306669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Administers Crop Insurance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Acreage and Yield Data for Insured Crops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2FE59-9E66-463A-A54C-2A4541E02A99}"/>
              </a:ext>
            </a:extLst>
          </p:cNvPr>
          <p:cNvSpPr txBox="1"/>
          <p:nvPr/>
        </p:nvSpPr>
        <p:spPr>
          <a:xfrm>
            <a:off x="6705600" y="940703"/>
            <a:ext cx="1887682" cy="175432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Most Useful for Planted Acreage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Summer Reporting Deadlines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71A8D-34D9-438C-9642-DF2CA073277A}"/>
              </a:ext>
            </a:extLst>
          </p:cNvPr>
          <p:cNvSpPr txBox="1"/>
          <p:nvPr/>
        </p:nvSpPr>
        <p:spPr>
          <a:xfrm>
            <a:off x="6705600" y="3653135"/>
            <a:ext cx="1887682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Both Planted Acreage and Yield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Yields Reported After Harvest</a:t>
            </a:r>
          </a:p>
        </p:txBody>
      </p:sp>
    </p:spTree>
    <p:extLst>
      <p:ext uri="{BB962C8B-B14F-4D97-AF65-F5344CB8AC3E}">
        <p14:creationId xmlns:p14="http://schemas.microsoft.com/office/powerpoint/2010/main" val="121768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2192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Who’s Responsible for USDA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A6B0D-F13C-42B6-999A-1A3567B94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1255078"/>
            <a:ext cx="3996607" cy="49892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94AA87D-ED80-48F4-9757-18900054EB29}"/>
              </a:ext>
            </a:extLst>
          </p:cNvPr>
          <p:cNvSpPr/>
          <p:nvPr/>
        </p:nvSpPr>
        <p:spPr>
          <a:xfrm>
            <a:off x="822436" y="1021080"/>
            <a:ext cx="2976689" cy="2407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2020-2021</a:t>
            </a:r>
          </a:p>
          <a:p>
            <a:pPr algn="ctr"/>
            <a:r>
              <a:rPr lang="en-US" sz="2400" b="1" dirty="0"/>
              <a:t>Corn/Soybeans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2249E0-B0DC-4C34-860A-0174BA4CE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027405"/>
              </p:ext>
            </p:extLst>
          </p:nvPr>
        </p:nvGraphicFramePr>
        <p:xfrm>
          <a:off x="152400" y="2362200"/>
          <a:ext cx="41148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40CDA8-DC03-4853-929A-8EB2D0C14E63}"/>
              </a:ext>
            </a:extLst>
          </p:cNvPr>
          <p:cNvSpPr txBox="1"/>
          <p:nvPr/>
        </p:nvSpPr>
        <p:spPr>
          <a:xfrm>
            <a:off x="266700" y="4858603"/>
            <a:ext cx="38862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/>
              <a:t>Harvested Acres</a:t>
            </a:r>
            <a:r>
              <a:rPr lang="en-US" sz="2400" dirty="0"/>
              <a:t>: End of June</a:t>
            </a:r>
          </a:p>
          <a:p>
            <a:endParaRPr lang="en-US" sz="800" u="sng" dirty="0"/>
          </a:p>
          <a:p>
            <a:r>
              <a:rPr lang="en-US" sz="2400" u="sng" dirty="0"/>
              <a:t>Yield/Production</a:t>
            </a:r>
            <a:r>
              <a:rPr lang="en-US" sz="2400" dirty="0"/>
              <a:t>: August</a:t>
            </a:r>
          </a:p>
        </p:txBody>
      </p:sp>
    </p:spTree>
    <p:extLst>
      <p:ext uri="{BB962C8B-B14F-4D97-AF65-F5344CB8AC3E}">
        <p14:creationId xmlns:p14="http://schemas.microsoft.com/office/powerpoint/2010/main" val="373717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7FB9D4-4E88-43BB-AB04-0FCAD6D33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786818"/>
              </p:ext>
            </p:extLst>
          </p:nvPr>
        </p:nvGraphicFramePr>
        <p:xfrm>
          <a:off x="1150620" y="952500"/>
          <a:ext cx="694944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WAOB Estimates Come From</a:t>
            </a:r>
          </a:p>
        </p:txBody>
      </p:sp>
    </p:spTree>
    <p:extLst>
      <p:ext uri="{BB962C8B-B14F-4D97-AF65-F5344CB8AC3E}">
        <p14:creationId xmlns:p14="http://schemas.microsoft.com/office/powerpoint/2010/main" val="49289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9960D-6311-4874-B07E-BC35FEC83690}"/>
              </a:ext>
            </a:extLst>
          </p:cNvPr>
          <p:cNvSpPr/>
          <p:nvPr/>
        </p:nvSpPr>
        <p:spPr>
          <a:xfrm rot="19647771">
            <a:off x="2295941" y="2497529"/>
            <a:ext cx="251460" cy="2447257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C51A5-C8DE-446E-A4BC-D069BB50F2B8}"/>
              </a:ext>
            </a:extLst>
          </p:cNvPr>
          <p:cNvSpPr txBox="1"/>
          <p:nvPr/>
        </p:nvSpPr>
        <p:spPr>
          <a:xfrm>
            <a:off x="1097280" y="152400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NASS Estimates Come From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7FB9D4-4E88-43BB-AB04-0FCAD6D3397C}"/>
              </a:ext>
            </a:extLst>
          </p:cNvPr>
          <p:cNvGraphicFramePr/>
          <p:nvPr/>
        </p:nvGraphicFramePr>
        <p:xfrm>
          <a:off x="1150620" y="952500"/>
          <a:ext cx="694944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D848840-ED35-49A9-B4BA-894D1D89E013}"/>
              </a:ext>
            </a:extLst>
          </p:cNvPr>
          <p:cNvSpPr/>
          <p:nvPr/>
        </p:nvSpPr>
        <p:spPr>
          <a:xfrm>
            <a:off x="7025640" y="2095500"/>
            <a:ext cx="1386840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Economics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A09DE-EEF2-4661-89E1-432FAF568875}"/>
              </a:ext>
            </a:extLst>
          </p:cNvPr>
          <p:cNvSpPr/>
          <p:nvPr/>
        </p:nvSpPr>
        <p:spPr>
          <a:xfrm>
            <a:off x="838200" y="1740188"/>
            <a:ext cx="1386840" cy="1295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Weather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7C7C70E-5F10-49FF-8F28-0279EBB45203}"/>
              </a:ext>
            </a:extLst>
          </p:cNvPr>
          <p:cNvSpPr/>
          <p:nvPr/>
        </p:nvSpPr>
        <p:spPr>
          <a:xfrm rot="2228815">
            <a:off x="6973067" y="2892722"/>
            <a:ext cx="251460" cy="2156515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5314"/>
      </p:ext>
    </p:extLst>
  </p:cSld>
  <p:clrMapOvr>
    <a:masterClrMapping/>
  </p:clrMapOvr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ue_x0020_Date xmlns="76200ae3-9792-4cd5-8e8b-92297ba56a0d">2015-08-06T04:00:00+00:00</Issue_x0020_Date>
    <Doc_x0020_Type xmlns="76200ae3-9792-4cd5-8e8b-92297ba56a0d">Administrative:General Administrative:Routine correspondence files * 500|610bdd87-09de-4074-8d67-48ea44d0be52</Doc_x0020_Type>
    <OU1 xmlns="76200ae3-9792-4cd5-8e8b-92297ba56a0d">OA:PAO|f084ad81-e6cf-4995-a23a-022d61cd5175</OU1>
    <Doc_x0020_Title xmlns="76200ae3-9792-4cd5-8e8b-92297ba56a0d">
      <Url>http://nassportal/NASSdocs/Documents/CR_NASS_PPT_Template_Option_3.pptx</Url>
      <Description>NASS PPT Template Option 3</Description>
    </Doc_x0020_Title>
    <AP xmlns="76200ae3-9792-4cd5-8e8b-92297ba56a0d">2</AP>
    <Retain xmlns="76200ae3-9792-4cd5-8e8b-92297ba56a0d">10</Retain>
    <BB-Text xmlns="76200ae3-9792-4cd5-8e8b-92297ba56a0d">&lt;div&gt;&lt;/div&gt;</BB-Text>
    <Doc_x0020_Type1 xmlns="76200ae3-9792-4cd5-8e8b-92297ba56a0d">500</Doc_x0020_Type1>
    <Doc_x0020_Category xmlns="76200ae3-9792-4cd5-8e8b-92297ba56a0d">15</Doc_x0020_Category>
    <Expire_x0020_Date xmlns="76200ae3-9792-4cd5-8e8b-92297ba56a0d">2016-08-06T04:00:00+00:00</Expire_x0020_Date>
    <Additional_x0020_Authors xmlns="76200ae3-9792-4cd5-8e8b-92297ba56a0d">
      <UserInfo>
        <DisplayName/>
        <AccountId xsi:nil="true"/>
        <AccountType/>
      </UserInfo>
    </Additional_x0020_Authors>
    <Approver_x0020_Comments xmlns="76200ae3-9792-4cd5-8e8b-92297ba56a0d">&lt;div&gt;&lt;/div&gt;</Approver_x0020_Comments>
    <Doc-ID xmlns="76200ae3-9792-4cd5-8e8b-92297ba56a0d">10375</Doc-ID>
    <Posted_x0020_By xmlns="76200ae3-9792-4cd5-8e8b-92297ba56a0d">
      <UserInfo>
        <DisplayName>Young, Krissy - NASS</DisplayName>
        <AccountId>915</AccountId>
        <AccountType/>
      </UserInfo>
    </Posted_x0020_By>
    <Org_x0020_UnitsTaxHTField0 xmlns="76200ae3-9792-4cd5-8e8b-92297ba56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PAO</TermName>
          <TermId xmlns="http://schemas.microsoft.com/office/infopath/2007/PartnerControls">f084ad81-e6cf-4995-a23a-022d61cd5175</TermId>
        </TermInfo>
      </Terms>
    </Org_x0020_UnitsTaxHTField0>
    <Survey xmlns="76200ae3-9792-4cd5-8e8b-92297ba56a0d"/>
    <SFprep2 xmlns="76200ae3-9792-4cd5-8e8b-92297ba56a0d">Sub Function:</SFprep2>
    <Approver xmlns="76200ae3-9792-4cd5-8e8b-92297ba56a0d">
      <UserInfo>
        <DisplayName>Young, Krissy - NASS</DisplayName>
        <AccountId>915</AccountId>
        <AccountType/>
      </UserInfo>
    </Approver>
    <TaxCatchAll xmlns="76200ae3-9792-4cd5-8e8b-92297ba56a0d">
      <Value>741</Value>
      <Value>339</Value>
      <Value>371</Value>
    </TaxCatchAll>
    <BB xmlns="76200ae3-9792-4cd5-8e8b-92297ba56a0d">No</BB>
    <mde2484b4f47481a86986bfe2d90f834 xmlns="76200ae3-9792-4cd5-8e8b-92297ba56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Routine correspondence files * 500</TermName>
          <TermId xmlns="http://schemas.microsoft.com/office/infopath/2007/PartnerControls">610bdd87-09de-4074-8d67-48ea44d0be52</TermId>
        </TermInfo>
      </Terms>
    </mde2484b4f47481a86986bfe2d90f834>
    <Review_d xmlns="76200ae3-9792-4cd5-8e8b-92297ba56a0d">2015-08-06T04:00:00+00:00</Review_d>
    <Approval_x0020_Date xmlns="76200ae3-9792-4cd5-8e8b-92297ba56a0d">2015-08-06T04:00:00+00:00</Approval_x0020_Date>
    <AddMeta xmlns="76200ae3-9792-4cd5-8e8b-92297ba56a0d">Done</AddMeta>
    <SurveyTxt xmlns="76200ae3-9792-4cd5-8e8b-92297ba56a0d" xsi:nil="true"/>
    <ECM_WF_Status xmlns="76200ae3-9792-4cd5-8e8b-92297ba56a0d">ECM WF Finished</ECM_WF_Status>
    <Report_x002f_Memo_x0020_Number xmlns="76200ae3-9792-4cd5-8e8b-92297ba56a0d" xsi:nil="true"/>
    <Runs xmlns="76200ae3-9792-4cd5-8e8b-92297ba56a0d">99</Runs>
    <_dlc_DocId xmlns="76200ae3-9792-4cd5-8e8b-92297ba56a0d">7SHCQ2CVWV3J-642-10375</_dlc_DocId>
    <_dlc_DocIdUrl xmlns="76200ae3-9792-4cd5-8e8b-92297ba56a0d">
      <Url>http://nassportal/NASSdocs/_layouts/DocIdRedir.aspx?ID=7SHCQ2CVWV3J-642-10375</Url>
      <Description>7SHCQ2CVWV3J-642-10375</Description>
    </_dlc_DocIdUrl>
    <FWF xmlns="efdec344-e8ef-4650-bb58-cc069c4d74ae">0</FWF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PDF1 xmlns="76200ae3-9792-4cd5-8e8b-92297ba56a0d">Do not Convert to a PDF</PDF1>
    <NASS_Name xmlns="76200ae3-9792-4cd5-8e8b-92297ba56a0d" xsi:nil="true"/>
    <Pub_URL xmlns="76200ae3-9792-4cd5-8e8b-92297ba56a0d" xsi:nil="true">
      <Url xsi:nil="true"/>
      <Description xsi:nil="true"/>
    </Pub_URL>
    <j3a747e444af4d8db52bee177bb4bb08 xmlns="efdec344-e8ef-4650-bb58-cc069c4d74ae">
      <Terms xmlns="http://schemas.microsoft.com/office/infopath/2007/PartnerControls"/>
    </j3a747e444af4d8db52bee177bb4bb08>
    <j1d7a17283c44351b8861f38368b3f4a xmlns="efdec344-e8ef-4650-bb58-cc069c4d74ae">
      <Terms xmlns="http://schemas.microsoft.com/office/infopath/2007/PartnerControls"/>
    </j1d7a17283c44351b8861f38368b3f4a>
    <SurveyGroupBy0 xmlns="efdec344-e8ef-4650-bb58-cc069c4d74ae" xsi:nil="true"/>
    <SurveyGroupBy1 xmlns="76200ae3-9792-4cd5-8e8b-92297ba56a0d" xsi:nil="true"/>
    <nee10210d87d4ee593a668b11feb5dde xmlns="76200ae3-9792-4cd5-8e8b-92297ba56a0d">
      <Terms xmlns="http://schemas.microsoft.com/office/infopath/2007/PartnerControls"/>
    </nee10210d87d4ee593a668b11feb5dde>
    <pf497c84604c4d9182a7cb072310c2fe xmlns="76200ae3-9792-4cd5-8e8b-92297ba56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 * 15</TermName>
          <TermId xmlns="http://schemas.microsoft.com/office/infopath/2007/PartnerControls">afe787b5-1f2c-48d8-91f3-57b5b96e540d</TermId>
        </TermInfo>
      </Terms>
    </pf497c84604c4d9182a7cb072310c2fe>
    <docCategory_x002d_txt xmlns="efdec344-e8ef-4650-bb58-cc069c4d74ae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M" ma:contentTypeID="0x01010036FE8E1382BC204298EC5A72A9C62284002277093454755B4CBE2812BD9919FF7D" ma:contentTypeVersion="210" ma:contentTypeDescription="Enterprise Content Management " ma:contentTypeScope="" ma:versionID="4fd85647d7529b533841ea78b30b6bd2">
  <xsd:schema xmlns:xsd="http://www.w3.org/2001/XMLSchema" xmlns:xs="http://www.w3.org/2001/XMLSchema" xmlns:p="http://schemas.microsoft.com/office/2006/metadata/properties" xmlns:ns1="http://schemas.microsoft.com/sharepoint/v3" xmlns:ns2="76200ae3-9792-4cd5-8e8b-92297ba56a0d" xmlns:ns3="efdec344-e8ef-4650-bb58-cc069c4d74ae" targetNamespace="http://schemas.microsoft.com/office/2006/metadata/properties" ma:root="true" ma:fieldsID="c6c40b89dc22cfe300cb9da58e872322" ns1:_="" ns2:_="" ns3:_="">
    <xsd:import namespace="http://schemas.microsoft.com/sharepoint/v3"/>
    <xsd:import namespace="76200ae3-9792-4cd5-8e8b-92297ba56a0d"/>
    <xsd:import namespace="efdec344-e8ef-4650-bb58-cc069c4d74ae"/>
    <xsd:element name="properties">
      <xsd:complexType>
        <xsd:sequence>
          <xsd:element name="documentManagement">
            <xsd:complexType>
              <xsd:all>
                <xsd:element ref="ns2:Report_x002f_Memo_x0020_Number" minOccurs="0"/>
                <xsd:element ref="ns2:Survey" minOccurs="0"/>
                <xsd:element ref="ns2:SurveyTxt" minOccurs="0"/>
                <xsd:element ref="ns2:SurveyGroupBy1" minOccurs="0"/>
                <xsd:element ref="ns2:Doc_x0020_Category" minOccurs="0"/>
                <xsd:element ref="ns2:BB" minOccurs="0"/>
                <xsd:element ref="ns2:BB-Text" minOccurs="0"/>
                <xsd:element ref="ns2:Approver" minOccurs="0"/>
                <xsd:element ref="ns2:Additional_x0020_Authors" minOccurs="0"/>
                <xsd:element ref="ns2:Approver_x0020_Comments" minOccurs="0"/>
                <xsd:element ref="ns2:Approval_x0020_Date" minOccurs="0"/>
                <xsd:element ref="ns2:Issue_x0020_Date" minOccurs="0"/>
                <xsd:element ref="ns2:Expire_x0020_Date" minOccurs="0"/>
                <xsd:element ref="ns2:Doc-ID" minOccurs="0"/>
                <xsd:element ref="ns2:Posted_x0020_By" minOccurs="0"/>
                <xsd:element ref="ns2:AddMeta" minOccurs="0"/>
                <xsd:element ref="ns2:Runs" minOccurs="0"/>
                <xsd:element ref="ns2:Doc_x0020_Type" minOccurs="0"/>
                <xsd:element ref="ns2:Doc_x0020_Type1" minOccurs="0"/>
                <xsd:element ref="ns2:Doc_x0020_Title" minOccurs="0"/>
                <xsd:element ref="ns1:LikesCount" minOccurs="0"/>
                <xsd:element ref="ns2:PDF1" minOccurs="0"/>
                <xsd:element ref="ns2:NASS_Name" minOccurs="0"/>
                <xsd:element ref="ns2:Doc_x0020_Type_x003a_Retention" minOccurs="0"/>
                <xsd:element ref="ns2:Doc_x0020_Type_x003a_Disposition_x0020_Authority" minOccurs="0"/>
                <xsd:element ref="ns2:AP" minOccurs="0"/>
                <xsd:element ref="ns2:Retain" minOccurs="0"/>
                <xsd:element ref="ns2:ECM_WF_Status" minOccurs="0"/>
                <xsd:element ref="ns2:Review_d" minOccurs="0"/>
                <xsd:element ref="ns2:SFprep2" minOccurs="0"/>
                <xsd:element ref="ns2:TaxCatchAllLabel" minOccurs="0"/>
                <xsd:element ref="ns2:OU1" minOccurs="0"/>
                <xsd:element ref="ns2:Org_x0020_UnitsTaxHTField0" minOccurs="0"/>
                <xsd:element ref="ns3:FWF" minOccurs="0"/>
                <xsd:element ref="ns2:TaxCatchAll" minOccurs="0"/>
                <xsd:element ref="ns2:mde2484b4f47481a86986bfe2d90f834" minOccurs="0"/>
                <xsd:element ref="ns1:RatedBy" minOccurs="0"/>
                <xsd:element ref="ns1:Ratings" minOccurs="0"/>
                <xsd:element ref="ns1:LikedBy" minOccurs="0"/>
                <xsd:element ref="ns2:_dlc_DocId" minOccurs="0"/>
                <xsd:element ref="ns2:_dlc_DocIdUrl" minOccurs="0"/>
                <xsd:element ref="ns2:Pub_URL" minOccurs="0"/>
                <xsd:element ref="ns2:Doc_x0020_Type_x003a_File_x0020_Code" minOccurs="0"/>
                <xsd:element ref="ns3:j3a747e444af4d8db52bee177bb4bb08" minOccurs="0"/>
                <xsd:element ref="ns2:Doc_x0020_Type_x003a_Disposition" minOccurs="0"/>
                <xsd:element ref="ns3:j1d7a17283c44351b8861f38368b3f4a" minOccurs="0"/>
                <xsd:element ref="ns3:SurveyGroupBy0" minOccurs="0"/>
                <xsd:element ref="ns2:pf497c84604c4d9182a7cb072310c2fe" minOccurs="0"/>
                <xsd:element ref="ns2:nee10210d87d4ee593a668b11feb5dde" minOccurs="0"/>
                <xsd:element ref="ns2:_dlc_DocIdPersistId" minOccurs="0"/>
                <xsd:element ref="ns3:docCategory_x002d_t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35" nillable="true" ma:displayName="Number of Likes" ma:internalName="LikesCount">
      <xsd:simpleType>
        <xsd:restriction base="dms:Unknown"/>
      </xsd:simpleType>
    </xsd:element>
    <xsd:element name="RatedBy" ma:index="57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8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6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00ae3-9792-4cd5-8e8b-92297ba56a0d" elementFormDefault="qualified">
    <xsd:import namespace="http://schemas.microsoft.com/office/2006/documentManagement/types"/>
    <xsd:import namespace="http://schemas.microsoft.com/office/infopath/2007/PartnerControls"/>
    <xsd:element name="Report_x002f_Memo_x0020_Number" ma:index="2" nillable="true" ma:displayName="Report/Memo Number" ma:description="Enter the official number associated with this document if there is one." ma:internalName="Report_x002F_Memo_x0020_Number">
      <xsd:simpleType>
        <xsd:restriction base="dms:Text">
          <xsd:maxLength value="255"/>
        </xsd:restriction>
      </xsd:simpleType>
    </xsd:element>
    <xsd:element name="Survey" ma:index="6" nillable="true" ma:displayName="Survey-LU" ma:hidden="true" ma:list="{d7621dfe-e8cb-4aac-9b08-0d11b16c0c8f}" ma:internalName="Survey" ma:readOnly="false" ma:showField="Sample_Name" ma:web="76200ae3-9792-4cd5-8e8b-92297ba56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rveyTxt" ma:index="7" nillable="true" ma:displayName="SurveyTxt" ma:description="System column that contains text of Survey column value(s)." ma:internalName="SurveyTxt" ma:readOnly="false">
      <xsd:simpleType>
        <xsd:restriction base="dms:Text">
          <xsd:maxLength value="255"/>
        </xsd:restriction>
      </xsd:simpleType>
    </xsd:element>
    <xsd:element name="SurveyGroupBy1" ma:index="8" nillable="true" ma:displayName="SurveyGroupBy" ma:description="First Survey Used for NASSdocs By Survey view" ma:internalName="SurveyGroupBy1" ma:readOnly="false">
      <xsd:simpleType>
        <xsd:restriction base="dms:Text">
          <xsd:maxLength value="255"/>
        </xsd:restriction>
      </xsd:simpleType>
    </xsd:element>
    <xsd:element name="Doc_x0020_Category" ma:index="10" nillable="true" ma:displayName="Doc Category-LU" ma:description="Standard Document Category" ma:hidden="true" ma:list="{07623b6b-f47d-4559-98a9-035ca159761f}" ma:internalName="Doc_x0020_Category" ma:readOnly="false" ma:showField="Title" ma:web="76200ae3-9792-4cd5-8e8b-92297ba56a0d">
      <xsd:simpleType>
        <xsd:restriction base="dms:Lookup"/>
      </xsd:simpleType>
    </xsd:element>
    <xsd:element name="BB" ma:index="11" nillable="true" ma:displayName="Announce" ma:default="No" ma:description="Do you wish to post a NASS Announcement for this document?" ma:format="RadioButtons" ma:internalName="BB">
      <xsd:simpleType>
        <xsd:restriction base="dms:Choice">
          <xsd:enumeration value="Yes"/>
          <xsd:enumeration value="No"/>
        </xsd:restriction>
      </xsd:simpleType>
    </xsd:element>
    <xsd:element name="BB-Text" ma:index="12" nillable="true" ma:displayName="Announcement-Text" ma:description="Enter text to be included with the document Announcement Board post." ma:internalName="BB_x002d_Text" ma:readOnly="false">
      <xsd:simpleType>
        <xsd:restriction base="dms:Note"/>
      </xsd:simpleType>
    </xsd:element>
    <xsd:element name="Approver" ma:index="13" nillable="true" ma:displayName="Author / Approver" ma:description="Enter the name of the Primary Author / Approver or Contact Person for this document." ma:indexed="true" ma:list="UserInfo" ma:SharePointGroup="0" ma:internalName="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itional_x0020_Authors" ma:index="14" nillable="true" ma:displayName="Additional Authors" ma:description="Additional people associated with this document." ma:list="UserInfo" ma:SharePointGroup="0" ma:internalName="Additional_x0020_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_x0020_Comments" ma:index="15" nillable="true" ma:displayName="Notes" ma:description="Enter notes for this document that will be available to reviewers and future publishers." ma:internalName="Approver_x0020_Comments" ma:readOnly="false">
      <xsd:simpleType>
        <xsd:restriction base="dms:Note">
          <xsd:maxLength value="255"/>
        </xsd:restriction>
      </xsd:simpleType>
    </xsd:element>
    <xsd:element name="Approval_x0020_Date" ma:index="16" nillable="true" ma:displayName="Approval Date" ma:description="Enter the approval date." ma:format="DateOnly" ma:internalName="Approval_x0020_Date">
      <xsd:simpleType>
        <xsd:restriction base="dms:DateTime"/>
      </xsd:simpleType>
    </xsd:element>
    <xsd:element name="Issue_x0020_Date" ma:index="17" nillable="true" ma:displayName="Issue Date" ma:default="[today]" ma:description="Issue Date of Document" ma:format="DateOnly" ma:indexed="true" ma:internalName="Issue_x0020_Date">
      <xsd:simpleType>
        <xsd:restriction base="dms:DateTime"/>
      </xsd:simpleType>
    </xsd:element>
    <xsd:element name="Expire_x0020_Date" ma:index="19" nillable="true" ma:displayName="Expire Date" ma:description="Date document expires and will no Longer be available in views." ma:format="DateOnly" ma:internalName="Expire_x0020_Date">
      <xsd:simpleType>
        <xsd:restriction base="dms:DateTime"/>
      </xsd:simpleType>
    </xsd:element>
    <xsd:element name="Doc-ID" ma:index="27" nillable="true" ma:displayName="docCenter-ID" ma:decimals="0" ma:description="Key Filter field for ID" ma:indexed="true" ma:internalName="Doc_x002d_ID" ma:percentage="FALSE">
      <xsd:simpleType>
        <xsd:restriction base="dms:Number"/>
      </xsd:simpleType>
    </xsd:element>
    <xsd:element name="Posted_x0020_By" ma:index="28" nillable="true" ma:displayName="Posted By" ma:description="Name of the person who posted this document." ma:indexed="true" ma:list="UserInfo" ma:SharePointGroup="0" ma:internalName="Posted_x0020_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Meta" ma:index="29" nillable="true" ma:displayName="Action" ma:default="Draft" ma:format="Dropdown" ma:internalName="AddMeta">
      <xsd:simpleType>
        <xsd:restriction base="dms:Choice">
          <xsd:enumeration value="Draft"/>
          <xsd:enumeration value="Run"/>
          <xsd:enumeration value="Metadata"/>
          <xsd:enumeration value="Approve"/>
          <xsd:enumeration value="Publish"/>
          <xsd:enumeration value="Done"/>
          <xsd:enumeration value="PDF"/>
          <xsd:enumeration value="Rejected"/>
          <xsd:enumeration value="ReApprove"/>
          <xsd:enumeration value="Published"/>
        </xsd:restriction>
      </xsd:simpleType>
    </xsd:element>
    <xsd:element name="Runs" ma:index="30" nillable="true" ma:displayName="Runs" ma:decimals="0" ma:default="0" ma:description="Number of times the workflow has been run." ma:internalName="Runs" ma:readOnly="false">
      <xsd:simpleType>
        <xsd:restriction base="dms:Number"/>
      </xsd:simpleType>
    </xsd:element>
    <xsd:element name="Doc_x0020_Type" ma:index="31" nillable="true" ma:displayName="DT-MMD" ma:default="Function:Sub Function:" ma:description="Document Type will be coppied to this column by document center workflow." ma:internalName="Doc_x0020_Type" ma:readOnly="false">
      <xsd:simpleType>
        <xsd:restriction base="dms:Text">
          <xsd:maxLength value="255"/>
        </xsd:restriction>
      </xsd:simpleType>
    </xsd:element>
    <xsd:element name="Doc_x0020_Type1" ma:index="32" nillable="true" ma:displayName="Doc Type" ma:description="Looks up document type in NASS Documents master list to retrieve additional information" ma:list="{f0c4f557-10e0-49ba-9c71-5fa9756bb01e}" ma:internalName="Doc_x0020_Type1" ma:showField="Title" ma:web="76200ae3-9792-4cd5-8e8b-92297ba56a0d">
      <xsd:simpleType>
        <xsd:restriction base="dms:Lookup"/>
      </xsd:simpleType>
    </xsd:element>
    <xsd:element name="Doc_x0020_Title" ma:index="34" nillable="true" ma:displayName="Doc Title" ma:description="Click on the Title to Open the Document" ma:format="Hyperlink" ma:internalName="Doc_x0020_Titl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DF1" ma:index="36" nillable="true" ma:displayName="PDF" ma:default="Do not Convert to a PDF" ma:description="Do you want this document to be converted to a pdf when published to the NASSdocsCenter? (May take up to 45 minutes to complete)." ma:format="Dropdown" ma:internalName="_x0050_DF1" ma:readOnly="false">
      <xsd:simpleType>
        <xsd:restriction base="dms:Choice">
          <xsd:enumeration value="Convert to a PDF"/>
          <xsd:enumeration value="Do not Convert to a PDF"/>
        </xsd:restriction>
      </xsd:simpleType>
    </xsd:element>
    <xsd:element name="NASS_Name" ma:index="37" nillable="true" ma:displayName="NASSdoc_Name" ma:description="File Name across all versions of this document" ma:internalName="NASS_Name">
      <xsd:simpleType>
        <xsd:restriction base="dms:Text">
          <xsd:maxLength value="255"/>
        </xsd:restriction>
      </xsd:simpleType>
    </xsd:element>
    <xsd:element name="Doc_x0020_Type_x003a_Retention" ma:index="39" nillable="true" ma:displayName="Doc Type:Retention" ma:list="{f0c4f557-10e0-49ba-9c71-5fa9756bb01e}" ma:internalName="Doc_x0020_Type_x003A_Retention" ma:readOnly="true" ma:showField="Retention" ma:web="76200ae3-9792-4cd5-8e8b-92297ba56a0d">
      <xsd:simpleType>
        <xsd:restriction base="dms:Lookup"/>
      </xsd:simpleType>
    </xsd:element>
    <xsd:element name="Doc_x0020_Type_x003a_Disposition_x0020_Authority" ma:index="40" nillable="true" ma:displayName="Doc Type:Disposition Authority" ma:list="{f0c4f557-10e0-49ba-9c71-5fa9756bb01e}" ma:internalName="Doc_x0020_Type_x003A_Disposition_x0020_Authority" ma:readOnly="true" ma:showField="Disposition_x0020_Authority" ma:web="76200ae3-9792-4cd5-8e8b-92297ba56a0d">
      <xsd:simpleType>
        <xsd:restriction base="dms:Lookup"/>
      </xsd:simpleType>
    </xsd:element>
    <xsd:element name="AP" ma:index="42" nillable="true" ma:displayName="AP" ma:default="No" ma:description="Is the submitter an approved publisher" ma:format="Dropdown" ma:hidden="true" ma:internalName="AP" ma:readOnly="false">
      <xsd:simpleType>
        <xsd:restriction base="dms:Choice">
          <xsd:enumeration value="Yes"/>
          <xsd:enumeration value="No"/>
        </xsd:restriction>
      </xsd:simpleType>
    </xsd:element>
    <xsd:element name="Retain" ma:index="43" nillable="true" ma:displayName="Retain" ma:default="1" ma:hidden="true" ma:internalName="Retain" ma:readOnly="false" ma:percentage="FALSE">
      <xsd:simpleType>
        <xsd:restriction base="dms:Number">
          <xsd:maxInclusive value="99"/>
          <xsd:minInclusive value="1"/>
        </xsd:restriction>
      </xsd:simpleType>
    </xsd:element>
    <xsd:element name="ECM_WF_Status" ma:index="44" nillable="true" ma:displayName="ECM_WF_Status" ma:default="Ready to Run" ma:description="ECM Work Flow Status" ma:format="Dropdown" ma:hidden="true" ma:internalName="ECM_WF_Status" ma:readOnly="false">
      <xsd:simpleType>
        <xsd:restriction base="dms:Choice">
          <xsd:enumeration value="Ready to Run"/>
          <xsd:enumeration value="Adding Metada"/>
          <xsd:enumeration value="Waiting for Approval"/>
          <xsd:enumeration value="Ready to Publish"/>
          <xsd:enumeration value="Publishing"/>
          <xsd:enumeration value="ECM WF Finished"/>
        </xsd:restriction>
      </xsd:simpleType>
    </xsd:element>
    <xsd:element name="Review_d" ma:index="45" nillable="true" ma:displayName="Review_d" ma:description="Date Field for Review Date" ma:format="DateOnly" ma:hidden="true" ma:internalName="Review_d" ma:readOnly="false">
      <xsd:simpleType>
        <xsd:restriction base="dms:DateTime"/>
      </xsd:simpleType>
    </xsd:element>
    <xsd:element name="SFprep2" ma:index="46" nillable="true" ma:displayName="SFprep2" ma:default="Sub Function:" ma:hidden="true" ma:internalName="SFprep2" ma:readOnly="false">
      <xsd:simpleType>
        <xsd:restriction base="dms:Text">
          <xsd:maxLength value="255"/>
        </xsd:restriction>
      </xsd:simpleType>
    </xsd:element>
    <xsd:element name="TaxCatchAllLabel" ma:index="47" nillable="true" ma:displayName="Taxonomy Catch All Column1" ma:hidden="true" ma:list="{a396e965-e87c-4960-a299-8282d564d967}" ma:internalName="TaxCatchAllLabel" ma:readOnly="true" ma:showField="CatchAllDataLabel" ma:web="76200ae3-9792-4cd5-8e8b-92297ba56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U1" ma:index="49" nillable="true" ma:displayName="OU1" ma:default="Level1:Level2|" ma:description="Text field for extracting Org Unit" ma:hidden="true" ma:internalName="_x004f_U1" ma:readOnly="false">
      <xsd:simpleType>
        <xsd:restriction base="dms:Text">
          <xsd:maxLength value="255"/>
        </xsd:restriction>
      </xsd:simpleType>
    </xsd:element>
    <xsd:element name="Org_x0020_UnitsTaxHTField0" ma:index="50" ma:taxonomy="true" ma:internalName="Org_x0020_UnitsTaxHTField0" ma:taxonomyFieldName="Org_x0020_Units" ma:displayName="Org Unit" ma:readOnly="false" ma:default="" ma:fieldId="{41e9e565-1901-4472-bc47-4b4615e8baa2}" ma:sspId="a2ddc140-6b57-4eb3-9c5d-9ee8b65b5945" ma:termSetId="4254e028-4f35-46f4-a1dc-ce69310143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2" nillable="true" ma:displayName="Taxonomy Catch All Column" ma:hidden="true" ma:list="{a396e965-e87c-4960-a299-8282d564d967}" ma:internalName="TaxCatchAll" ma:showField="CatchAllData" ma:web="76200ae3-9792-4cd5-8e8b-92297ba56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de2484b4f47481a86986bfe2d90f834" ma:index="54" ma:taxonomy="true" ma:internalName="mde2484b4f47481a86986bfe2d90f834" ma:taxonomyFieldName="Document_x0020_Type" ma:displayName="NARA Document Type" ma:default="" ma:fieldId="{6de2484b-4f47-481a-8698-6bfe2d90f834}" ma:sspId="a2ddc140-6b57-4eb3-9c5d-9ee8b65b5945" ma:termSetId="466de066-8c16-4da3-9517-f1f61cdf4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6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_URL" ma:index="69" nillable="true" ma:displayName="Pub_URL" ma:description="Link to publishing document" ma:format="Hyperlink" ma:hidden="true" ma:internalName="Pub_URL0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_x0020_Type_x003a_File_x0020_Code" ma:index="70" nillable="true" ma:displayName="Doc Type:File Code" ma:list="{f0c4f557-10e0-49ba-9c71-5fa9756bb01e}" ma:internalName="Doc_x0020_Type_x003A_File_x0020_Code" ma:readOnly="true" ma:showField="Document_x0020_Code" ma:web="76200ae3-9792-4cd5-8e8b-92297ba56a0d">
      <xsd:simpleType>
        <xsd:restriction base="dms:Lookup"/>
      </xsd:simpleType>
    </xsd:element>
    <xsd:element name="Doc_x0020_Type_x003a_Disposition" ma:index="72" nillable="true" ma:displayName="Doc Type:Disposition" ma:list="{f0c4f557-10e0-49ba-9c71-5fa9756bb01e}" ma:internalName="Doc_x0020_Type_x003A_Disposition" ma:readOnly="true" ma:showField="Disposition" ma:web="76200ae3-9792-4cd5-8e8b-92297ba56a0d">
      <xsd:simpleType>
        <xsd:restriction base="dms:Lookup"/>
      </xsd:simpleType>
    </xsd:element>
    <xsd:element name="pf497c84604c4d9182a7cb072310c2fe" ma:index="75" ma:taxonomy="true" ma:internalName="pf497c84604c4d9182a7cb072310c2fe" ma:taxonomyFieldName="Doc_x0020_Category1" ma:displayName="Doc Category" ma:indexed="true" ma:default="" ma:fieldId="{9f497c84-604c-4d91-82a7-cb072310c2fe}" ma:sspId="a2ddc140-6b57-4eb3-9c5d-9ee8b65b5945" ma:termSetId="1e6cd529-0c1e-43e1-b887-a1ce7f1a12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e10210d87d4ee593a668b11feb5dde" ma:index="77" nillable="true" ma:taxonomy="true" ma:internalName="nee10210d87d4ee593a668b11feb5dde" ma:taxonomyFieldName="Survey1" ma:displayName="Survey" ma:default="" ma:fieldId="{7ee10210-d87d-4ee5-93a6-68b11feb5dde}" ma:taxonomyMulti="true" ma:sspId="a2ddc140-6b57-4eb3-9c5d-9ee8b65b5945" ma:termSetId="df16009a-ca5c-4dd2-92ed-4b6eacb5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7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ec344-e8ef-4650-bb58-cc069c4d74ae" elementFormDefault="qualified">
    <xsd:import namespace="http://schemas.microsoft.com/office/2006/documentManagement/types"/>
    <xsd:import namespace="http://schemas.microsoft.com/office/infopath/2007/PartnerControls"/>
    <xsd:element name="FWF" ma:index="51" nillable="true" ma:displayName="FWF" ma:decimals="0" ma:default="0" ma:description="FWF" ma:hidden="true" ma:internalName="FWF" ma:readOnly="false" ma:percentage="FALSE">
      <xsd:simpleType>
        <xsd:restriction base="dms:Number"/>
      </xsd:simpleType>
    </xsd:element>
    <xsd:element name="j3a747e444af4d8db52bee177bb4bb08" ma:index="71" nillable="true" ma:taxonomy="true" ma:internalName="j3a747e444af4d8db52bee177bb4bb08" ma:taxonomyFieldName="Doc_x0020_Category0" ma:displayName="Doc Category-MMD" ma:readOnly="false" ma:default="" ma:fieldId="{33a747e4-44af-4d8d-b52b-ee177bb4bb08}" ma:sspId="a2ddc140-6b57-4eb3-9c5d-9ee8b65b5945" ma:termSetId="1e6cd529-0c1e-43e1-b887-a1ce7f1a12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d7a17283c44351b8861f38368b3f4a" ma:index="73" nillable="true" ma:taxonomy="true" ma:internalName="j1d7a17283c44351b8861f38368b3f4a" ma:taxonomyFieldName="Survey0" ma:displayName="Survey-MMD" ma:readOnly="false" ma:default="" ma:fieldId="{31d7a172-83c4-4351-b886-1f38368b3f4a}" ma:taxonomyMulti="true" ma:sspId="a2ddc140-6b57-4eb3-9c5d-9ee8b65b5945" ma:termSetId="df16009a-ca5c-4dd2-92ed-4b6eacb5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rveyGroupBy0" ma:index="74" nillable="true" ma:displayName="SurveyGroupBy_DEL" ma:description="First Survey Used for NASSdocs By Survey view" ma:hidden="true" ma:internalName="SurveyGroupBy0" ma:readOnly="false">
      <xsd:simpleType>
        <xsd:restriction base="dms:Text">
          <xsd:maxLength value="255"/>
        </xsd:restriction>
      </xsd:simpleType>
    </xsd:element>
    <xsd:element name="docCategory_x002d_txt" ma:index="81" nillable="true" ma:displayName="docCategoryTxt" ma:description="Text version of Doc Category" ma:internalName="docCategory_x002d_tx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178363-6681-409C-9ADF-A02613DDE4D0}">
  <ds:schemaRefs>
    <ds:schemaRef ds:uri="http://schemas.microsoft.com/office/2006/metadata/properties"/>
    <ds:schemaRef ds:uri="http://schemas.microsoft.com/office/infopath/2007/PartnerControls"/>
    <ds:schemaRef ds:uri="76200ae3-9792-4cd5-8e8b-92297ba56a0d"/>
    <ds:schemaRef ds:uri="efdec344-e8ef-4650-bb58-cc069c4d74a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F0B72FA-1DCD-48D8-A7FF-22C79933D3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F9561C9-69A8-444B-A94C-CCAFA9F06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200ae3-9792-4cd5-8e8b-92297ba56a0d"/>
    <ds:schemaRef ds:uri="efdec344-e8ef-4650-bb58-cc069c4d7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0B8D47D-2273-457E-B5E1-F98E793A9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948</Words>
  <Application>Microsoft Office PowerPoint</Application>
  <PresentationFormat>On-screen Show (4:3)</PresentationFormat>
  <Paragraphs>317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14_Custom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Honig, Lance - NASS</dc:creator>
  <cp:lastModifiedBy>Lance Honig</cp:lastModifiedBy>
  <cp:revision>189</cp:revision>
  <cp:lastPrinted>2020-02-13T20:00:18Z</cp:lastPrinted>
  <dcterms:created xsi:type="dcterms:W3CDTF">2019-11-26T17:07:30Z</dcterms:created>
  <dcterms:modified xsi:type="dcterms:W3CDTF">2020-02-20T03:17:05Z</dcterms:modified>
</cp:coreProperties>
</file>