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5" r:id="rId2"/>
    <p:sldMasterId id="2147483679" r:id="rId3"/>
    <p:sldMasterId id="2147483681" r:id="rId4"/>
    <p:sldMasterId id="2147483695" r:id="rId5"/>
    <p:sldMasterId id="2147483707" r:id="rId6"/>
    <p:sldMasterId id="2147483709" r:id="rId7"/>
    <p:sldMasterId id="2147483742" r:id="rId8"/>
    <p:sldMasterId id="2147483761" r:id="rId9"/>
    <p:sldMasterId id="2147483763" r:id="rId10"/>
  </p:sldMasterIdLst>
  <p:notesMasterIdLst>
    <p:notesMasterId r:id="rId51"/>
  </p:notesMasterIdLst>
  <p:sldIdLst>
    <p:sldId id="548" r:id="rId11"/>
    <p:sldId id="397" r:id="rId12"/>
    <p:sldId id="345" r:id="rId13"/>
    <p:sldId id="369" r:id="rId14"/>
    <p:sldId id="522" r:id="rId15"/>
    <p:sldId id="962" r:id="rId16"/>
    <p:sldId id="972" r:id="rId17"/>
    <p:sldId id="973" r:id="rId18"/>
    <p:sldId id="974" r:id="rId19"/>
    <p:sldId id="810" r:id="rId20"/>
    <p:sldId id="3687" r:id="rId21"/>
    <p:sldId id="955" r:id="rId22"/>
    <p:sldId id="999" r:id="rId23"/>
    <p:sldId id="1000" r:id="rId24"/>
    <p:sldId id="970" r:id="rId25"/>
    <p:sldId id="991" r:id="rId26"/>
    <p:sldId id="977" r:id="rId27"/>
    <p:sldId id="988" r:id="rId28"/>
    <p:sldId id="985" r:id="rId29"/>
    <p:sldId id="986" r:id="rId30"/>
    <p:sldId id="994" r:id="rId31"/>
    <p:sldId id="934" r:id="rId32"/>
    <p:sldId id="932" r:id="rId33"/>
    <p:sldId id="930" r:id="rId34"/>
    <p:sldId id="979" r:id="rId35"/>
    <p:sldId id="385" r:id="rId36"/>
    <p:sldId id="511" r:id="rId37"/>
    <p:sldId id="3692" r:id="rId38"/>
    <p:sldId id="995" r:id="rId39"/>
    <p:sldId id="996" r:id="rId40"/>
    <p:sldId id="1001" r:id="rId41"/>
    <p:sldId id="916" r:id="rId42"/>
    <p:sldId id="276" r:id="rId43"/>
    <p:sldId id="3688" r:id="rId44"/>
    <p:sldId id="3690" r:id="rId45"/>
    <p:sldId id="3691" r:id="rId46"/>
    <p:sldId id="3689" r:id="rId47"/>
    <p:sldId id="917" r:id="rId48"/>
    <p:sldId id="969" r:id="rId49"/>
    <p:sldId id="257"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303" autoAdjust="0"/>
  </p:normalViewPr>
  <p:slideViewPr>
    <p:cSldViewPr snapToGrid="0">
      <p:cViewPr varScale="1">
        <p:scale>
          <a:sx n="68" d="100"/>
          <a:sy n="68" d="100"/>
        </p:scale>
        <p:origin x="1308"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Users\shannonbrady\Downloads\Share%20of%20US%20Apparel%20Imports%20from%20China%20by%20Fib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0" i="0" u="none" strike="noStrike" baseline="0" dirty="0">
                <a:solidFill>
                  <a:schemeClr val="accent2">
                    <a:lumMod val="75000"/>
                  </a:schemeClr>
                </a:solidFill>
                <a:effectLst/>
              </a:rPr>
              <a:t>Share of U.S. Apparel Imports from China by Fiber</a:t>
            </a:r>
            <a:r>
              <a:rPr lang="en-US" sz="2400" b="0" i="0" u="none" strike="noStrike" baseline="0" dirty="0">
                <a:solidFill>
                  <a:schemeClr val="accent2">
                    <a:lumMod val="75000"/>
                  </a:schemeClr>
                </a:solidFill>
              </a:rPr>
              <a:t> </a:t>
            </a:r>
            <a:endParaRPr lang="en-US" sz="2400" dirty="0">
              <a:solidFill>
                <a:schemeClr val="accent2">
                  <a:lumMod val="75000"/>
                </a:schemeClr>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Sheet3!$A$3</c:f>
              <c:strCache>
                <c:ptCount val="1"/>
                <c:pt idx="0">
                  <c:v>Cotton and/or MMF</c:v>
                </c:pt>
              </c:strCache>
            </c:strRef>
          </c:tx>
          <c:spPr>
            <a:ln w="28575" cap="rnd">
              <a:solidFill>
                <a:schemeClr val="accent3"/>
              </a:solidFill>
              <a:round/>
            </a:ln>
            <a:effectLst/>
          </c:spPr>
          <c:marker>
            <c:symbol val="none"/>
          </c:marker>
          <c:cat>
            <c:numRef>
              <c:f>Sheet3!$B$2:$K$2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Sheet3!$B$3:$K$3</c:f>
              <c:numCache>
                <c:formatCode>0.00</c:formatCode>
                <c:ptCount val="10"/>
                <c:pt idx="0">
                  <c:v>5.2855754087470324</c:v>
                </c:pt>
                <c:pt idx="1">
                  <c:v>4.7188064285506384</c:v>
                </c:pt>
                <c:pt idx="2">
                  <c:v>4.3326057986726711</c:v>
                </c:pt>
                <c:pt idx="3">
                  <c:v>4.2645047929537307</c:v>
                </c:pt>
                <c:pt idx="4">
                  <c:v>3.6462495310353269</c:v>
                </c:pt>
                <c:pt idx="5">
                  <c:v>3.6208983399905783</c:v>
                </c:pt>
                <c:pt idx="6">
                  <c:v>3.4424033038508677</c:v>
                </c:pt>
                <c:pt idx="7">
                  <c:v>3.7279764371322668</c:v>
                </c:pt>
                <c:pt idx="8">
                  <c:v>3.4327513158014065</c:v>
                </c:pt>
                <c:pt idx="9">
                  <c:v>3.1544500021316995</c:v>
                </c:pt>
              </c:numCache>
            </c:numRef>
          </c:val>
          <c:smooth val="0"/>
          <c:extLst>
            <c:ext xmlns:c16="http://schemas.microsoft.com/office/drawing/2014/chart" uri="{C3380CC4-5D6E-409C-BE32-E72D297353CC}">
              <c16:uniqueId val="{00000000-85AF-0E43-8640-ED6E400DC58E}"/>
            </c:ext>
          </c:extLst>
        </c:ser>
        <c:ser>
          <c:idx val="3"/>
          <c:order val="1"/>
          <c:tx>
            <c:strRef>
              <c:f>Sheet3!$A$4</c:f>
              <c:strCache>
                <c:ptCount val="1"/>
                <c:pt idx="0">
                  <c:v>Cotton</c:v>
                </c:pt>
              </c:strCache>
            </c:strRef>
          </c:tx>
          <c:spPr>
            <a:ln w="28575" cap="rnd">
              <a:solidFill>
                <a:schemeClr val="accent4"/>
              </a:solidFill>
              <a:round/>
            </a:ln>
            <a:effectLst/>
          </c:spPr>
          <c:marker>
            <c:symbol val="none"/>
          </c:marker>
          <c:cat>
            <c:numRef>
              <c:f>Sheet3!$B$2:$K$2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Sheet3!$B$4:$K$4</c:f>
              <c:numCache>
                <c:formatCode>0.00</c:formatCode>
                <c:ptCount val="10"/>
                <c:pt idx="0">
                  <c:v>46.477680406061168</c:v>
                </c:pt>
                <c:pt idx="1">
                  <c:v>40.801256922272216</c:v>
                </c:pt>
                <c:pt idx="2">
                  <c:v>38.830725910120108</c:v>
                </c:pt>
                <c:pt idx="3">
                  <c:v>37.531424277640518</c:v>
                </c:pt>
                <c:pt idx="4">
                  <c:v>34.221054645460001</c:v>
                </c:pt>
                <c:pt idx="5">
                  <c:v>32.134363853050019</c:v>
                </c:pt>
                <c:pt idx="6">
                  <c:v>30.946029879798136</c:v>
                </c:pt>
                <c:pt idx="7">
                  <c:v>29.601653465236645</c:v>
                </c:pt>
                <c:pt idx="8">
                  <c:v>28.813942301540447</c:v>
                </c:pt>
                <c:pt idx="9">
                  <c:v>26.601637728046807</c:v>
                </c:pt>
              </c:numCache>
            </c:numRef>
          </c:val>
          <c:smooth val="0"/>
          <c:extLst>
            <c:ext xmlns:c16="http://schemas.microsoft.com/office/drawing/2014/chart" uri="{C3380CC4-5D6E-409C-BE32-E72D297353CC}">
              <c16:uniqueId val="{00000001-85AF-0E43-8640-ED6E400DC58E}"/>
            </c:ext>
          </c:extLst>
        </c:ser>
        <c:ser>
          <c:idx val="4"/>
          <c:order val="2"/>
          <c:tx>
            <c:strRef>
              <c:f>Sheet3!$A$5</c:f>
              <c:strCache>
                <c:ptCount val="1"/>
                <c:pt idx="0">
                  <c:v>Wool</c:v>
                </c:pt>
              </c:strCache>
            </c:strRef>
          </c:tx>
          <c:spPr>
            <a:ln w="28575" cap="rnd">
              <a:solidFill>
                <a:schemeClr val="accent5"/>
              </a:solidFill>
              <a:round/>
            </a:ln>
            <a:effectLst/>
          </c:spPr>
          <c:marker>
            <c:symbol val="none"/>
          </c:marker>
          <c:cat>
            <c:numRef>
              <c:f>Sheet3!$B$2:$K$2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Sheet3!$B$5:$K$5</c:f>
              <c:numCache>
                <c:formatCode>0.00</c:formatCode>
                <c:ptCount val="10"/>
                <c:pt idx="0">
                  <c:v>1.6627882102223244</c:v>
                </c:pt>
                <c:pt idx="1">
                  <c:v>1.5651132749921217</c:v>
                </c:pt>
                <c:pt idx="2">
                  <c:v>1.2878465114084443</c:v>
                </c:pt>
                <c:pt idx="3">
                  <c:v>1.1423551225290209</c:v>
                </c:pt>
                <c:pt idx="4">
                  <c:v>1.114534812294669</c:v>
                </c:pt>
                <c:pt idx="5">
                  <c:v>1.0055076945976458</c:v>
                </c:pt>
                <c:pt idx="6">
                  <c:v>0.89087013657822911</c:v>
                </c:pt>
                <c:pt idx="7">
                  <c:v>0.78209085382459842</c:v>
                </c:pt>
                <c:pt idx="8">
                  <c:v>0.75853501196464823</c:v>
                </c:pt>
                <c:pt idx="9">
                  <c:v>0.72565369729497042</c:v>
                </c:pt>
              </c:numCache>
            </c:numRef>
          </c:val>
          <c:smooth val="0"/>
          <c:extLst>
            <c:ext xmlns:c16="http://schemas.microsoft.com/office/drawing/2014/chart" uri="{C3380CC4-5D6E-409C-BE32-E72D297353CC}">
              <c16:uniqueId val="{00000002-85AF-0E43-8640-ED6E400DC58E}"/>
            </c:ext>
          </c:extLst>
        </c:ser>
        <c:ser>
          <c:idx val="5"/>
          <c:order val="3"/>
          <c:tx>
            <c:strRef>
              <c:f>Sheet3!$A$6</c:f>
              <c:strCache>
                <c:ptCount val="1"/>
                <c:pt idx="0">
                  <c:v>MMF</c:v>
                </c:pt>
              </c:strCache>
            </c:strRef>
          </c:tx>
          <c:spPr>
            <a:ln w="28575" cap="rnd">
              <a:solidFill>
                <a:schemeClr val="accent6"/>
              </a:solidFill>
              <a:round/>
            </a:ln>
            <a:effectLst/>
          </c:spPr>
          <c:marker>
            <c:symbol val="none"/>
          </c:marker>
          <c:cat>
            <c:numRef>
              <c:f>Sheet3!$B$2:$K$2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Sheet3!$B$6:$K$6</c:f>
              <c:numCache>
                <c:formatCode>0.00</c:formatCode>
                <c:ptCount val="10"/>
                <c:pt idx="0">
                  <c:v>49.450870158425872</c:v>
                </c:pt>
                <c:pt idx="1">
                  <c:v>55.056169667860559</c:v>
                </c:pt>
                <c:pt idx="2">
                  <c:v>57.512447542362111</c:v>
                </c:pt>
                <c:pt idx="3">
                  <c:v>59.273012761521585</c:v>
                </c:pt>
                <c:pt idx="4">
                  <c:v>62.755160446279859</c:v>
                </c:pt>
                <c:pt idx="5">
                  <c:v>65.10112807136224</c:v>
                </c:pt>
                <c:pt idx="6">
                  <c:v>66.435298073754666</c:v>
                </c:pt>
                <c:pt idx="7">
                  <c:v>67.862354519291117</c:v>
                </c:pt>
                <c:pt idx="8">
                  <c:v>68.626463484963153</c:v>
                </c:pt>
                <c:pt idx="9">
                  <c:v>70.671031455936856</c:v>
                </c:pt>
              </c:numCache>
            </c:numRef>
          </c:val>
          <c:smooth val="0"/>
          <c:extLst>
            <c:ext xmlns:c16="http://schemas.microsoft.com/office/drawing/2014/chart" uri="{C3380CC4-5D6E-409C-BE32-E72D297353CC}">
              <c16:uniqueId val="{00000003-85AF-0E43-8640-ED6E400DC58E}"/>
            </c:ext>
          </c:extLst>
        </c:ser>
        <c:ser>
          <c:idx val="6"/>
          <c:order val="4"/>
          <c:tx>
            <c:strRef>
              <c:f>Sheet3!$A$7</c:f>
              <c:strCache>
                <c:ptCount val="1"/>
                <c:pt idx="0">
                  <c:v>Silk Blends or Non-Cotton Vegetable Fibers</c:v>
                </c:pt>
              </c:strCache>
            </c:strRef>
          </c:tx>
          <c:spPr>
            <a:ln w="28575" cap="rnd">
              <a:solidFill>
                <a:schemeClr val="accent1">
                  <a:lumMod val="60000"/>
                </a:schemeClr>
              </a:solidFill>
              <a:round/>
            </a:ln>
            <a:effectLst/>
          </c:spPr>
          <c:marker>
            <c:symbol val="none"/>
          </c:marker>
          <c:cat>
            <c:numRef>
              <c:f>Sheet3!$B$2:$K$2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Sheet3!$B$7:$K$7</c:f>
              <c:numCache>
                <c:formatCode>0.00</c:formatCode>
                <c:ptCount val="10"/>
                <c:pt idx="0">
                  <c:v>2.408661225290639</c:v>
                </c:pt>
                <c:pt idx="1">
                  <c:v>2.5774601348751101</c:v>
                </c:pt>
                <c:pt idx="2">
                  <c:v>2.3689800361093418</c:v>
                </c:pt>
                <c:pt idx="3">
                  <c:v>2.0532078383088774</c:v>
                </c:pt>
                <c:pt idx="4">
                  <c:v>1.9092500959654719</c:v>
                </c:pt>
                <c:pt idx="5">
                  <c:v>1.7590003722056546</c:v>
                </c:pt>
                <c:pt idx="6">
                  <c:v>1.7278019009059806</c:v>
                </c:pt>
                <c:pt idx="7">
                  <c:v>1.7539011616476454</c:v>
                </c:pt>
                <c:pt idx="8">
                  <c:v>1.8010592015317513</c:v>
                </c:pt>
                <c:pt idx="9">
                  <c:v>2.0016771277498293</c:v>
                </c:pt>
              </c:numCache>
            </c:numRef>
          </c:val>
          <c:smooth val="0"/>
          <c:extLst>
            <c:ext xmlns:c16="http://schemas.microsoft.com/office/drawing/2014/chart" uri="{C3380CC4-5D6E-409C-BE32-E72D297353CC}">
              <c16:uniqueId val="{00000004-85AF-0E43-8640-ED6E400DC58E}"/>
            </c:ext>
          </c:extLst>
        </c:ser>
        <c:ser>
          <c:idx val="0"/>
          <c:order val="5"/>
          <c:tx>
            <c:strRef>
              <c:f>Sheet3!$A$8</c:f>
              <c:strCache>
                <c:ptCount val="1"/>
                <c:pt idx="0">
                  <c:v>Silk</c:v>
                </c:pt>
              </c:strCache>
            </c:strRef>
          </c:tx>
          <c:spPr>
            <a:ln w="28575" cap="rnd">
              <a:solidFill>
                <a:schemeClr val="accent1"/>
              </a:solidFill>
              <a:round/>
            </a:ln>
            <a:effectLst/>
          </c:spPr>
          <c:marker>
            <c:symbol val="none"/>
          </c:marker>
          <c:cat>
            <c:numRef>
              <c:f>Sheet3!$B$2:$K$2</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Sheet3!$B$8:$K$8</c:f>
              <c:numCache>
                <c:formatCode>0.00</c:formatCode>
                <c:ptCount val="10"/>
                <c:pt idx="0">
                  <c:v>0.77470945100533217</c:v>
                </c:pt>
                <c:pt idx="1">
                  <c:v>0.68444927043648263</c:v>
                </c:pt>
                <c:pt idx="2">
                  <c:v>0.52705127627437842</c:v>
                </c:pt>
                <c:pt idx="3">
                  <c:v>0.43075411717093315</c:v>
                </c:pt>
                <c:pt idx="4">
                  <c:v>0.43442626840832327</c:v>
                </c:pt>
                <c:pt idx="5">
                  <c:v>0.41304827525370791</c:v>
                </c:pt>
                <c:pt idx="6">
                  <c:v>0.2655753885266019</c:v>
                </c:pt>
                <c:pt idx="7">
                  <c:v>0.22582374137308961</c:v>
                </c:pt>
                <c:pt idx="8">
                  <c:v>0.24187416743944565</c:v>
                </c:pt>
                <c:pt idx="9">
                  <c:v>0.35898102977016383</c:v>
                </c:pt>
              </c:numCache>
            </c:numRef>
          </c:val>
          <c:smooth val="0"/>
          <c:extLst>
            <c:ext xmlns:c16="http://schemas.microsoft.com/office/drawing/2014/chart" uri="{C3380CC4-5D6E-409C-BE32-E72D297353CC}">
              <c16:uniqueId val="{00000005-85AF-0E43-8640-ED6E400DC58E}"/>
            </c:ext>
          </c:extLst>
        </c:ser>
        <c:dLbls>
          <c:showLegendKey val="0"/>
          <c:showVal val="0"/>
          <c:showCatName val="0"/>
          <c:showSerName val="0"/>
          <c:showPercent val="0"/>
          <c:showBubbleSize val="0"/>
        </c:dLbls>
        <c:smooth val="0"/>
        <c:axId val="628464688"/>
        <c:axId val="628466656"/>
      </c:lineChart>
      <c:catAx>
        <c:axId val="628464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466656"/>
        <c:crosses val="autoZero"/>
        <c:auto val="1"/>
        <c:lblAlgn val="ctr"/>
        <c:lblOffset val="100"/>
        <c:noMultiLvlLbl val="0"/>
      </c:catAx>
      <c:valAx>
        <c:axId val="628466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8464688"/>
        <c:crosses val="autoZero"/>
        <c:crossBetween val="between"/>
      </c:valAx>
      <c:spPr>
        <a:noFill/>
        <a:ln>
          <a:noFill/>
        </a:ln>
        <a:effectLst/>
      </c:spPr>
    </c:plotArea>
    <c:legend>
      <c:legendPos val="r"/>
      <c:layout>
        <c:manualLayout>
          <c:xMode val="edge"/>
          <c:yMode val="edge"/>
          <c:x val="0.79321713827106199"/>
          <c:y val="0.18849198305657339"/>
          <c:w val="0.1763136385712919"/>
          <c:h val="0.5154030993650545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AC30FD-8FC5-4755-B8D2-F136BBBE8D16}" type="datetimeFigureOut">
              <a:rPr lang="en-US" smtClean="0"/>
              <a:t>2/21/2020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617D46-76E5-401B-BDEE-9855BD65A27B}" type="slidenum">
              <a:rPr lang="en-US" smtClean="0"/>
              <a:t>‹#›</a:t>
            </a:fld>
            <a:endParaRPr lang="en-US"/>
          </a:p>
        </p:txBody>
      </p:sp>
    </p:spTree>
    <p:extLst>
      <p:ext uri="{BB962C8B-B14F-4D97-AF65-F5344CB8AC3E}">
        <p14:creationId xmlns:p14="http://schemas.microsoft.com/office/powerpoint/2010/main" val="309695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C7D8BED-6A51-4517-B473-0FB9145179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644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tiff"/><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4A10D84-C328-4FF7-AF9E-B22D7AD520AF}" type="datetime1">
              <a:rPr lang="en-US" altLang="en-US"/>
              <a:pPr>
                <a:defRPr/>
              </a:pPr>
              <a:t>2/21/2020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160502-A429-4CA5-BA58-15E45C1C3D63}" type="slidenum">
              <a:rPr lang="en-US" altLang="en-US"/>
              <a:pPr>
                <a:defRPr/>
              </a:pPr>
              <a:t>‹#›</a:t>
            </a:fld>
            <a:endParaRPr lang="en-US" altLang="en-US"/>
          </a:p>
        </p:txBody>
      </p:sp>
    </p:spTree>
    <p:extLst>
      <p:ext uri="{BB962C8B-B14F-4D97-AF65-F5344CB8AC3E}">
        <p14:creationId xmlns:p14="http://schemas.microsoft.com/office/powerpoint/2010/main" val="139478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6CE7A-CA85-C147-AF85-0CC4D6A72F35}" type="datetimeFigureOut">
              <a:rPr lang="en-US" smtClean="0"/>
              <a:pPr/>
              <a:t>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A894B-2BF4-6347-808F-CD59060E48AC}" type="slidenum">
              <a:rPr lang="en-US" smtClean="0"/>
              <a:pPr/>
              <a:t>‹#›</a:t>
            </a:fld>
            <a:endParaRPr lang="en-US"/>
          </a:p>
        </p:txBody>
      </p:sp>
    </p:spTree>
    <p:extLst>
      <p:ext uri="{BB962C8B-B14F-4D97-AF65-F5344CB8AC3E}">
        <p14:creationId xmlns:p14="http://schemas.microsoft.com/office/powerpoint/2010/main" val="128011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86CE7A-CA85-C147-AF85-0CC4D6A72F35}" type="datetimeFigureOut">
              <a:rPr lang="en-US" smtClean="0"/>
              <a:pPr/>
              <a:t>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A894B-2BF4-6347-808F-CD59060E48AC}" type="slidenum">
              <a:rPr lang="en-US" smtClean="0"/>
              <a:pPr/>
              <a:t>‹#›</a:t>
            </a:fld>
            <a:endParaRPr lang="en-US"/>
          </a:p>
        </p:txBody>
      </p:sp>
    </p:spTree>
    <p:extLst>
      <p:ext uri="{BB962C8B-B14F-4D97-AF65-F5344CB8AC3E}">
        <p14:creationId xmlns:p14="http://schemas.microsoft.com/office/powerpoint/2010/main" val="1069693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6CE7A-CA85-C147-AF85-0CC4D6A72F35}" type="datetimeFigureOut">
              <a:rPr lang="en-US" smtClean="0"/>
              <a:pPr/>
              <a:t>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A894B-2BF4-6347-808F-CD59060E48AC}" type="slidenum">
              <a:rPr lang="en-US" smtClean="0"/>
              <a:pPr/>
              <a:t>‹#›</a:t>
            </a:fld>
            <a:endParaRPr lang="en-US"/>
          </a:p>
        </p:txBody>
      </p:sp>
    </p:spTree>
    <p:extLst>
      <p:ext uri="{BB962C8B-B14F-4D97-AF65-F5344CB8AC3E}">
        <p14:creationId xmlns:p14="http://schemas.microsoft.com/office/powerpoint/2010/main" val="1987797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86CE7A-CA85-C147-AF85-0CC4D6A72F35}"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A894B-2BF4-6347-808F-CD59060E48AC}" type="slidenum">
              <a:rPr lang="en-US" smtClean="0"/>
              <a:pPr/>
              <a:t>‹#›</a:t>
            </a:fld>
            <a:endParaRPr lang="en-US"/>
          </a:p>
        </p:txBody>
      </p:sp>
    </p:spTree>
    <p:extLst>
      <p:ext uri="{BB962C8B-B14F-4D97-AF65-F5344CB8AC3E}">
        <p14:creationId xmlns:p14="http://schemas.microsoft.com/office/powerpoint/2010/main" val="251803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86CE7A-CA85-C147-AF85-0CC4D6A72F35}"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A894B-2BF4-6347-808F-CD59060E48AC}" type="slidenum">
              <a:rPr lang="en-US" smtClean="0"/>
              <a:pPr/>
              <a:t>‹#›</a:t>
            </a:fld>
            <a:endParaRPr lang="en-US"/>
          </a:p>
        </p:txBody>
      </p:sp>
    </p:spTree>
    <p:extLst>
      <p:ext uri="{BB962C8B-B14F-4D97-AF65-F5344CB8AC3E}">
        <p14:creationId xmlns:p14="http://schemas.microsoft.com/office/powerpoint/2010/main" val="3471593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6CE7A-CA85-C147-AF85-0CC4D6A72F35}"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A894B-2BF4-6347-808F-CD59060E48AC}" type="slidenum">
              <a:rPr lang="en-US" smtClean="0"/>
              <a:pPr/>
              <a:t>‹#›</a:t>
            </a:fld>
            <a:endParaRPr lang="en-US"/>
          </a:p>
        </p:txBody>
      </p:sp>
    </p:spTree>
    <p:extLst>
      <p:ext uri="{BB962C8B-B14F-4D97-AF65-F5344CB8AC3E}">
        <p14:creationId xmlns:p14="http://schemas.microsoft.com/office/powerpoint/2010/main" val="1103660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6CE7A-CA85-C147-AF85-0CC4D6A72F35}"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A894B-2BF4-6347-808F-CD59060E48AC}" type="slidenum">
              <a:rPr lang="en-US" smtClean="0"/>
              <a:pPr/>
              <a:t>‹#›</a:t>
            </a:fld>
            <a:endParaRPr lang="en-US"/>
          </a:p>
        </p:txBody>
      </p:sp>
    </p:spTree>
    <p:extLst>
      <p:ext uri="{BB962C8B-B14F-4D97-AF65-F5344CB8AC3E}">
        <p14:creationId xmlns:p14="http://schemas.microsoft.com/office/powerpoint/2010/main" val="80170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82AB3-3E36-4274-9D00-C9E69442B65C}"/>
              </a:ext>
            </a:extLst>
          </p:cNvPr>
          <p:cNvSpPr>
            <a:spLocks noGrp="1"/>
          </p:cNvSpPr>
          <p:nvPr>
            <p:ph type="dt" sz="half" idx="10"/>
          </p:nvPr>
        </p:nvSpPr>
        <p:spPr/>
        <p:txBody>
          <a:bodyPr/>
          <a:lstStyle>
            <a:lvl1pPr eaLnBrk="0" hangingPunct="0">
              <a:defRPr>
                <a:latin typeface="Trebuchet MS" pitchFamily="-101" charset="0"/>
              </a:defRPr>
            </a:lvl1pPr>
          </a:lstStyle>
          <a:p>
            <a:pPr>
              <a:defRPr/>
            </a:pPr>
            <a:fld id="{3AF5F737-3384-470D-9A60-99D94A84CC18}" type="datetime1">
              <a:rPr lang="en-US" altLang="en-US"/>
              <a:pPr>
                <a:defRPr/>
              </a:pPr>
              <a:t>2/21/2020</a:t>
            </a:fld>
            <a:endParaRPr lang="en-US" altLang="en-US"/>
          </a:p>
        </p:txBody>
      </p:sp>
      <p:sp>
        <p:nvSpPr>
          <p:cNvPr id="5" name="Footer Placeholder 4">
            <a:extLst>
              <a:ext uri="{FF2B5EF4-FFF2-40B4-BE49-F238E27FC236}">
                <a16:creationId xmlns:a16="http://schemas.microsoft.com/office/drawing/2014/main" id="{35FF60E2-62C8-46CC-A0ED-4028CA8322C8}"/>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87EF7CBF-0BEE-41E9-BFF3-47650A0C15A2}"/>
              </a:ext>
            </a:extLst>
          </p:cNvPr>
          <p:cNvSpPr>
            <a:spLocks noGrp="1"/>
          </p:cNvSpPr>
          <p:nvPr>
            <p:ph type="sldNum" sz="quarter" idx="12"/>
          </p:nvPr>
        </p:nvSpPr>
        <p:spPr/>
        <p:txBody>
          <a:bodyPr/>
          <a:lstStyle>
            <a:lvl1pPr eaLnBrk="0" hangingPunct="0">
              <a:defRPr/>
            </a:lvl1pPr>
          </a:lstStyle>
          <a:p>
            <a:pPr>
              <a:defRPr/>
            </a:pPr>
            <a:fld id="{D7951534-F289-42C0-8170-1592B9E2864C}" type="slidenum">
              <a:rPr lang="en-US" altLang="en-US"/>
              <a:pPr>
                <a:defRPr/>
              </a:pPr>
              <a:t>‹#›</a:t>
            </a:fld>
            <a:endParaRPr lang="en-US" altLang="en-US"/>
          </a:p>
        </p:txBody>
      </p:sp>
    </p:spTree>
    <p:extLst>
      <p:ext uri="{BB962C8B-B14F-4D97-AF65-F5344CB8AC3E}">
        <p14:creationId xmlns:p14="http://schemas.microsoft.com/office/powerpoint/2010/main" val="679480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F089644-3BA2-42B4-8C21-995D0CB1E388}"/>
              </a:ext>
            </a:extLst>
          </p:cNvPr>
          <p:cNvSpPr>
            <a:spLocks noGrp="1"/>
          </p:cNvSpPr>
          <p:nvPr>
            <p:ph type="dt" sz="half" idx="10"/>
          </p:nvPr>
        </p:nvSpPr>
        <p:spPr/>
        <p:txBody>
          <a:bodyPr/>
          <a:lstStyle>
            <a:lvl1pPr>
              <a:defRPr/>
            </a:lvl1pPr>
          </a:lstStyle>
          <a:p>
            <a:pPr>
              <a:defRPr/>
            </a:pPr>
            <a:fld id="{756A6332-FF62-4F60-A360-4B9F788FAE84}" type="datetime1">
              <a:rPr lang="en-US" altLang="en-US"/>
              <a:pPr>
                <a:defRPr/>
              </a:pPr>
              <a:t>2/21/2020</a:t>
            </a:fld>
            <a:endParaRPr lang="en-US" altLang="en-US"/>
          </a:p>
        </p:txBody>
      </p:sp>
      <p:sp>
        <p:nvSpPr>
          <p:cNvPr id="5" name="Footer Placeholder 4">
            <a:extLst>
              <a:ext uri="{FF2B5EF4-FFF2-40B4-BE49-F238E27FC236}">
                <a16:creationId xmlns:a16="http://schemas.microsoft.com/office/drawing/2014/main" id="{F6B47176-1E5E-4C34-A06B-98B7D037092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44C4C01-CA48-4A92-9C03-140077DBE22C}"/>
              </a:ext>
            </a:extLst>
          </p:cNvPr>
          <p:cNvSpPr>
            <a:spLocks noGrp="1"/>
          </p:cNvSpPr>
          <p:nvPr>
            <p:ph type="sldNum" sz="quarter" idx="12"/>
          </p:nvPr>
        </p:nvSpPr>
        <p:spPr/>
        <p:txBody>
          <a:bodyPr/>
          <a:lstStyle>
            <a:lvl1pPr>
              <a:defRPr/>
            </a:lvl1pPr>
          </a:lstStyle>
          <a:p>
            <a:pPr>
              <a:defRPr/>
            </a:pPr>
            <a:fld id="{7B595613-92D1-4B4A-B3D9-43A78AF1A2D0}" type="slidenum">
              <a:rPr lang="en-US" altLang="en-US"/>
              <a:pPr>
                <a:defRPr/>
              </a:pPr>
              <a:t>‹#›</a:t>
            </a:fld>
            <a:endParaRPr lang="en-US" altLang="en-US"/>
          </a:p>
        </p:txBody>
      </p:sp>
    </p:spTree>
    <p:extLst>
      <p:ext uri="{BB962C8B-B14F-4D97-AF65-F5344CB8AC3E}">
        <p14:creationId xmlns:p14="http://schemas.microsoft.com/office/powerpoint/2010/main" val="1647181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71D27E-FF4C-45D3-ADDC-2ECF6AC7A8E8}"/>
              </a:ext>
            </a:extLst>
          </p:cNvPr>
          <p:cNvSpPr>
            <a:spLocks noGrp="1"/>
          </p:cNvSpPr>
          <p:nvPr>
            <p:ph type="dt" sz="half" idx="10"/>
          </p:nvPr>
        </p:nvSpPr>
        <p:spPr/>
        <p:txBody>
          <a:bodyPr/>
          <a:lstStyle>
            <a:lvl1pPr>
              <a:defRPr/>
            </a:lvl1pPr>
          </a:lstStyle>
          <a:p>
            <a:pPr>
              <a:defRPr/>
            </a:pPr>
            <a:fld id="{6D7BF36F-7AE7-4A13-9D79-D5F338171AE9}" type="datetime1">
              <a:rPr lang="en-US" altLang="en-US"/>
              <a:pPr>
                <a:defRPr/>
              </a:pPr>
              <a:t>2/21/2020</a:t>
            </a:fld>
            <a:endParaRPr lang="en-US" altLang="en-US"/>
          </a:p>
        </p:txBody>
      </p:sp>
      <p:sp>
        <p:nvSpPr>
          <p:cNvPr id="5" name="Footer Placeholder 4">
            <a:extLst>
              <a:ext uri="{FF2B5EF4-FFF2-40B4-BE49-F238E27FC236}">
                <a16:creationId xmlns:a16="http://schemas.microsoft.com/office/drawing/2014/main" id="{2BD7D340-8084-406B-A37F-43BF8F3617E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10DC7E-D0B5-4555-853C-F0C42B78EDCD}"/>
              </a:ext>
            </a:extLst>
          </p:cNvPr>
          <p:cNvSpPr>
            <a:spLocks noGrp="1"/>
          </p:cNvSpPr>
          <p:nvPr>
            <p:ph type="sldNum" sz="quarter" idx="12"/>
          </p:nvPr>
        </p:nvSpPr>
        <p:spPr/>
        <p:txBody>
          <a:bodyPr/>
          <a:lstStyle>
            <a:lvl1pPr>
              <a:defRPr/>
            </a:lvl1pPr>
          </a:lstStyle>
          <a:p>
            <a:pPr>
              <a:defRPr/>
            </a:pPr>
            <a:fld id="{EEE8EF62-35C5-49C6-8CB0-F3C164519323}" type="slidenum">
              <a:rPr lang="en-US" altLang="en-US"/>
              <a:pPr>
                <a:defRPr/>
              </a:pPr>
              <a:t>‹#›</a:t>
            </a:fld>
            <a:endParaRPr lang="en-US" altLang="en-US"/>
          </a:p>
        </p:txBody>
      </p:sp>
    </p:spTree>
    <p:extLst>
      <p:ext uri="{BB962C8B-B14F-4D97-AF65-F5344CB8AC3E}">
        <p14:creationId xmlns:p14="http://schemas.microsoft.com/office/powerpoint/2010/main" val="50466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57EA48-2575-4150-8708-9CDB13F55BD6}" type="datetime1">
              <a:rPr lang="en-US" altLang="en-US"/>
              <a:pPr>
                <a:defRPr/>
              </a:pPr>
              <a:t>2/21/2020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B9ADCD-47EE-4B4D-BAD4-B4101F3F7513}" type="slidenum">
              <a:rPr lang="en-US" altLang="en-US"/>
              <a:pPr>
                <a:defRPr/>
              </a:pPr>
              <a:t>‹#›</a:t>
            </a:fld>
            <a:endParaRPr lang="en-US" altLang="en-US"/>
          </a:p>
        </p:txBody>
      </p:sp>
    </p:spTree>
    <p:extLst>
      <p:ext uri="{BB962C8B-B14F-4D97-AF65-F5344CB8AC3E}">
        <p14:creationId xmlns:p14="http://schemas.microsoft.com/office/powerpoint/2010/main" val="3594059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8AE924-7DA3-40CE-8BD1-ED8C5F755D89}"/>
              </a:ext>
            </a:extLst>
          </p:cNvPr>
          <p:cNvSpPr>
            <a:spLocks noGrp="1"/>
          </p:cNvSpPr>
          <p:nvPr>
            <p:ph type="dt" sz="half" idx="10"/>
          </p:nvPr>
        </p:nvSpPr>
        <p:spPr/>
        <p:txBody>
          <a:bodyPr/>
          <a:lstStyle>
            <a:lvl1pPr>
              <a:defRPr/>
            </a:lvl1pPr>
          </a:lstStyle>
          <a:p>
            <a:pPr>
              <a:defRPr/>
            </a:pPr>
            <a:fld id="{B7178A89-3D8E-4A00-BF32-9F9B180A85F5}" type="datetime1">
              <a:rPr lang="en-US" altLang="en-US"/>
              <a:pPr>
                <a:defRPr/>
              </a:pPr>
              <a:t>2/21/2020</a:t>
            </a:fld>
            <a:endParaRPr lang="en-US" altLang="en-US"/>
          </a:p>
        </p:txBody>
      </p:sp>
      <p:sp>
        <p:nvSpPr>
          <p:cNvPr id="5" name="Footer Placeholder 4">
            <a:extLst>
              <a:ext uri="{FF2B5EF4-FFF2-40B4-BE49-F238E27FC236}">
                <a16:creationId xmlns:a16="http://schemas.microsoft.com/office/drawing/2014/main" id="{B10663DF-68BA-4CEB-A707-52A03312DC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C1347B-EFD8-4F98-B884-07933837F432}"/>
              </a:ext>
            </a:extLst>
          </p:cNvPr>
          <p:cNvSpPr>
            <a:spLocks noGrp="1"/>
          </p:cNvSpPr>
          <p:nvPr>
            <p:ph type="sldNum" sz="quarter" idx="12"/>
          </p:nvPr>
        </p:nvSpPr>
        <p:spPr/>
        <p:txBody>
          <a:bodyPr/>
          <a:lstStyle>
            <a:lvl1pPr>
              <a:defRPr/>
            </a:lvl1pPr>
          </a:lstStyle>
          <a:p>
            <a:pPr>
              <a:defRPr/>
            </a:pPr>
            <a:fld id="{02465CCE-F49D-4B87-A720-14F5443FE156}" type="slidenum">
              <a:rPr lang="en-US" altLang="en-US"/>
              <a:pPr>
                <a:defRPr/>
              </a:pPr>
              <a:t>‹#›</a:t>
            </a:fld>
            <a:endParaRPr lang="en-US" altLang="en-US"/>
          </a:p>
        </p:txBody>
      </p:sp>
    </p:spTree>
    <p:extLst>
      <p:ext uri="{BB962C8B-B14F-4D97-AF65-F5344CB8AC3E}">
        <p14:creationId xmlns:p14="http://schemas.microsoft.com/office/powerpoint/2010/main" val="2791646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C2328A-F773-48E8-A9AD-8860CD5333B8}"/>
              </a:ext>
            </a:extLst>
          </p:cNvPr>
          <p:cNvSpPr>
            <a:spLocks noGrp="1"/>
          </p:cNvSpPr>
          <p:nvPr>
            <p:ph type="dt" sz="half" idx="10"/>
          </p:nvPr>
        </p:nvSpPr>
        <p:spPr/>
        <p:txBody>
          <a:bodyPr/>
          <a:lstStyle>
            <a:lvl1pPr>
              <a:defRPr/>
            </a:lvl1pPr>
          </a:lstStyle>
          <a:p>
            <a:pPr>
              <a:defRPr/>
            </a:pPr>
            <a:fld id="{0F3504A4-3145-477E-A5BB-CEE1AEC5B374}" type="datetime1">
              <a:rPr lang="en-US" altLang="en-US"/>
              <a:pPr>
                <a:defRPr/>
              </a:pPr>
              <a:t>2/21/2020</a:t>
            </a:fld>
            <a:endParaRPr lang="en-US" altLang="en-US"/>
          </a:p>
        </p:txBody>
      </p:sp>
      <p:sp>
        <p:nvSpPr>
          <p:cNvPr id="6" name="Footer Placeholder 4">
            <a:extLst>
              <a:ext uri="{FF2B5EF4-FFF2-40B4-BE49-F238E27FC236}">
                <a16:creationId xmlns:a16="http://schemas.microsoft.com/office/drawing/2014/main" id="{C3EEDC62-2220-47EF-8C6C-2A83F6EAE4A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65FA951-58AD-4E14-97F0-985B478D42B9}"/>
              </a:ext>
            </a:extLst>
          </p:cNvPr>
          <p:cNvSpPr>
            <a:spLocks noGrp="1"/>
          </p:cNvSpPr>
          <p:nvPr>
            <p:ph type="sldNum" sz="quarter" idx="12"/>
          </p:nvPr>
        </p:nvSpPr>
        <p:spPr/>
        <p:txBody>
          <a:bodyPr/>
          <a:lstStyle>
            <a:lvl1pPr>
              <a:defRPr/>
            </a:lvl1pPr>
          </a:lstStyle>
          <a:p>
            <a:pPr>
              <a:defRPr/>
            </a:pPr>
            <a:fld id="{1B219735-7804-4588-BE9E-B2C62F5519B9}" type="slidenum">
              <a:rPr lang="en-US" altLang="en-US"/>
              <a:pPr>
                <a:defRPr/>
              </a:pPr>
              <a:t>‹#›</a:t>
            </a:fld>
            <a:endParaRPr lang="en-US" altLang="en-US"/>
          </a:p>
        </p:txBody>
      </p:sp>
    </p:spTree>
    <p:extLst>
      <p:ext uri="{BB962C8B-B14F-4D97-AF65-F5344CB8AC3E}">
        <p14:creationId xmlns:p14="http://schemas.microsoft.com/office/powerpoint/2010/main" val="17911680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F69E64C-B1F2-4B40-8E7E-65960D2409AB}"/>
              </a:ext>
            </a:extLst>
          </p:cNvPr>
          <p:cNvSpPr>
            <a:spLocks noGrp="1"/>
          </p:cNvSpPr>
          <p:nvPr>
            <p:ph type="dt" sz="half" idx="10"/>
          </p:nvPr>
        </p:nvSpPr>
        <p:spPr/>
        <p:txBody>
          <a:bodyPr/>
          <a:lstStyle>
            <a:lvl1pPr>
              <a:defRPr/>
            </a:lvl1pPr>
          </a:lstStyle>
          <a:p>
            <a:pPr>
              <a:defRPr/>
            </a:pPr>
            <a:fld id="{7CD4886A-C260-48A4-B8AB-46CA3EA1A225}" type="datetime1">
              <a:rPr lang="en-US" altLang="en-US"/>
              <a:pPr>
                <a:defRPr/>
              </a:pPr>
              <a:t>2/21/2020</a:t>
            </a:fld>
            <a:endParaRPr lang="en-US" altLang="en-US"/>
          </a:p>
        </p:txBody>
      </p:sp>
      <p:sp>
        <p:nvSpPr>
          <p:cNvPr id="8" name="Footer Placeholder 4">
            <a:extLst>
              <a:ext uri="{FF2B5EF4-FFF2-40B4-BE49-F238E27FC236}">
                <a16:creationId xmlns:a16="http://schemas.microsoft.com/office/drawing/2014/main" id="{258FD46A-989F-4D38-9737-9FAAAFDA00AC}"/>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070A313-C94F-4097-9861-812CB0CC6B39}"/>
              </a:ext>
            </a:extLst>
          </p:cNvPr>
          <p:cNvSpPr>
            <a:spLocks noGrp="1"/>
          </p:cNvSpPr>
          <p:nvPr>
            <p:ph type="sldNum" sz="quarter" idx="12"/>
          </p:nvPr>
        </p:nvSpPr>
        <p:spPr/>
        <p:txBody>
          <a:bodyPr/>
          <a:lstStyle>
            <a:lvl1pPr>
              <a:defRPr/>
            </a:lvl1pPr>
          </a:lstStyle>
          <a:p>
            <a:pPr>
              <a:defRPr/>
            </a:pPr>
            <a:fld id="{2081727F-C467-4422-B49E-20D49EA522AD}" type="slidenum">
              <a:rPr lang="en-US" altLang="en-US"/>
              <a:pPr>
                <a:defRPr/>
              </a:pPr>
              <a:t>‹#›</a:t>
            </a:fld>
            <a:endParaRPr lang="en-US" altLang="en-US"/>
          </a:p>
        </p:txBody>
      </p:sp>
    </p:spTree>
    <p:extLst>
      <p:ext uri="{BB962C8B-B14F-4D97-AF65-F5344CB8AC3E}">
        <p14:creationId xmlns:p14="http://schemas.microsoft.com/office/powerpoint/2010/main" val="3037559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6813516-C81C-4754-A042-C91C3BBE9021}"/>
              </a:ext>
            </a:extLst>
          </p:cNvPr>
          <p:cNvSpPr>
            <a:spLocks noGrp="1"/>
          </p:cNvSpPr>
          <p:nvPr>
            <p:ph type="dt" sz="half" idx="10"/>
          </p:nvPr>
        </p:nvSpPr>
        <p:spPr/>
        <p:txBody>
          <a:bodyPr/>
          <a:lstStyle>
            <a:lvl1pPr>
              <a:defRPr/>
            </a:lvl1pPr>
          </a:lstStyle>
          <a:p>
            <a:pPr>
              <a:defRPr/>
            </a:pPr>
            <a:fld id="{0A5065C5-CE77-435F-8B41-CA7CF79EC06F}" type="datetime1">
              <a:rPr lang="en-US" altLang="en-US"/>
              <a:pPr>
                <a:defRPr/>
              </a:pPr>
              <a:t>2/21/2020</a:t>
            </a:fld>
            <a:endParaRPr lang="en-US" altLang="en-US"/>
          </a:p>
        </p:txBody>
      </p:sp>
      <p:sp>
        <p:nvSpPr>
          <p:cNvPr id="4" name="Footer Placeholder 4">
            <a:extLst>
              <a:ext uri="{FF2B5EF4-FFF2-40B4-BE49-F238E27FC236}">
                <a16:creationId xmlns:a16="http://schemas.microsoft.com/office/drawing/2014/main" id="{4D584F50-701A-4CE3-B522-365D49762A7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310812E-FC5C-40A9-85DA-0753995066C9}"/>
              </a:ext>
            </a:extLst>
          </p:cNvPr>
          <p:cNvSpPr>
            <a:spLocks noGrp="1"/>
          </p:cNvSpPr>
          <p:nvPr>
            <p:ph type="sldNum" sz="quarter" idx="12"/>
          </p:nvPr>
        </p:nvSpPr>
        <p:spPr/>
        <p:txBody>
          <a:bodyPr/>
          <a:lstStyle>
            <a:lvl1pPr>
              <a:defRPr/>
            </a:lvl1pPr>
          </a:lstStyle>
          <a:p>
            <a:pPr>
              <a:defRPr/>
            </a:pPr>
            <a:fld id="{5CBCD702-253B-4FD8-BBFF-C1D18419206E}" type="slidenum">
              <a:rPr lang="en-US" altLang="en-US"/>
              <a:pPr>
                <a:defRPr/>
              </a:pPr>
              <a:t>‹#›</a:t>
            </a:fld>
            <a:endParaRPr lang="en-US" altLang="en-US"/>
          </a:p>
        </p:txBody>
      </p:sp>
    </p:spTree>
    <p:extLst>
      <p:ext uri="{BB962C8B-B14F-4D97-AF65-F5344CB8AC3E}">
        <p14:creationId xmlns:p14="http://schemas.microsoft.com/office/powerpoint/2010/main" val="3337873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3BAD45-0E37-4649-8C32-B8C62C48D9EA}"/>
              </a:ext>
            </a:extLst>
          </p:cNvPr>
          <p:cNvSpPr>
            <a:spLocks noGrp="1"/>
          </p:cNvSpPr>
          <p:nvPr>
            <p:ph type="dt" sz="half" idx="10"/>
          </p:nvPr>
        </p:nvSpPr>
        <p:spPr/>
        <p:txBody>
          <a:bodyPr/>
          <a:lstStyle>
            <a:lvl1pPr>
              <a:defRPr/>
            </a:lvl1pPr>
          </a:lstStyle>
          <a:p>
            <a:pPr>
              <a:defRPr/>
            </a:pPr>
            <a:fld id="{5F204BD6-7A40-4E32-8CE3-90328F4501D1}" type="datetime1">
              <a:rPr lang="en-US" altLang="en-US"/>
              <a:pPr>
                <a:defRPr/>
              </a:pPr>
              <a:t>2/21/2020</a:t>
            </a:fld>
            <a:endParaRPr lang="en-US" altLang="en-US"/>
          </a:p>
        </p:txBody>
      </p:sp>
      <p:sp>
        <p:nvSpPr>
          <p:cNvPr id="3" name="Footer Placeholder 4">
            <a:extLst>
              <a:ext uri="{FF2B5EF4-FFF2-40B4-BE49-F238E27FC236}">
                <a16:creationId xmlns:a16="http://schemas.microsoft.com/office/drawing/2014/main" id="{64FCB50E-9A38-4805-A7EF-93D8B305844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C124CE1-9E77-459C-9761-8570476F920E}"/>
              </a:ext>
            </a:extLst>
          </p:cNvPr>
          <p:cNvSpPr>
            <a:spLocks noGrp="1"/>
          </p:cNvSpPr>
          <p:nvPr>
            <p:ph type="sldNum" sz="quarter" idx="12"/>
          </p:nvPr>
        </p:nvSpPr>
        <p:spPr/>
        <p:txBody>
          <a:bodyPr/>
          <a:lstStyle>
            <a:lvl1pPr>
              <a:defRPr/>
            </a:lvl1pPr>
          </a:lstStyle>
          <a:p>
            <a:pPr>
              <a:defRPr/>
            </a:pPr>
            <a:fld id="{42350DD4-BBC7-4499-AAFE-D1A19578B307}" type="slidenum">
              <a:rPr lang="en-US" altLang="en-US"/>
              <a:pPr>
                <a:defRPr/>
              </a:pPr>
              <a:t>‹#›</a:t>
            </a:fld>
            <a:endParaRPr lang="en-US" altLang="en-US"/>
          </a:p>
        </p:txBody>
      </p:sp>
    </p:spTree>
    <p:extLst>
      <p:ext uri="{BB962C8B-B14F-4D97-AF65-F5344CB8AC3E}">
        <p14:creationId xmlns:p14="http://schemas.microsoft.com/office/powerpoint/2010/main" val="3023604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0C4C911-A4E0-45C6-89E6-E15BE2120C9B}"/>
              </a:ext>
            </a:extLst>
          </p:cNvPr>
          <p:cNvSpPr>
            <a:spLocks noGrp="1"/>
          </p:cNvSpPr>
          <p:nvPr>
            <p:ph type="dt" sz="half" idx="10"/>
          </p:nvPr>
        </p:nvSpPr>
        <p:spPr/>
        <p:txBody>
          <a:bodyPr/>
          <a:lstStyle>
            <a:lvl1pPr>
              <a:defRPr/>
            </a:lvl1pPr>
          </a:lstStyle>
          <a:p>
            <a:pPr>
              <a:defRPr/>
            </a:pPr>
            <a:fld id="{C63175E4-DBED-45B8-AFD6-E89DDFC4AE61}" type="datetime1">
              <a:rPr lang="en-US" altLang="en-US"/>
              <a:pPr>
                <a:defRPr/>
              </a:pPr>
              <a:t>2/21/2020</a:t>
            </a:fld>
            <a:endParaRPr lang="en-US" altLang="en-US"/>
          </a:p>
        </p:txBody>
      </p:sp>
      <p:sp>
        <p:nvSpPr>
          <p:cNvPr id="6" name="Footer Placeholder 4">
            <a:extLst>
              <a:ext uri="{FF2B5EF4-FFF2-40B4-BE49-F238E27FC236}">
                <a16:creationId xmlns:a16="http://schemas.microsoft.com/office/drawing/2014/main" id="{7817578C-DDF8-4664-BE59-A959033D7C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A35775E-6323-48DD-BDD1-F0F961DF3CC9}"/>
              </a:ext>
            </a:extLst>
          </p:cNvPr>
          <p:cNvSpPr>
            <a:spLocks noGrp="1"/>
          </p:cNvSpPr>
          <p:nvPr>
            <p:ph type="sldNum" sz="quarter" idx="12"/>
          </p:nvPr>
        </p:nvSpPr>
        <p:spPr/>
        <p:txBody>
          <a:bodyPr/>
          <a:lstStyle>
            <a:lvl1pPr>
              <a:defRPr/>
            </a:lvl1pPr>
          </a:lstStyle>
          <a:p>
            <a:pPr>
              <a:defRPr/>
            </a:pPr>
            <a:fld id="{48B71EED-CADD-4B2A-BB9C-82EAB0EC8C5B}" type="slidenum">
              <a:rPr lang="en-US" altLang="en-US"/>
              <a:pPr>
                <a:defRPr/>
              </a:pPr>
              <a:t>‹#›</a:t>
            </a:fld>
            <a:endParaRPr lang="en-US" altLang="en-US"/>
          </a:p>
        </p:txBody>
      </p:sp>
    </p:spTree>
    <p:extLst>
      <p:ext uri="{BB962C8B-B14F-4D97-AF65-F5344CB8AC3E}">
        <p14:creationId xmlns:p14="http://schemas.microsoft.com/office/powerpoint/2010/main" val="3940136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F90032D-C5F0-464B-84F5-026940B0358C}"/>
              </a:ext>
            </a:extLst>
          </p:cNvPr>
          <p:cNvSpPr>
            <a:spLocks noGrp="1"/>
          </p:cNvSpPr>
          <p:nvPr>
            <p:ph type="dt" sz="half" idx="10"/>
          </p:nvPr>
        </p:nvSpPr>
        <p:spPr/>
        <p:txBody>
          <a:bodyPr/>
          <a:lstStyle>
            <a:lvl1pPr>
              <a:defRPr/>
            </a:lvl1pPr>
          </a:lstStyle>
          <a:p>
            <a:pPr>
              <a:defRPr/>
            </a:pPr>
            <a:fld id="{6DCD3430-3AD2-4549-A5C1-5B4D4EB5FED9}" type="datetime1">
              <a:rPr lang="en-US" altLang="en-US"/>
              <a:pPr>
                <a:defRPr/>
              </a:pPr>
              <a:t>2/21/2020</a:t>
            </a:fld>
            <a:endParaRPr lang="en-US" altLang="en-US"/>
          </a:p>
        </p:txBody>
      </p:sp>
      <p:sp>
        <p:nvSpPr>
          <p:cNvPr id="6" name="Footer Placeholder 4">
            <a:extLst>
              <a:ext uri="{FF2B5EF4-FFF2-40B4-BE49-F238E27FC236}">
                <a16:creationId xmlns:a16="http://schemas.microsoft.com/office/drawing/2014/main" id="{4CCF91FA-AEA5-4EC6-9CE7-ED32C4B158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CA2120-092B-4AFA-85AE-AF72F340520C}"/>
              </a:ext>
            </a:extLst>
          </p:cNvPr>
          <p:cNvSpPr>
            <a:spLocks noGrp="1"/>
          </p:cNvSpPr>
          <p:nvPr>
            <p:ph type="sldNum" sz="quarter" idx="12"/>
          </p:nvPr>
        </p:nvSpPr>
        <p:spPr/>
        <p:txBody>
          <a:bodyPr/>
          <a:lstStyle>
            <a:lvl1pPr>
              <a:defRPr/>
            </a:lvl1pPr>
          </a:lstStyle>
          <a:p>
            <a:pPr>
              <a:defRPr/>
            </a:pPr>
            <a:fld id="{D572A68F-6489-4400-A4F7-09177F25BA15}" type="slidenum">
              <a:rPr lang="en-US" altLang="en-US"/>
              <a:pPr>
                <a:defRPr/>
              </a:pPr>
              <a:t>‹#›</a:t>
            </a:fld>
            <a:endParaRPr lang="en-US" altLang="en-US"/>
          </a:p>
        </p:txBody>
      </p:sp>
    </p:spTree>
    <p:extLst>
      <p:ext uri="{BB962C8B-B14F-4D97-AF65-F5344CB8AC3E}">
        <p14:creationId xmlns:p14="http://schemas.microsoft.com/office/powerpoint/2010/main" val="39721372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9C6E45-FEC5-432B-97A2-C00F15BCF394}"/>
              </a:ext>
            </a:extLst>
          </p:cNvPr>
          <p:cNvSpPr>
            <a:spLocks noGrp="1"/>
          </p:cNvSpPr>
          <p:nvPr>
            <p:ph type="dt" sz="half" idx="10"/>
          </p:nvPr>
        </p:nvSpPr>
        <p:spPr/>
        <p:txBody>
          <a:bodyPr/>
          <a:lstStyle>
            <a:lvl1pPr>
              <a:defRPr/>
            </a:lvl1pPr>
          </a:lstStyle>
          <a:p>
            <a:pPr>
              <a:defRPr/>
            </a:pPr>
            <a:fld id="{081E99FF-5D4F-4201-ACDB-DE72E8B1CDC6}" type="datetime1">
              <a:rPr lang="en-US" altLang="en-US"/>
              <a:pPr>
                <a:defRPr/>
              </a:pPr>
              <a:t>2/21/2020</a:t>
            </a:fld>
            <a:endParaRPr lang="en-US" altLang="en-US"/>
          </a:p>
        </p:txBody>
      </p:sp>
      <p:sp>
        <p:nvSpPr>
          <p:cNvPr id="5" name="Footer Placeholder 4">
            <a:extLst>
              <a:ext uri="{FF2B5EF4-FFF2-40B4-BE49-F238E27FC236}">
                <a16:creationId xmlns:a16="http://schemas.microsoft.com/office/drawing/2014/main" id="{C35EC2AA-8AB0-4A23-98D3-A4882FFB27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369EC8-E6FD-4BDD-9781-B6CF08E4E50A}"/>
              </a:ext>
            </a:extLst>
          </p:cNvPr>
          <p:cNvSpPr>
            <a:spLocks noGrp="1"/>
          </p:cNvSpPr>
          <p:nvPr>
            <p:ph type="sldNum" sz="quarter" idx="12"/>
          </p:nvPr>
        </p:nvSpPr>
        <p:spPr/>
        <p:txBody>
          <a:bodyPr/>
          <a:lstStyle>
            <a:lvl1pPr>
              <a:defRPr/>
            </a:lvl1pPr>
          </a:lstStyle>
          <a:p>
            <a:pPr>
              <a:defRPr/>
            </a:pPr>
            <a:fld id="{CBA4E8BB-6C48-4343-9637-F174579FCD60}" type="slidenum">
              <a:rPr lang="en-US" altLang="en-US"/>
              <a:pPr>
                <a:defRPr/>
              </a:pPr>
              <a:t>‹#›</a:t>
            </a:fld>
            <a:endParaRPr lang="en-US" altLang="en-US"/>
          </a:p>
        </p:txBody>
      </p:sp>
    </p:spTree>
    <p:extLst>
      <p:ext uri="{BB962C8B-B14F-4D97-AF65-F5344CB8AC3E}">
        <p14:creationId xmlns:p14="http://schemas.microsoft.com/office/powerpoint/2010/main" val="143276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1811A-6C51-4AAE-935C-DEA473A9687E}"/>
              </a:ext>
            </a:extLst>
          </p:cNvPr>
          <p:cNvSpPr>
            <a:spLocks noGrp="1"/>
          </p:cNvSpPr>
          <p:nvPr>
            <p:ph type="dt" sz="half" idx="10"/>
          </p:nvPr>
        </p:nvSpPr>
        <p:spPr/>
        <p:txBody>
          <a:bodyPr/>
          <a:lstStyle>
            <a:lvl1pPr>
              <a:defRPr/>
            </a:lvl1pPr>
          </a:lstStyle>
          <a:p>
            <a:pPr>
              <a:defRPr/>
            </a:pPr>
            <a:fld id="{241A6C7A-B396-4A74-A42E-29177F8C5B13}" type="datetime1">
              <a:rPr lang="en-US" altLang="en-US"/>
              <a:pPr>
                <a:defRPr/>
              </a:pPr>
              <a:t>2/21/2020</a:t>
            </a:fld>
            <a:endParaRPr lang="en-US" altLang="en-US"/>
          </a:p>
        </p:txBody>
      </p:sp>
      <p:sp>
        <p:nvSpPr>
          <p:cNvPr id="5" name="Footer Placeholder 4">
            <a:extLst>
              <a:ext uri="{FF2B5EF4-FFF2-40B4-BE49-F238E27FC236}">
                <a16:creationId xmlns:a16="http://schemas.microsoft.com/office/drawing/2014/main" id="{D98B2CCF-53FC-4C19-AE98-168A2031BD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80618B-C515-4875-B5CA-CC904C2E9C10}"/>
              </a:ext>
            </a:extLst>
          </p:cNvPr>
          <p:cNvSpPr>
            <a:spLocks noGrp="1"/>
          </p:cNvSpPr>
          <p:nvPr>
            <p:ph type="sldNum" sz="quarter" idx="12"/>
          </p:nvPr>
        </p:nvSpPr>
        <p:spPr/>
        <p:txBody>
          <a:bodyPr/>
          <a:lstStyle>
            <a:lvl1pPr>
              <a:defRPr/>
            </a:lvl1pPr>
          </a:lstStyle>
          <a:p>
            <a:pPr>
              <a:defRPr/>
            </a:pPr>
            <a:fld id="{100BED6F-E9DB-4EEB-B155-8DD1561CC22B}" type="slidenum">
              <a:rPr lang="en-US" altLang="en-US"/>
              <a:pPr>
                <a:defRPr/>
              </a:pPr>
              <a:t>‹#›</a:t>
            </a:fld>
            <a:endParaRPr lang="en-US" altLang="en-US"/>
          </a:p>
        </p:txBody>
      </p:sp>
    </p:spTree>
    <p:extLst>
      <p:ext uri="{BB962C8B-B14F-4D97-AF65-F5344CB8AC3E}">
        <p14:creationId xmlns:p14="http://schemas.microsoft.com/office/powerpoint/2010/main" val="41391268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6126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D4919EB6-550B-4156-A52C-13F8F26DE208}"/>
              </a:ext>
            </a:extLst>
          </p:cNvPr>
          <p:cNvSpPr>
            <a:spLocks noGrp="1"/>
          </p:cNvSpPr>
          <p:nvPr>
            <p:ph type="dt" sz="half" idx="10"/>
          </p:nvPr>
        </p:nvSpPr>
        <p:spPr/>
        <p:txBody>
          <a:bodyPr/>
          <a:lstStyle>
            <a:lvl1pPr>
              <a:defRPr/>
            </a:lvl1pPr>
          </a:lstStyle>
          <a:p>
            <a:pPr>
              <a:defRPr/>
            </a:pPr>
            <a:fld id="{5ED09EB7-BA02-451A-A550-7DEF81DA4C5B}" type="datetime1">
              <a:rPr lang="en-US" altLang="en-US"/>
              <a:pPr>
                <a:defRPr/>
              </a:pPr>
              <a:t>2/21/2020</a:t>
            </a:fld>
            <a:endParaRPr lang="en-US" altLang="en-US"/>
          </a:p>
        </p:txBody>
      </p:sp>
      <p:sp>
        <p:nvSpPr>
          <p:cNvPr id="4" name="Footer Placeholder 4">
            <a:extLst>
              <a:ext uri="{FF2B5EF4-FFF2-40B4-BE49-F238E27FC236}">
                <a16:creationId xmlns:a16="http://schemas.microsoft.com/office/drawing/2014/main" id="{97334AA9-5161-4AAE-947F-CCF62E78F27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BD11C6D-3750-4F66-84FC-FDF46F833C2D}"/>
              </a:ext>
            </a:extLst>
          </p:cNvPr>
          <p:cNvSpPr>
            <a:spLocks noGrp="1"/>
          </p:cNvSpPr>
          <p:nvPr>
            <p:ph type="sldNum" sz="quarter" idx="12"/>
          </p:nvPr>
        </p:nvSpPr>
        <p:spPr/>
        <p:txBody>
          <a:bodyPr/>
          <a:lstStyle>
            <a:lvl1pPr>
              <a:defRPr/>
            </a:lvl1pPr>
          </a:lstStyle>
          <a:p>
            <a:pPr>
              <a:defRPr/>
            </a:pPr>
            <a:fld id="{791DBD36-4099-40D2-BF26-6172F39E0647}" type="slidenum">
              <a:rPr lang="en-US" altLang="en-US"/>
              <a:pPr>
                <a:defRPr/>
              </a:pPr>
              <a:t>‹#›</a:t>
            </a:fld>
            <a:endParaRPr lang="en-US" altLang="en-US"/>
          </a:p>
        </p:txBody>
      </p:sp>
    </p:spTree>
    <p:extLst>
      <p:ext uri="{BB962C8B-B14F-4D97-AF65-F5344CB8AC3E}">
        <p14:creationId xmlns:p14="http://schemas.microsoft.com/office/powerpoint/2010/main" val="355028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21F284B-E485-45DC-9442-A3E5E815CE62}" type="datetime1">
              <a:rPr lang="en-US" altLang="en-US"/>
              <a:pPr/>
              <a:t>2/21/2020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0D515D5-CF25-4809-8A7F-9FB252588821}" type="slidenum">
              <a:rPr lang="en-US" altLang="en-US"/>
              <a:pPr/>
              <a:t>‹#›</a:t>
            </a:fld>
            <a:endParaRPr lang="en-US" altLang="en-US"/>
          </a:p>
        </p:txBody>
      </p:sp>
    </p:spTree>
    <p:extLst>
      <p:ext uri="{BB962C8B-B14F-4D97-AF65-F5344CB8AC3E}">
        <p14:creationId xmlns:p14="http://schemas.microsoft.com/office/powerpoint/2010/main" val="41649730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slide (2 images)">
    <p:spTree>
      <p:nvGrpSpPr>
        <p:cNvPr id="1" name=""/>
        <p:cNvGrpSpPr/>
        <p:nvPr/>
      </p:nvGrpSpPr>
      <p:grpSpPr>
        <a:xfrm>
          <a:off x="0" y="0"/>
          <a:ext cx="0" cy="0"/>
          <a:chOff x="0" y="0"/>
          <a:chExt cx="0" cy="0"/>
        </a:xfrm>
      </p:grpSpPr>
      <p:sp>
        <p:nvSpPr>
          <p:cNvPr id="6" name="Right Triangle 5"/>
          <p:cNvSpPr>
            <a:spLocks noChangeAspect="1"/>
          </p:cNvSpPr>
          <p:nvPr userDrawn="1"/>
        </p:nvSpPr>
        <p:spPr>
          <a:xfrm flipH="1">
            <a:off x="3887924" y="0"/>
            <a:ext cx="5256076" cy="6858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323528" y="1689600"/>
            <a:ext cx="3672210" cy="1824203"/>
          </a:xfrm>
        </p:spPr>
        <p:txBody>
          <a:bodyPr anchor="b">
            <a:noAutofit/>
          </a:bodyPr>
          <a:lstStyle>
            <a:lvl1pPr>
              <a:defRPr sz="2800" baseline="0">
                <a:solidFill>
                  <a:schemeClr val="accent2"/>
                </a:solidFill>
              </a:defRPr>
            </a:lvl1pPr>
          </a:lstStyle>
          <a:p>
            <a:r>
              <a:rPr lang="en-US"/>
              <a:t>Click to edit presentation title</a:t>
            </a:r>
            <a:endParaRPr lang="en-GB"/>
          </a:p>
        </p:txBody>
      </p:sp>
      <p:sp>
        <p:nvSpPr>
          <p:cNvPr id="3" name="Date Placeholder 2"/>
          <p:cNvSpPr>
            <a:spLocks noGrp="1"/>
          </p:cNvSpPr>
          <p:nvPr>
            <p:ph type="dt" sz="half" idx="10"/>
          </p:nvPr>
        </p:nvSpPr>
        <p:spPr/>
        <p:txBody>
          <a:bodyPr/>
          <a:lstStyle>
            <a:lvl1pPr>
              <a:defRPr>
                <a:solidFill>
                  <a:schemeClr val="bg1"/>
                </a:solidFill>
              </a:defRPr>
            </a:lvl1pPr>
          </a:lstStyle>
          <a:p>
            <a:fld id="{2F305458-9C82-45A8-8DC0-1BFD8984F326}" type="datetime1">
              <a:rPr lang="en-GB" smtClean="0"/>
              <a:pPr/>
              <a:t>21/02/2020</a:t>
            </a:fld>
            <a:endParaRPr lang="en-GB"/>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
        <p:nvSpPr>
          <p:cNvPr id="7" name="Oval 6" hidden="1"/>
          <p:cNvSpPr/>
          <p:nvPr userDrawn="1"/>
        </p:nvSpPr>
        <p:spPr>
          <a:xfrm>
            <a:off x="4697592" y="1700808"/>
            <a:ext cx="3078764" cy="41050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a:p>
        </p:txBody>
      </p:sp>
      <p:sp>
        <p:nvSpPr>
          <p:cNvPr id="9" name="Picture Placeholder 8"/>
          <p:cNvSpPr>
            <a:spLocks noGrp="1" noChangeAspect="1"/>
          </p:cNvSpPr>
          <p:nvPr>
            <p:ph type="pic" sz="quarter" idx="13"/>
          </p:nvPr>
        </p:nvSpPr>
        <p:spPr>
          <a:xfrm>
            <a:off x="4697578" y="1700808"/>
            <a:ext cx="3078907" cy="4105209"/>
          </a:xfrm>
          <a:prstGeom prst="pie">
            <a:avLst>
              <a:gd name="adj1" fmla="val 8070460"/>
              <a:gd name="adj2" fmla="val 18987973"/>
            </a:avLst>
          </a:prstGeom>
        </p:spPr>
        <p:txBody>
          <a:bodyPr anchor="ctr">
            <a:normAutofit/>
          </a:bodyPr>
          <a:lstStyle>
            <a:lvl1pPr>
              <a:defRPr sz="1000" b="0">
                <a:solidFill>
                  <a:schemeClr val="accent4"/>
                </a:solidFill>
              </a:defRPr>
            </a:lvl1pPr>
          </a:lstStyle>
          <a:p>
            <a:r>
              <a:rPr lang="en-US"/>
              <a:t>Click icon to add picture</a:t>
            </a:r>
            <a:endParaRPr lang="en-GB"/>
          </a:p>
        </p:txBody>
      </p:sp>
      <p:sp>
        <p:nvSpPr>
          <p:cNvPr id="10" name="Picture Placeholder 8"/>
          <p:cNvSpPr>
            <a:spLocks noGrp="1" noChangeAspect="1"/>
          </p:cNvSpPr>
          <p:nvPr>
            <p:ph type="pic" sz="quarter" idx="14"/>
          </p:nvPr>
        </p:nvSpPr>
        <p:spPr>
          <a:xfrm>
            <a:off x="4697578" y="1700808"/>
            <a:ext cx="3078907" cy="4105209"/>
          </a:xfrm>
          <a:prstGeom prst="pie">
            <a:avLst>
              <a:gd name="adj1" fmla="val 18985250"/>
              <a:gd name="adj2" fmla="val 8096857"/>
            </a:avLst>
          </a:prstGeom>
        </p:spPr>
        <p:txBody>
          <a:bodyPr anchor="ctr">
            <a:normAutofit/>
          </a:bodyPr>
          <a:lstStyle>
            <a:lvl1pPr>
              <a:defRPr sz="1000" b="0">
                <a:solidFill>
                  <a:schemeClr val="accent4"/>
                </a:solidFill>
              </a:defRPr>
            </a:lvl1pPr>
          </a:lstStyle>
          <a:p>
            <a:r>
              <a:rPr lang="en-US"/>
              <a:t>Click icon to add picture</a:t>
            </a:r>
            <a:endParaRPr lang="en-GB"/>
          </a:p>
        </p:txBody>
      </p:sp>
      <p:cxnSp>
        <p:nvCxnSpPr>
          <p:cNvPr id="12" name="Straight Connector 11" hidden="1"/>
          <p:cNvCxnSpPr/>
          <p:nvPr userDrawn="1"/>
        </p:nvCxnSpPr>
        <p:spPr>
          <a:xfrm flipH="1">
            <a:off x="4932040" y="1604797"/>
            <a:ext cx="2952328" cy="3888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4932040" y="1604797"/>
            <a:ext cx="2952328" cy="3888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9" y="668347"/>
            <a:ext cx="683893" cy="5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5973283"/>
            <a:ext cx="576064" cy="53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Text Placeholder 19"/>
          <p:cNvSpPr>
            <a:spLocks noGrp="1"/>
          </p:cNvSpPr>
          <p:nvPr>
            <p:ph type="body" sz="quarter" idx="16" hasCustomPrompt="1"/>
          </p:nvPr>
        </p:nvSpPr>
        <p:spPr>
          <a:xfrm>
            <a:off x="323529" y="3717033"/>
            <a:ext cx="3672139" cy="912119"/>
          </a:xfrm>
        </p:spPr>
        <p:txBody>
          <a:bodyPr/>
          <a:lstStyle>
            <a:lvl1pPr>
              <a:defRPr sz="1600" b="0">
                <a:solidFill>
                  <a:schemeClr val="accent4"/>
                </a:solidFill>
              </a:defRPr>
            </a:lvl1pPr>
          </a:lstStyle>
          <a:p>
            <a:pPr lvl="0"/>
            <a:r>
              <a:rPr lang="en-US"/>
              <a:t>Add subtitle here</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Footer Placeholder 3"/>
          <p:cNvSpPr>
            <a:spLocks noGrp="1"/>
          </p:cNvSpPr>
          <p:nvPr>
            <p:ph type="ftr" sz="quarter" idx="11"/>
          </p:nvPr>
        </p:nvSpPr>
        <p:spPr>
          <a:xfrm>
            <a:off x="323528" y="6261315"/>
            <a:ext cx="3672210" cy="149101"/>
          </a:xfrm>
        </p:spPr>
        <p:txBody>
          <a:bodyPr lIns="0"/>
          <a:lstStyle/>
          <a:p>
            <a:r>
              <a:rPr lang="en-GB"/>
              <a:t>Copyright © 2018 BSI. All rights reserved</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5114160"/>
            <a:ext cx="1656184" cy="1195160"/>
          </a:xfrm>
          <a:prstGeom prst="rect">
            <a:avLst/>
          </a:prstGeom>
        </p:spPr>
      </p:pic>
    </p:spTree>
    <p:extLst>
      <p:ext uri="{BB962C8B-B14F-4D97-AF65-F5344CB8AC3E}">
        <p14:creationId xmlns:p14="http://schemas.microsoft.com/office/powerpoint/2010/main" val="1785252025"/>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slide (3 images)">
    <p:spTree>
      <p:nvGrpSpPr>
        <p:cNvPr id="1" name=""/>
        <p:cNvGrpSpPr/>
        <p:nvPr/>
      </p:nvGrpSpPr>
      <p:grpSpPr>
        <a:xfrm>
          <a:off x="0" y="0"/>
          <a:ext cx="0" cy="0"/>
          <a:chOff x="0" y="0"/>
          <a:chExt cx="0" cy="0"/>
        </a:xfrm>
      </p:grpSpPr>
      <p:sp>
        <p:nvSpPr>
          <p:cNvPr id="6" name="Right Triangle 5"/>
          <p:cNvSpPr>
            <a:spLocks noChangeAspect="1"/>
          </p:cNvSpPr>
          <p:nvPr userDrawn="1"/>
        </p:nvSpPr>
        <p:spPr>
          <a:xfrm flipH="1">
            <a:off x="3887924" y="0"/>
            <a:ext cx="5256076" cy="6858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323528" y="1689600"/>
            <a:ext cx="3672210" cy="1824203"/>
          </a:xfrm>
        </p:spPr>
        <p:txBody>
          <a:bodyPr anchor="b">
            <a:noAutofit/>
          </a:bodyPr>
          <a:lstStyle>
            <a:lvl1pPr>
              <a:defRPr sz="2800" baseline="0">
                <a:solidFill>
                  <a:schemeClr val="accent2"/>
                </a:solidFill>
              </a:defRPr>
            </a:lvl1pPr>
          </a:lstStyle>
          <a:p>
            <a:r>
              <a:rPr lang="en-US"/>
              <a:t>Click to edit presentation title</a:t>
            </a:r>
            <a:endParaRPr lang="en-GB"/>
          </a:p>
        </p:txBody>
      </p:sp>
      <p:sp>
        <p:nvSpPr>
          <p:cNvPr id="3" name="Date Placeholder 2"/>
          <p:cNvSpPr>
            <a:spLocks noGrp="1"/>
          </p:cNvSpPr>
          <p:nvPr>
            <p:ph type="dt" sz="half" idx="10"/>
          </p:nvPr>
        </p:nvSpPr>
        <p:spPr/>
        <p:txBody>
          <a:bodyPr/>
          <a:lstStyle>
            <a:lvl1pPr>
              <a:defRPr>
                <a:solidFill>
                  <a:schemeClr val="bg1"/>
                </a:solidFill>
              </a:defRPr>
            </a:lvl1pPr>
          </a:lstStyle>
          <a:p>
            <a:fld id="{5D4FB0C8-F7D2-4B6B-ADC0-113292FBCD77}" type="datetime1">
              <a:rPr lang="en-GB" smtClean="0"/>
              <a:pPr/>
              <a:t>21/02/2020</a:t>
            </a:fld>
            <a:endParaRPr lang="en-GB"/>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
        <p:nvSpPr>
          <p:cNvPr id="7" name="Oval 6" hidden="1"/>
          <p:cNvSpPr/>
          <p:nvPr userDrawn="1"/>
        </p:nvSpPr>
        <p:spPr>
          <a:xfrm>
            <a:off x="4697592" y="1700808"/>
            <a:ext cx="3078764" cy="41050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b="1"/>
          </a:p>
        </p:txBody>
      </p:sp>
      <p:sp>
        <p:nvSpPr>
          <p:cNvPr id="9" name="Picture Placeholder 8"/>
          <p:cNvSpPr>
            <a:spLocks noGrp="1" noChangeAspect="1"/>
          </p:cNvSpPr>
          <p:nvPr>
            <p:ph type="pic" sz="quarter" idx="13"/>
          </p:nvPr>
        </p:nvSpPr>
        <p:spPr>
          <a:xfrm>
            <a:off x="4697578" y="1700808"/>
            <a:ext cx="3078907" cy="4105209"/>
          </a:xfrm>
          <a:prstGeom prst="pie">
            <a:avLst>
              <a:gd name="adj1" fmla="val 8070460"/>
              <a:gd name="adj2" fmla="val 18987973"/>
            </a:avLst>
          </a:prstGeom>
        </p:spPr>
        <p:txBody>
          <a:bodyPr anchor="ctr">
            <a:normAutofit/>
          </a:bodyPr>
          <a:lstStyle>
            <a:lvl1pPr>
              <a:defRPr sz="1000" b="0">
                <a:solidFill>
                  <a:schemeClr val="accent4"/>
                </a:solidFill>
              </a:defRPr>
            </a:lvl1pPr>
          </a:lstStyle>
          <a:p>
            <a:r>
              <a:rPr lang="en-US"/>
              <a:t>Click icon to add picture</a:t>
            </a:r>
            <a:endParaRPr lang="en-GB"/>
          </a:p>
        </p:txBody>
      </p:sp>
      <p:sp>
        <p:nvSpPr>
          <p:cNvPr id="10" name="Picture Placeholder 8"/>
          <p:cNvSpPr>
            <a:spLocks noGrp="1" noChangeAspect="1"/>
          </p:cNvSpPr>
          <p:nvPr>
            <p:ph type="pic" sz="quarter" idx="14"/>
          </p:nvPr>
        </p:nvSpPr>
        <p:spPr>
          <a:xfrm>
            <a:off x="4697578" y="1700808"/>
            <a:ext cx="3078907" cy="4105209"/>
          </a:xfrm>
          <a:prstGeom prst="pie">
            <a:avLst>
              <a:gd name="adj1" fmla="val 2675656"/>
              <a:gd name="adj2" fmla="val 8096857"/>
            </a:avLst>
          </a:prstGeom>
        </p:spPr>
        <p:txBody>
          <a:bodyPr anchor="ctr">
            <a:normAutofit/>
          </a:bodyPr>
          <a:lstStyle>
            <a:lvl1pPr>
              <a:defRPr sz="1000" b="0">
                <a:solidFill>
                  <a:schemeClr val="accent4"/>
                </a:solidFill>
              </a:defRPr>
            </a:lvl1pPr>
          </a:lstStyle>
          <a:p>
            <a:r>
              <a:rPr lang="en-US"/>
              <a:t>Click icon to add picture</a:t>
            </a:r>
            <a:endParaRPr lang="en-GB"/>
          </a:p>
        </p:txBody>
      </p:sp>
      <p:cxnSp>
        <p:nvCxnSpPr>
          <p:cNvPr id="12" name="Straight Connector 11" hidden="1"/>
          <p:cNvCxnSpPr/>
          <p:nvPr userDrawn="1"/>
        </p:nvCxnSpPr>
        <p:spPr>
          <a:xfrm flipH="1">
            <a:off x="4932040" y="1604797"/>
            <a:ext cx="2952328" cy="3888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hidden="1"/>
          <p:cNvCxnSpPr/>
          <p:nvPr userDrawn="1"/>
        </p:nvCxnSpPr>
        <p:spPr>
          <a:xfrm>
            <a:off x="4932040" y="1604797"/>
            <a:ext cx="2952328" cy="38884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Picture Placeholder 8"/>
          <p:cNvSpPr>
            <a:spLocks noGrp="1" noChangeAspect="1"/>
          </p:cNvSpPr>
          <p:nvPr>
            <p:ph type="pic" sz="quarter" idx="15"/>
          </p:nvPr>
        </p:nvSpPr>
        <p:spPr>
          <a:xfrm>
            <a:off x="4697578" y="1700808"/>
            <a:ext cx="3078907" cy="4105209"/>
          </a:xfrm>
          <a:prstGeom prst="pie">
            <a:avLst>
              <a:gd name="adj1" fmla="val 18979183"/>
              <a:gd name="adj2" fmla="val 2698856"/>
            </a:avLst>
          </a:prstGeom>
        </p:spPr>
        <p:txBody>
          <a:bodyPr anchor="ctr">
            <a:normAutofit/>
          </a:bodyPr>
          <a:lstStyle>
            <a:lvl1pPr>
              <a:defRPr sz="1000" b="0">
                <a:solidFill>
                  <a:schemeClr val="accent4"/>
                </a:solidFill>
              </a:defRPr>
            </a:lvl1pPr>
          </a:lstStyle>
          <a:p>
            <a:r>
              <a:rPr lang="en-US"/>
              <a:t>Click icon to add picture</a:t>
            </a:r>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9" y="668347"/>
            <a:ext cx="683893" cy="5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5973283"/>
            <a:ext cx="576064" cy="53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Text Placeholder 19"/>
          <p:cNvSpPr>
            <a:spLocks noGrp="1"/>
          </p:cNvSpPr>
          <p:nvPr>
            <p:ph type="body" sz="quarter" idx="16" hasCustomPrompt="1"/>
          </p:nvPr>
        </p:nvSpPr>
        <p:spPr>
          <a:xfrm>
            <a:off x="323529" y="3717033"/>
            <a:ext cx="3672139" cy="912119"/>
          </a:xfrm>
        </p:spPr>
        <p:txBody>
          <a:bodyPr/>
          <a:lstStyle>
            <a:lvl1pPr>
              <a:defRPr sz="1600" b="0">
                <a:solidFill>
                  <a:schemeClr val="accent4"/>
                </a:solidFill>
              </a:defRPr>
            </a:lvl1pPr>
          </a:lstStyle>
          <a:p>
            <a:pPr lvl="0"/>
            <a:r>
              <a:rPr lang="en-US"/>
              <a:t>Add subtitle here</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p:cNvSpPr>
            <a:spLocks noGrp="1"/>
          </p:cNvSpPr>
          <p:nvPr>
            <p:ph type="ftr" sz="quarter" idx="11"/>
          </p:nvPr>
        </p:nvSpPr>
        <p:spPr>
          <a:xfrm>
            <a:off x="323528" y="6261315"/>
            <a:ext cx="3672210" cy="149101"/>
          </a:xfrm>
        </p:spPr>
        <p:txBody>
          <a:bodyPr lIns="0"/>
          <a:lstStyle/>
          <a:p>
            <a:r>
              <a:rPr lang="en-GB"/>
              <a:t>Copyright © 2018 BSI. All rights reserved</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5114160"/>
            <a:ext cx="1656184" cy="1195160"/>
          </a:xfrm>
          <a:prstGeom prst="rect">
            <a:avLst/>
          </a:prstGeom>
        </p:spPr>
      </p:pic>
    </p:spTree>
    <p:extLst>
      <p:ext uri="{BB962C8B-B14F-4D97-AF65-F5344CB8AC3E}">
        <p14:creationId xmlns:p14="http://schemas.microsoft.com/office/powerpoint/2010/main" val="2188437654"/>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slide (1 image)">
    <p:spTree>
      <p:nvGrpSpPr>
        <p:cNvPr id="1" name=""/>
        <p:cNvGrpSpPr/>
        <p:nvPr/>
      </p:nvGrpSpPr>
      <p:grpSpPr>
        <a:xfrm>
          <a:off x="0" y="0"/>
          <a:ext cx="0" cy="0"/>
          <a:chOff x="0" y="0"/>
          <a:chExt cx="0" cy="0"/>
        </a:xfrm>
      </p:grpSpPr>
      <p:sp>
        <p:nvSpPr>
          <p:cNvPr id="6" name="Pie 5"/>
          <p:cNvSpPr>
            <a:spLocks noChangeAspect="1"/>
          </p:cNvSpPr>
          <p:nvPr userDrawn="1"/>
        </p:nvSpPr>
        <p:spPr>
          <a:xfrm flipH="1">
            <a:off x="4002902" y="0"/>
            <a:ext cx="10290178" cy="13718400"/>
          </a:xfrm>
          <a:prstGeom prst="pie">
            <a:avLst>
              <a:gd name="adj1" fmla="val 16192984"/>
              <a:gd name="adj2" fmla="val 55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323528" y="1689600"/>
            <a:ext cx="3672210" cy="1824203"/>
          </a:xfrm>
        </p:spPr>
        <p:txBody>
          <a:bodyPr anchor="b">
            <a:noAutofit/>
          </a:bodyPr>
          <a:lstStyle>
            <a:lvl1pPr>
              <a:defRPr sz="2800" baseline="0">
                <a:solidFill>
                  <a:schemeClr val="accent2"/>
                </a:solidFill>
              </a:defRPr>
            </a:lvl1pPr>
          </a:lstStyle>
          <a:p>
            <a:r>
              <a:rPr lang="en-US"/>
              <a:t>Click to edit presentation title</a:t>
            </a:r>
            <a:endParaRPr lang="en-GB"/>
          </a:p>
        </p:txBody>
      </p:sp>
      <p:sp>
        <p:nvSpPr>
          <p:cNvPr id="3" name="Date Placeholder 2"/>
          <p:cNvSpPr>
            <a:spLocks noGrp="1"/>
          </p:cNvSpPr>
          <p:nvPr>
            <p:ph type="dt" sz="half" idx="10"/>
          </p:nvPr>
        </p:nvSpPr>
        <p:spPr/>
        <p:txBody>
          <a:bodyPr/>
          <a:lstStyle>
            <a:lvl1pPr>
              <a:defRPr>
                <a:solidFill>
                  <a:schemeClr val="bg1"/>
                </a:solidFill>
              </a:defRPr>
            </a:lvl1pPr>
          </a:lstStyle>
          <a:p>
            <a:fld id="{C10C74C2-0404-4689-B988-BE55AB6011F9}" type="datetime1">
              <a:rPr lang="en-GB" smtClean="0"/>
              <a:pPr/>
              <a:t>21/02/2020</a:t>
            </a:fld>
            <a:endParaRPr lang="en-GB"/>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
        <p:nvSpPr>
          <p:cNvPr id="16" name="Picture Placeholder 8"/>
          <p:cNvSpPr>
            <a:spLocks noGrp="1" noChangeAspect="1"/>
          </p:cNvSpPr>
          <p:nvPr>
            <p:ph type="pic" sz="quarter" idx="15" hasCustomPrompt="1"/>
          </p:nvPr>
        </p:nvSpPr>
        <p:spPr>
          <a:xfrm>
            <a:off x="3999600" y="0"/>
            <a:ext cx="10288800" cy="13718400"/>
          </a:xfrm>
          <a:prstGeom prst="pie">
            <a:avLst>
              <a:gd name="adj1" fmla="val 10796764"/>
              <a:gd name="adj2" fmla="val 13497774"/>
            </a:avLst>
          </a:prstGeom>
        </p:spPr>
        <p:txBody>
          <a:bodyPr tIns="1800000" anchor="t">
            <a:normAutofit/>
          </a:bodyPr>
          <a:lstStyle>
            <a:lvl1pPr>
              <a:defRPr sz="1000" b="0" baseline="0">
                <a:solidFill>
                  <a:schemeClr val="bg1"/>
                </a:solidFill>
              </a:defRPr>
            </a:lvl1pPr>
          </a:lstStyle>
          <a:p>
            <a:r>
              <a:rPr lang="en-GB"/>
              <a:t>Click icon in bottom corner of slide to add picture</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9" y="668347"/>
            <a:ext cx="683893" cy="5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5973283"/>
            <a:ext cx="504056" cy="53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Text Placeholder 19"/>
          <p:cNvSpPr>
            <a:spLocks noGrp="1"/>
          </p:cNvSpPr>
          <p:nvPr>
            <p:ph type="body" sz="quarter" idx="16" hasCustomPrompt="1"/>
          </p:nvPr>
        </p:nvSpPr>
        <p:spPr>
          <a:xfrm>
            <a:off x="323529" y="3717033"/>
            <a:ext cx="3672139" cy="912119"/>
          </a:xfrm>
        </p:spPr>
        <p:txBody>
          <a:bodyPr/>
          <a:lstStyle>
            <a:lvl1pPr>
              <a:defRPr sz="1600" b="0">
                <a:solidFill>
                  <a:schemeClr val="accent4"/>
                </a:solidFill>
              </a:defRPr>
            </a:lvl1pPr>
          </a:lstStyle>
          <a:p>
            <a:pPr lvl="0"/>
            <a:r>
              <a:rPr lang="en-US"/>
              <a:t>Add subtitle here</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3"/>
          <p:cNvSpPr>
            <a:spLocks noGrp="1"/>
          </p:cNvSpPr>
          <p:nvPr>
            <p:ph type="ftr" sz="quarter" idx="11"/>
          </p:nvPr>
        </p:nvSpPr>
        <p:spPr>
          <a:xfrm>
            <a:off x="323528" y="6261315"/>
            <a:ext cx="3672210" cy="149101"/>
          </a:xfrm>
        </p:spPr>
        <p:txBody>
          <a:bodyPr lIns="0"/>
          <a:lstStyle/>
          <a:p>
            <a:r>
              <a:rPr lang="en-GB"/>
              <a:t>Copyright © 2018 BSI. All rights reserved</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5114160"/>
            <a:ext cx="1656184" cy="1195160"/>
          </a:xfrm>
          <a:prstGeom prst="rect">
            <a:avLst/>
          </a:prstGeom>
        </p:spPr>
      </p:pic>
    </p:spTree>
    <p:extLst>
      <p:ext uri="{BB962C8B-B14F-4D97-AF65-F5344CB8AC3E}">
        <p14:creationId xmlns:p14="http://schemas.microsoft.com/office/powerpoint/2010/main" val="252296006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slide (no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529" y="1689600"/>
            <a:ext cx="5724847" cy="1824203"/>
          </a:xfrm>
        </p:spPr>
        <p:txBody>
          <a:bodyPr anchor="b">
            <a:noAutofit/>
          </a:bodyPr>
          <a:lstStyle>
            <a:lvl1pPr>
              <a:defRPr sz="2800" baseline="0">
                <a:solidFill>
                  <a:schemeClr val="accent2"/>
                </a:solidFill>
              </a:defRPr>
            </a:lvl1pPr>
          </a:lstStyle>
          <a:p>
            <a:r>
              <a:rPr lang="en-US"/>
              <a:t>Click to edit presentation title</a:t>
            </a:r>
            <a:endParaRPr lang="en-GB"/>
          </a:p>
        </p:txBody>
      </p:sp>
      <p:sp>
        <p:nvSpPr>
          <p:cNvPr id="3" name="Date Placeholder 2"/>
          <p:cNvSpPr>
            <a:spLocks noGrp="1"/>
          </p:cNvSpPr>
          <p:nvPr>
            <p:ph type="dt" sz="half" idx="10"/>
          </p:nvPr>
        </p:nvSpPr>
        <p:spPr/>
        <p:txBody>
          <a:bodyPr/>
          <a:lstStyle>
            <a:lvl1pPr>
              <a:defRPr>
                <a:solidFill>
                  <a:schemeClr val="bg1"/>
                </a:solidFill>
              </a:defRPr>
            </a:lvl1pPr>
          </a:lstStyle>
          <a:p>
            <a:fld id="{27B92A23-8BEA-49F4-A4C7-2C673A72BF2C}" type="datetime1">
              <a:rPr lang="en-GB" smtClean="0"/>
              <a:pPr/>
              <a:t>21/02/2020</a:t>
            </a:fld>
            <a:endParaRPr lang="en-GB"/>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3529" y="668347"/>
            <a:ext cx="683893" cy="5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userDrawn="1"/>
        </p:nvSpPr>
        <p:spPr>
          <a:xfrm>
            <a:off x="215516" y="5973283"/>
            <a:ext cx="576064" cy="5358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0" name="Text Placeholder 19"/>
          <p:cNvSpPr>
            <a:spLocks noGrp="1"/>
          </p:cNvSpPr>
          <p:nvPr>
            <p:ph type="body" sz="quarter" idx="16" hasCustomPrompt="1"/>
          </p:nvPr>
        </p:nvSpPr>
        <p:spPr>
          <a:xfrm>
            <a:off x="323529" y="3717032"/>
            <a:ext cx="5724847" cy="672075"/>
          </a:xfrm>
        </p:spPr>
        <p:txBody>
          <a:bodyPr/>
          <a:lstStyle>
            <a:lvl1pPr>
              <a:defRPr sz="1600" b="0">
                <a:solidFill>
                  <a:schemeClr val="accent4"/>
                </a:solidFill>
              </a:defRPr>
            </a:lvl1pPr>
          </a:lstStyle>
          <a:p>
            <a:pPr lvl="0"/>
            <a:r>
              <a:rPr lang="en-US"/>
              <a:t>Add subtitle here</a:t>
            </a:r>
          </a:p>
          <a:p>
            <a:pPr lvl="1"/>
            <a:r>
              <a:rPr lang="en-US"/>
              <a:t>Second level</a:t>
            </a:r>
          </a:p>
          <a:p>
            <a:pPr lvl="2"/>
            <a:r>
              <a:rPr lang="en-US"/>
              <a:t>Third level</a:t>
            </a:r>
          </a:p>
          <a:p>
            <a:pPr lvl="3"/>
            <a:r>
              <a:rPr lang="en-US"/>
              <a:t>Fourth level</a:t>
            </a:r>
          </a:p>
          <a:p>
            <a:pPr lvl="4"/>
            <a:r>
              <a:rPr lang="en-US"/>
              <a:t>Fifth level</a:t>
            </a:r>
            <a:endParaRPr lang="en-GB"/>
          </a:p>
        </p:txBody>
      </p:sp>
      <p:cxnSp>
        <p:nvCxnSpPr>
          <p:cNvPr id="21" name="Straight Connector 20" hidden="1"/>
          <p:cNvCxnSpPr/>
          <p:nvPr userDrawn="1"/>
        </p:nvCxnSpPr>
        <p:spPr>
          <a:xfrm>
            <a:off x="4002902" y="0"/>
            <a:ext cx="5141098" cy="68580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3"/>
          <a:stretch>
            <a:fillRect/>
          </a:stretch>
        </p:blipFill>
        <p:spPr>
          <a:xfrm>
            <a:off x="5832141" y="514943"/>
            <a:ext cx="3291429" cy="768000"/>
          </a:xfrm>
          <a:prstGeom prst="rect">
            <a:avLst/>
          </a:prstGeom>
        </p:spPr>
      </p:pic>
      <p:sp>
        <p:nvSpPr>
          <p:cNvPr id="4" name="Footer Placeholder 3"/>
          <p:cNvSpPr>
            <a:spLocks noGrp="1"/>
          </p:cNvSpPr>
          <p:nvPr>
            <p:ph type="ftr" sz="quarter" idx="11"/>
          </p:nvPr>
        </p:nvSpPr>
        <p:spPr>
          <a:xfrm>
            <a:off x="323528" y="6261315"/>
            <a:ext cx="3679374" cy="149101"/>
          </a:xfrm>
        </p:spPr>
        <p:txBody>
          <a:bodyPr lIns="0"/>
          <a:lstStyle/>
          <a:p>
            <a:r>
              <a:rPr lang="en-GB"/>
              <a:t>Copyright © 2018 BSI. All rights reserved</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04248" y="5114160"/>
            <a:ext cx="1656184" cy="1195160"/>
          </a:xfrm>
          <a:prstGeom prst="rect">
            <a:avLst/>
          </a:prstGeom>
        </p:spPr>
      </p:pic>
    </p:spTree>
    <p:extLst>
      <p:ext uri="{BB962C8B-B14F-4D97-AF65-F5344CB8AC3E}">
        <p14:creationId xmlns:p14="http://schemas.microsoft.com/office/powerpoint/2010/main" val="203074462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528" y="1699685"/>
            <a:ext cx="4248472" cy="1804316"/>
          </a:xfrm>
        </p:spPr>
        <p:txBody>
          <a:bodyPr anchor="b">
            <a:noAutofit/>
          </a:bodyPr>
          <a:lstStyle>
            <a:lvl1pPr>
              <a:defRPr sz="2400">
                <a:solidFill>
                  <a:schemeClr val="tx2"/>
                </a:solidFill>
              </a:defRPr>
            </a:lvl1pPr>
          </a:lstStyle>
          <a:p>
            <a:r>
              <a:rPr lang="en-US"/>
              <a:t>Click to edit section title</a:t>
            </a:r>
            <a:endParaRPr lang="en-GB"/>
          </a:p>
        </p:txBody>
      </p:sp>
      <p:sp>
        <p:nvSpPr>
          <p:cNvPr id="3" name="Date Placeholder 2"/>
          <p:cNvSpPr>
            <a:spLocks noGrp="1"/>
          </p:cNvSpPr>
          <p:nvPr>
            <p:ph type="dt" sz="half" idx="10"/>
          </p:nvPr>
        </p:nvSpPr>
        <p:spPr/>
        <p:txBody>
          <a:bodyPr/>
          <a:lstStyle>
            <a:lvl1pPr>
              <a:defRPr>
                <a:solidFill>
                  <a:schemeClr val="bg1"/>
                </a:solidFill>
              </a:defRPr>
            </a:lvl1pPr>
          </a:lstStyle>
          <a:p>
            <a:fld id="{F61E0AF2-6243-4AF2-940B-E1AC3B78A590}" type="datetime1">
              <a:rPr lang="en-GB" smtClean="0"/>
              <a:pPr/>
              <a:t>21/02/2020</a:t>
            </a:fld>
            <a:endParaRPr lang="en-GB"/>
          </a:p>
        </p:txBody>
      </p:sp>
      <p:sp>
        <p:nvSpPr>
          <p:cNvPr id="4" name="Footer Placeholder 3"/>
          <p:cNvSpPr>
            <a:spLocks noGrp="1"/>
          </p:cNvSpPr>
          <p:nvPr>
            <p:ph type="ftr" sz="quarter" idx="11"/>
          </p:nvPr>
        </p:nvSpPr>
        <p:spPr>
          <a:xfrm>
            <a:off x="673201" y="6261315"/>
            <a:ext cx="3312169" cy="120436"/>
          </a:xfrm>
        </p:spPr>
        <p:txBody>
          <a:bodyPr/>
          <a:lstStyle/>
          <a:p>
            <a:r>
              <a:rPr lang="en-GB"/>
              <a:t>Copyright © 2018 BSI. All rights reserved</a:t>
            </a:r>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
        <p:nvSpPr>
          <p:cNvPr id="6" name="Picture Placeholder 8"/>
          <p:cNvSpPr>
            <a:spLocks noGrp="1" noChangeAspect="1"/>
          </p:cNvSpPr>
          <p:nvPr>
            <p:ph type="pic" sz="quarter" idx="17"/>
          </p:nvPr>
        </p:nvSpPr>
        <p:spPr>
          <a:xfrm>
            <a:off x="4032001" y="1171200"/>
            <a:ext cx="5177441" cy="5781504"/>
          </a:xfrm>
          <a:custGeom>
            <a:avLst/>
            <a:gdLst>
              <a:gd name="connsiteX0" fmla="*/ 2 w 9432000"/>
              <a:gd name="connsiteY0" fmla="*/ 4720439 h 9432000"/>
              <a:gd name="connsiteX1" fmla="*/ 1805085 w 9432000"/>
              <a:gd name="connsiteY1" fmla="*/ 1005578 h 9432000"/>
              <a:gd name="connsiteX2" fmla="*/ 5842831 w 9432000"/>
              <a:gd name="connsiteY2" fmla="*/ 136600 h 9432000"/>
              <a:gd name="connsiteX3" fmla="*/ 4716000 w 9432000"/>
              <a:gd name="connsiteY3" fmla="*/ 4716000 h 9432000"/>
              <a:gd name="connsiteX4" fmla="*/ 2 w 9432000"/>
              <a:gd name="connsiteY4" fmla="*/ 4720439 h 9432000"/>
              <a:gd name="connsiteX0" fmla="*/ 1365 w 5898811"/>
              <a:gd name="connsiteY0" fmla="*/ 4930284 h 4941891"/>
              <a:gd name="connsiteX1" fmla="*/ 1806448 w 5898811"/>
              <a:gd name="connsiteY1" fmla="*/ 1215423 h 4941891"/>
              <a:gd name="connsiteX2" fmla="*/ 5844194 w 5898811"/>
              <a:gd name="connsiteY2" fmla="*/ 346445 h 4941891"/>
              <a:gd name="connsiteX3" fmla="*/ 5898811 w 5898811"/>
              <a:gd name="connsiteY3" fmla="*/ 4941891 h 4941891"/>
              <a:gd name="connsiteX4" fmla="*/ 1365 w 5898811"/>
              <a:gd name="connsiteY4" fmla="*/ 4930284 h 4941891"/>
              <a:gd name="connsiteX0" fmla="*/ 1365 w 5898811"/>
              <a:gd name="connsiteY0" fmla="*/ 4930284 h 4941891"/>
              <a:gd name="connsiteX1" fmla="*/ 1806448 w 5898811"/>
              <a:gd name="connsiteY1" fmla="*/ 1215423 h 4941891"/>
              <a:gd name="connsiteX2" fmla="*/ 5844194 w 5898811"/>
              <a:gd name="connsiteY2" fmla="*/ 346445 h 4941891"/>
              <a:gd name="connsiteX3" fmla="*/ 5898811 w 5898811"/>
              <a:gd name="connsiteY3" fmla="*/ 4941891 h 4941891"/>
              <a:gd name="connsiteX4" fmla="*/ 1365 w 5898811"/>
              <a:gd name="connsiteY4" fmla="*/ 4930284 h 4941891"/>
              <a:gd name="connsiteX0" fmla="*/ 1365 w 5898811"/>
              <a:gd name="connsiteY0" fmla="*/ 4930284 h 4941891"/>
              <a:gd name="connsiteX1" fmla="*/ 1806448 w 5898811"/>
              <a:gd name="connsiteY1" fmla="*/ 1215423 h 4941891"/>
              <a:gd name="connsiteX2" fmla="*/ 5844194 w 5898811"/>
              <a:gd name="connsiteY2" fmla="*/ 346445 h 4941891"/>
              <a:gd name="connsiteX3" fmla="*/ 5898811 w 5898811"/>
              <a:gd name="connsiteY3" fmla="*/ 4941891 h 4941891"/>
              <a:gd name="connsiteX4" fmla="*/ 1365 w 5898811"/>
              <a:gd name="connsiteY4" fmla="*/ 4930284 h 4941891"/>
              <a:gd name="connsiteX0" fmla="*/ 1365 w 5844194"/>
              <a:gd name="connsiteY0" fmla="*/ 4930284 h 4941891"/>
              <a:gd name="connsiteX1" fmla="*/ 1806448 w 5844194"/>
              <a:gd name="connsiteY1" fmla="*/ 1215423 h 4941891"/>
              <a:gd name="connsiteX2" fmla="*/ 5844194 w 5844194"/>
              <a:gd name="connsiteY2" fmla="*/ 346445 h 4941891"/>
              <a:gd name="connsiteX3" fmla="*/ 5832648 w 5844194"/>
              <a:gd name="connsiteY3" fmla="*/ 4941891 h 4941891"/>
              <a:gd name="connsiteX4" fmla="*/ 1365 w 5844194"/>
              <a:gd name="connsiteY4" fmla="*/ 4930284 h 4941891"/>
              <a:gd name="connsiteX0" fmla="*/ 1365 w 5844194"/>
              <a:gd name="connsiteY0" fmla="*/ 4907345 h 4918952"/>
              <a:gd name="connsiteX1" fmla="*/ 1806448 w 5844194"/>
              <a:gd name="connsiteY1" fmla="*/ 1192484 h 4918952"/>
              <a:gd name="connsiteX2" fmla="*/ 5844194 w 5844194"/>
              <a:gd name="connsiteY2" fmla="*/ 346445 h 4918952"/>
              <a:gd name="connsiteX3" fmla="*/ 5832648 w 5844194"/>
              <a:gd name="connsiteY3" fmla="*/ 4918952 h 4918952"/>
              <a:gd name="connsiteX4" fmla="*/ 1365 w 5844194"/>
              <a:gd name="connsiteY4" fmla="*/ 4907345 h 4918952"/>
              <a:gd name="connsiteX0" fmla="*/ 1365 w 5844194"/>
              <a:gd name="connsiteY0" fmla="*/ 4907346 h 4918953"/>
              <a:gd name="connsiteX1" fmla="*/ 1806448 w 5844194"/>
              <a:gd name="connsiteY1" fmla="*/ 1192485 h 4918953"/>
              <a:gd name="connsiteX2" fmla="*/ 5844194 w 5844194"/>
              <a:gd name="connsiteY2" fmla="*/ 346445 h 4918953"/>
              <a:gd name="connsiteX3" fmla="*/ 5832648 w 5844194"/>
              <a:gd name="connsiteY3" fmla="*/ 4918953 h 4918953"/>
              <a:gd name="connsiteX4" fmla="*/ 1365 w 5844194"/>
              <a:gd name="connsiteY4" fmla="*/ 4907346 h 4918953"/>
              <a:gd name="connsiteX0" fmla="*/ 1365 w 5836497"/>
              <a:gd name="connsiteY0" fmla="*/ 4907345 h 4918952"/>
              <a:gd name="connsiteX1" fmla="*/ 1806448 w 5836497"/>
              <a:gd name="connsiteY1" fmla="*/ 1192484 h 4918952"/>
              <a:gd name="connsiteX2" fmla="*/ 5760132 w 5836497"/>
              <a:gd name="connsiteY2" fmla="*/ 346445 h 4918952"/>
              <a:gd name="connsiteX3" fmla="*/ 5832648 w 5836497"/>
              <a:gd name="connsiteY3" fmla="*/ 4918952 h 4918952"/>
              <a:gd name="connsiteX4" fmla="*/ 1365 w 5836497"/>
              <a:gd name="connsiteY4" fmla="*/ 4907345 h 4918952"/>
              <a:gd name="connsiteX0" fmla="*/ 1365 w 5836497"/>
              <a:gd name="connsiteY0" fmla="*/ 4876483 h 4888090"/>
              <a:gd name="connsiteX1" fmla="*/ 1806448 w 5836497"/>
              <a:gd name="connsiteY1" fmla="*/ 1161622 h 4888090"/>
              <a:gd name="connsiteX2" fmla="*/ 5787136 w 5836497"/>
              <a:gd name="connsiteY2" fmla="*/ 346445 h 4888090"/>
              <a:gd name="connsiteX3" fmla="*/ 5832648 w 5836497"/>
              <a:gd name="connsiteY3" fmla="*/ 4888090 h 4888090"/>
              <a:gd name="connsiteX4" fmla="*/ 1365 w 5836497"/>
              <a:gd name="connsiteY4" fmla="*/ 4876483 h 4888090"/>
              <a:gd name="connsiteX0" fmla="*/ 1365 w 5836497"/>
              <a:gd name="connsiteY0" fmla="*/ 4876483 h 4888090"/>
              <a:gd name="connsiteX1" fmla="*/ 1806448 w 5836497"/>
              <a:gd name="connsiteY1" fmla="*/ 1161622 h 4888090"/>
              <a:gd name="connsiteX2" fmla="*/ 5836497 w 5836497"/>
              <a:gd name="connsiteY2" fmla="*/ 346445 h 4888090"/>
              <a:gd name="connsiteX3" fmla="*/ 5832648 w 5836497"/>
              <a:gd name="connsiteY3" fmla="*/ 4888090 h 4888090"/>
              <a:gd name="connsiteX4" fmla="*/ 1365 w 5836497"/>
              <a:gd name="connsiteY4" fmla="*/ 4876483 h 4888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6497" h="4888090">
                <a:moveTo>
                  <a:pt x="1365" y="4876483"/>
                </a:moveTo>
                <a:cubicBezTo>
                  <a:pt x="0" y="3426550"/>
                  <a:pt x="833926" y="1916628"/>
                  <a:pt x="1806448" y="1161622"/>
                </a:cubicBezTo>
                <a:cubicBezTo>
                  <a:pt x="2778970" y="406616"/>
                  <a:pt x="4428561" y="0"/>
                  <a:pt x="5836497" y="346445"/>
                </a:cubicBezTo>
                <a:cubicBezTo>
                  <a:pt x="5832648" y="1878260"/>
                  <a:pt x="5836497" y="3356275"/>
                  <a:pt x="5832648" y="4888090"/>
                </a:cubicBezTo>
                <a:lnTo>
                  <a:pt x="1365" y="4876483"/>
                </a:lnTo>
                <a:close/>
              </a:path>
            </a:pathLst>
          </a:custGeom>
          <a:ln w="127000">
            <a:solidFill>
              <a:schemeClr val="accent2"/>
            </a:solidFill>
          </a:ln>
        </p:spPr>
        <p:txBody>
          <a:bodyPr tIns="1800000" anchor="ctr">
            <a:normAutofit/>
          </a:bodyPr>
          <a:lstStyle>
            <a:lvl1pPr algn="ctr">
              <a:defRPr sz="1000" b="0">
                <a:solidFill>
                  <a:schemeClr val="accent4"/>
                </a:solidFill>
              </a:defRPr>
            </a:lvl1pPr>
          </a:lstStyle>
          <a:p>
            <a:r>
              <a:rPr lang="en-US"/>
              <a:t>Click icon to add picture</a:t>
            </a:r>
            <a:endParaRPr lang="en-GB"/>
          </a:p>
        </p:txBody>
      </p:sp>
      <p:sp>
        <p:nvSpPr>
          <p:cNvPr id="7" name="Text Placeholder 19"/>
          <p:cNvSpPr>
            <a:spLocks noGrp="1"/>
          </p:cNvSpPr>
          <p:nvPr>
            <p:ph type="body" sz="quarter" idx="18" hasCustomPrompt="1"/>
          </p:nvPr>
        </p:nvSpPr>
        <p:spPr>
          <a:xfrm>
            <a:off x="323851" y="3717223"/>
            <a:ext cx="3456062" cy="2088795"/>
          </a:xfrm>
        </p:spPr>
        <p:txBody>
          <a:bodyPr/>
          <a:lstStyle>
            <a:lvl1pPr>
              <a:defRPr sz="1600" b="0">
                <a:solidFill>
                  <a:schemeClr val="accent4"/>
                </a:solidFill>
              </a:defRPr>
            </a:lvl1pPr>
          </a:lstStyle>
          <a:p>
            <a:pPr lvl="0"/>
            <a:r>
              <a:rPr lang="en-US"/>
              <a:t>Add subtitle here</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439220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pic>
        <p:nvPicPr>
          <p:cNvPr id="11" name="Picture 10" hidden="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9992"/>
            <a:ext cx="7080518" cy="6230125"/>
          </a:xfrm>
          <a:prstGeom prst="rect">
            <a:avLst/>
          </a:prstGeom>
        </p:spPr>
      </p:pic>
      <p:sp>
        <p:nvSpPr>
          <p:cNvPr id="2" name="Title 1"/>
          <p:cNvSpPr>
            <a:spLocks noGrp="1"/>
          </p:cNvSpPr>
          <p:nvPr>
            <p:ph type="title" hasCustomPrompt="1"/>
          </p:nvPr>
        </p:nvSpPr>
        <p:spPr>
          <a:xfrm>
            <a:off x="323529" y="1699685"/>
            <a:ext cx="4248471" cy="1804316"/>
          </a:xfrm>
        </p:spPr>
        <p:txBody>
          <a:bodyPr anchor="b">
            <a:noAutofit/>
          </a:bodyPr>
          <a:lstStyle>
            <a:lvl1pPr>
              <a:defRPr sz="2400">
                <a:solidFill>
                  <a:schemeClr val="tx2"/>
                </a:solidFill>
              </a:defRPr>
            </a:lvl1pPr>
          </a:lstStyle>
          <a:p>
            <a:r>
              <a:rPr lang="en-US"/>
              <a:t>Click to edit section title</a:t>
            </a:r>
            <a:endParaRPr lang="en-GB"/>
          </a:p>
        </p:txBody>
      </p:sp>
      <p:sp>
        <p:nvSpPr>
          <p:cNvPr id="3" name="Date Placeholder 2"/>
          <p:cNvSpPr>
            <a:spLocks noGrp="1"/>
          </p:cNvSpPr>
          <p:nvPr>
            <p:ph type="dt" sz="half" idx="10"/>
          </p:nvPr>
        </p:nvSpPr>
        <p:spPr/>
        <p:txBody>
          <a:bodyPr/>
          <a:lstStyle>
            <a:lvl1pPr>
              <a:defRPr>
                <a:solidFill>
                  <a:schemeClr val="bg1"/>
                </a:solidFill>
              </a:defRPr>
            </a:lvl1pPr>
          </a:lstStyle>
          <a:p>
            <a:fld id="{9164215D-B1A1-483E-BBD8-1EB4CDCF1802}" type="datetime1">
              <a:rPr lang="en-GB" smtClean="0"/>
              <a:pPr/>
              <a:t>21/02/2020</a:t>
            </a:fld>
            <a:endParaRPr lang="en-GB"/>
          </a:p>
        </p:txBody>
      </p:sp>
      <p:sp>
        <p:nvSpPr>
          <p:cNvPr id="4" name="Footer Placeholder 3"/>
          <p:cNvSpPr>
            <a:spLocks noGrp="1"/>
          </p:cNvSpPr>
          <p:nvPr>
            <p:ph type="ftr" sz="quarter" idx="11"/>
          </p:nvPr>
        </p:nvSpPr>
        <p:spPr>
          <a:xfrm>
            <a:off x="673201" y="6261315"/>
            <a:ext cx="3312169" cy="120436"/>
          </a:xfrm>
        </p:spPr>
        <p:txBody>
          <a:bodyPr/>
          <a:lstStyle/>
          <a:p>
            <a:r>
              <a:rPr lang="en-GB"/>
              <a:t>Copyright © 2018 BSI. All rights reserved</a:t>
            </a:r>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
        <p:nvSpPr>
          <p:cNvPr id="7" name="Text Placeholder 19"/>
          <p:cNvSpPr>
            <a:spLocks noGrp="1"/>
          </p:cNvSpPr>
          <p:nvPr>
            <p:ph type="body" sz="quarter" idx="18" hasCustomPrompt="1"/>
          </p:nvPr>
        </p:nvSpPr>
        <p:spPr>
          <a:xfrm>
            <a:off x="323851" y="3717223"/>
            <a:ext cx="4248148" cy="2088795"/>
          </a:xfrm>
        </p:spPr>
        <p:txBody>
          <a:bodyPr/>
          <a:lstStyle>
            <a:lvl1pPr>
              <a:defRPr sz="1600" b="0">
                <a:solidFill>
                  <a:schemeClr val="accent4"/>
                </a:solidFill>
              </a:defRPr>
            </a:lvl1pPr>
          </a:lstStyle>
          <a:p>
            <a:pPr lvl="0"/>
            <a:r>
              <a:rPr lang="en-US"/>
              <a:t>Add subtitle here</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3530" y="6096000"/>
            <a:ext cx="342433" cy="2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6"/>
          <p:cNvSpPr>
            <a:spLocks/>
          </p:cNvSpPr>
          <p:nvPr userDrawn="1"/>
        </p:nvSpPr>
        <p:spPr bwMode="auto">
          <a:xfrm>
            <a:off x="1588" y="668733"/>
            <a:ext cx="6897688" cy="6216651"/>
          </a:xfrm>
          <a:custGeom>
            <a:avLst/>
            <a:gdLst/>
            <a:ahLst/>
            <a:cxnLst>
              <a:cxn ang="0">
                <a:pos x="3580" y="625"/>
              </a:cxn>
              <a:cxn ang="0">
                <a:pos x="6800" y="6"/>
              </a:cxn>
              <a:cxn ang="0">
                <a:pos x="7450" y="18"/>
              </a:cxn>
              <a:cxn ang="0">
                <a:pos x="8032" y="59"/>
              </a:cxn>
              <a:cxn ang="0">
                <a:pos x="8447" y="114"/>
              </a:cxn>
              <a:cxn ang="0">
                <a:pos x="10556" y="678"/>
              </a:cxn>
              <a:cxn ang="0">
                <a:pos x="11535" y="1131"/>
              </a:cxn>
              <a:cxn ang="0">
                <a:pos x="12443" y="1672"/>
              </a:cxn>
              <a:cxn ang="0">
                <a:pos x="15408" y="4823"/>
              </a:cxn>
              <a:cxn ang="0">
                <a:pos x="16706" y="8836"/>
              </a:cxn>
              <a:cxn ang="0">
                <a:pos x="16622" y="11348"/>
              </a:cxn>
              <a:cxn ang="0">
                <a:pos x="16159" y="11348"/>
              </a:cxn>
              <a:cxn ang="0">
                <a:pos x="16290" y="10074"/>
              </a:cxn>
              <a:cxn ang="0">
                <a:pos x="16292" y="9497"/>
              </a:cxn>
              <a:cxn ang="0">
                <a:pos x="15855" y="6943"/>
              </a:cxn>
              <a:cxn ang="0">
                <a:pos x="15186" y="5362"/>
              </a:cxn>
              <a:cxn ang="0">
                <a:pos x="12304" y="2127"/>
              </a:cxn>
              <a:cxn ang="0">
                <a:pos x="10592" y="1187"/>
              </a:cxn>
              <a:cxn ang="0">
                <a:pos x="7283" y="468"/>
              </a:cxn>
              <a:cxn ang="0">
                <a:pos x="6833" y="461"/>
              </a:cxn>
              <a:cxn ang="0">
                <a:pos x="5714" y="552"/>
              </a:cxn>
              <a:cxn ang="0">
                <a:pos x="4833" y="717"/>
              </a:cxn>
              <a:cxn ang="0">
                <a:pos x="2343" y="1708"/>
              </a:cxn>
              <a:cxn ang="0">
                <a:pos x="1045" y="2610"/>
              </a:cxn>
              <a:cxn ang="0">
                <a:pos x="0" y="3625"/>
              </a:cxn>
              <a:cxn ang="0">
                <a:pos x="0" y="2954"/>
              </a:cxn>
              <a:cxn ang="0">
                <a:pos x="3580" y="625"/>
              </a:cxn>
            </a:cxnLst>
            <a:rect l="0" t="0" r="r" b="b"/>
            <a:pathLst>
              <a:path w="16790" h="11348">
                <a:moveTo>
                  <a:pt x="3580" y="625"/>
                </a:moveTo>
                <a:cubicBezTo>
                  <a:pt x="4609" y="242"/>
                  <a:pt x="5702" y="29"/>
                  <a:pt x="6800" y="6"/>
                </a:cubicBezTo>
                <a:cubicBezTo>
                  <a:pt x="7017" y="8"/>
                  <a:pt x="7234" y="0"/>
                  <a:pt x="7450" y="18"/>
                </a:cubicBezTo>
                <a:cubicBezTo>
                  <a:pt x="7645" y="18"/>
                  <a:pt x="7838" y="45"/>
                  <a:pt x="8032" y="59"/>
                </a:cubicBezTo>
                <a:cubicBezTo>
                  <a:pt x="8171" y="72"/>
                  <a:pt x="8309" y="95"/>
                  <a:pt x="8447" y="114"/>
                </a:cubicBezTo>
                <a:cubicBezTo>
                  <a:pt x="9169" y="220"/>
                  <a:pt x="9874" y="420"/>
                  <a:pt x="10556" y="678"/>
                </a:cubicBezTo>
                <a:cubicBezTo>
                  <a:pt x="10890" y="811"/>
                  <a:pt x="11219" y="958"/>
                  <a:pt x="11535" y="1131"/>
                </a:cubicBezTo>
                <a:cubicBezTo>
                  <a:pt x="11848" y="1293"/>
                  <a:pt x="12153" y="1472"/>
                  <a:pt x="12443" y="1672"/>
                </a:cubicBezTo>
                <a:cubicBezTo>
                  <a:pt x="13654" y="2479"/>
                  <a:pt x="14674" y="3567"/>
                  <a:pt x="15408" y="4823"/>
                </a:cubicBezTo>
                <a:cubicBezTo>
                  <a:pt x="16127" y="6044"/>
                  <a:pt x="16570" y="7425"/>
                  <a:pt x="16706" y="8836"/>
                </a:cubicBezTo>
                <a:cubicBezTo>
                  <a:pt x="16790" y="9672"/>
                  <a:pt x="16755" y="10519"/>
                  <a:pt x="16622" y="11348"/>
                </a:cubicBezTo>
                <a:lnTo>
                  <a:pt x="16159" y="11348"/>
                </a:lnTo>
                <a:cubicBezTo>
                  <a:pt x="16233" y="10927"/>
                  <a:pt x="16271" y="10501"/>
                  <a:pt x="16290" y="10074"/>
                </a:cubicBezTo>
                <a:cubicBezTo>
                  <a:pt x="16295" y="9882"/>
                  <a:pt x="16293" y="9689"/>
                  <a:pt x="16292" y="9497"/>
                </a:cubicBezTo>
                <a:cubicBezTo>
                  <a:pt x="16266" y="8631"/>
                  <a:pt x="16120" y="7768"/>
                  <a:pt x="15855" y="6943"/>
                </a:cubicBezTo>
                <a:cubicBezTo>
                  <a:pt x="15680" y="6398"/>
                  <a:pt x="15463" y="5864"/>
                  <a:pt x="15186" y="5362"/>
                </a:cubicBezTo>
                <a:cubicBezTo>
                  <a:pt x="14502" y="4074"/>
                  <a:pt x="13502" y="2957"/>
                  <a:pt x="12304" y="2127"/>
                </a:cubicBezTo>
                <a:cubicBezTo>
                  <a:pt x="11765" y="1760"/>
                  <a:pt x="11195" y="1437"/>
                  <a:pt x="10592" y="1187"/>
                </a:cubicBezTo>
                <a:cubicBezTo>
                  <a:pt x="9545" y="749"/>
                  <a:pt x="8419" y="496"/>
                  <a:pt x="7283" y="468"/>
                </a:cubicBezTo>
                <a:cubicBezTo>
                  <a:pt x="7134" y="453"/>
                  <a:pt x="6983" y="464"/>
                  <a:pt x="6833" y="461"/>
                </a:cubicBezTo>
                <a:cubicBezTo>
                  <a:pt x="6459" y="475"/>
                  <a:pt x="6085" y="498"/>
                  <a:pt x="5714" y="552"/>
                </a:cubicBezTo>
                <a:cubicBezTo>
                  <a:pt x="5419" y="597"/>
                  <a:pt x="5123" y="647"/>
                  <a:pt x="4833" y="717"/>
                </a:cubicBezTo>
                <a:cubicBezTo>
                  <a:pt x="3962" y="929"/>
                  <a:pt x="3119" y="1259"/>
                  <a:pt x="2343" y="1708"/>
                </a:cubicBezTo>
                <a:cubicBezTo>
                  <a:pt x="1886" y="1971"/>
                  <a:pt x="1451" y="2274"/>
                  <a:pt x="1045" y="2610"/>
                </a:cubicBezTo>
                <a:cubicBezTo>
                  <a:pt x="668" y="2917"/>
                  <a:pt x="324" y="3263"/>
                  <a:pt x="0" y="3625"/>
                </a:cubicBezTo>
                <a:lnTo>
                  <a:pt x="0" y="2954"/>
                </a:lnTo>
                <a:cubicBezTo>
                  <a:pt x="1002" y="1926"/>
                  <a:pt x="2234" y="1124"/>
                  <a:pt x="3580" y="625"/>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sz="1800"/>
          </a:p>
        </p:txBody>
      </p:sp>
    </p:spTree>
    <p:extLst>
      <p:ext uri="{BB962C8B-B14F-4D97-AF65-F5344CB8AC3E}">
        <p14:creationId xmlns:p14="http://schemas.microsoft.com/office/powerpoint/2010/main" val="279495476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3">
    <p:spTree>
      <p:nvGrpSpPr>
        <p:cNvPr id="1" name=""/>
        <p:cNvGrpSpPr/>
        <p:nvPr/>
      </p:nvGrpSpPr>
      <p:grpSpPr>
        <a:xfrm>
          <a:off x="0" y="0"/>
          <a:ext cx="0" cy="0"/>
          <a:chOff x="0" y="0"/>
          <a:chExt cx="0" cy="0"/>
        </a:xfrm>
      </p:grpSpPr>
      <p:sp>
        <p:nvSpPr>
          <p:cNvPr id="8" name="Oval 7"/>
          <p:cNvSpPr/>
          <p:nvPr userDrawn="1"/>
        </p:nvSpPr>
        <p:spPr>
          <a:xfrm>
            <a:off x="2525221" y="740701"/>
            <a:ext cx="4073640" cy="5431520"/>
          </a:xfrm>
          <a:prstGeom prst="ellipse">
            <a:avLst/>
          </a:prstGeom>
          <a:solidFill>
            <a:schemeClr val="bg1"/>
          </a:solidFill>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3095837" y="1699685"/>
            <a:ext cx="2952539" cy="1804316"/>
          </a:xfrm>
        </p:spPr>
        <p:txBody>
          <a:bodyPr anchor="b">
            <a:noAutofit/>
          </a:bodyPr>
          <a:lstStyle>
            <a:lvl1pPr algn="ctr">
              <a:defRPr sz="2400">
                <a:solidFill>
                  <a:schemeClr val="tx2"/>
                </a:solidFill>
              </a:defRPr>
            </a:lvl1pPr>
          </a:lstStyle>
          <a:p>
            <a:r>
              <a:rPr lang="en-US"/>
              <a:t>Click to edit section title</a:t>
            </a:r>
            <a:endParaRPr lang="en-GB"/>
          </a:p>
        </p:txBody>
      </p:sp>
      <p:sp>
        <p:nvSpPr>
          <p:cNvPr id="3" name="Date Placeholder 2"/>
          <p:cNvSpPr>
            <a:spLocks noGrp="1"/>
          </p:cNvSpPr>
          <p:nvPr>
            <p:ph type="dt" sz="half" idx="10"/>
          </p:nvPr>
        </p:nvSpPr>
        <p:spPr/>
        <p:txBody>
          <a:bodyPr/>
          <a:lstStyle>
            <a:lvl1pPr>
              <a:defRPr>
                <a:solidFill>
                  <a:schemeClr val="bg1"/>
                </a:solidFill>
              </a:defRPr>
            </a:lvl1pPr>
          </a:lstStyle>
          <a:p>
            <a:fld id="{0D9E7322-AD26-4AE2-BB5D-94BC2512D7A9}" type="datetime1">
              <a:rPr lang="en-GB" smtClean="0"/>
              <a:pPr/>
              <a:t>21/02/2020</a:t>
            </a:fld>
            <a:endParaRPr lang="en-GB"/>
          </a:p>
        </p:txBody>
      </p:sp>
      <p:sp>
        <p:nvSpPr>
          <p:cNvPr id="4" name="Footer Placeholder 3"/>
          <p:cNvSpPr>
            <a:spLocks noGrp="1"/>
          </p:cNvSpPr>
          <p:nvPr>
            <p:ph type="ftr" sz="quarter" idx="11"/>
          </p:nvPr>
        </p:nvSpPr>
        <p:spPr>
          <a:xfrm>
            <a:off x="673201" y="6261315"/>
            <a:ext cx="3312169" cy="120436"/>
          </a:xfrm>
        </p:spPr>
        <p:txBody>
          <a:bodyPr/>
          <a:lstStyle/>
          <a:p>
            <a:r>
              <a:rPr lang="en-GB"/>
              <a:t>Copyright © 2018 BSI. All rights reserved</a:t>
            </a:r>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
        <p:nvSpPr>
          <p:cNvPr id="7" name="Text Placeholder 19"/>
          <p:cNvSpPr>
            <a:spLocks noGrp="1"/>
          </p:cNvSpPr>
          <p:nvPr>
            <p:ph type="body" sz="quarter" idx="18" hasCustomPrompt="1"/>
          </p:nvPr>
        </p:nvSpPr>
        <p:spPr>
          <a:xfrm>
            <a:off x="3095837" y="3717223"/>
            <a:ext cx="2952539" cy="1585028"/>
          </a:xfrm>
        </p:spPr>
        <p:txBody>
          <a:bodyPr/>
          <a:lstStyle>
            <a:lvl1pPr algn="ctr">
              <a:defRPr sz="1600" b="0">
                <a:solidFill>
                  <a:schemeClr val="accent4"/>
                </a:solidFill>
              </a:defRPr>
            </a:lvl1pPr>
            <a:lvl2pPr algn="ctr">
              <a:defRPr/>
            </a:lvl2pPr>
            <a:lvl3pPr algn="ctr">
              <a:defRPr/>
            </a:lvl3pPr>
            <a:lvl4pPr algn="ctr">
              <a:defRPr/>
            </a:lvl4pPr>
            <a:lvl5pPr algn="ctr">
              <a:defRPr/>
            </a:lvl5pPr>
          </a:lstStyle>
          <a:p>
            <a:pPr lvl="0"/>
            <a:r>
              <a:rPr lang="en-US"/>
              <a:t>Add subtitle here</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hord 8"/>
          <p:cNvSpPr>
            <a:spLocks noChangeAspect="1"/>
          </p:cNvSpPr>
          <p:nvPr userDrawn="1"/>
        </p:nvSpPr>
        <p:spPr>
          <a:xfrm>
            <a:off x="-722213" y="1748813"/>
            <a:ext cx="2610000" cy="3480000"/>
          </a:xfrm>
          <a:prstGeom prst="chord">
            <a:avLst>
              <a:gd name="adj1" fmla="val 14396573"/>
              <a:gd name="adj2" fmla="val 7228746"/>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0" name="Chord 9"/>
          <p:cNvSpPr>
            <a:spLocks noChangeAspect="1"/>
          </p:cNvSpPr>
          <p:nvPr userDrawn="1"/>
        </p:nvSpPr>
        <p:spPr>
          <a:xfrm flipH="1">
            <a:off x="7236296" y="1748813"/>
            <a:ext cx="2610000" cy="3480000"/>
          </a:xfrm>
          <a:prstGeom prst="chord">
            <a:avLst>
              <a:gd name="adj1" fmla="val 14396573"/>
              <a:gd name="adj2" fmla="val 7228746"/>
            </a:avLst>
          </a:prstGeom>
          <a:solidFill>
            <a:schemeClr val="bg1"/>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3360996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eneral content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FC03BDA7-8DF5-4792-BF17-9FA15C65071B}" type="datetime1">
              <a:rPr lang="en-GB" smtClean="0"/>
              <a:pPr/>
              <a:t>21/02/2020</a:t>
            </a:fld>
            <a:endParaRPr lang="en-GB"/>
          </a:p>
        </p:txBody>
      </p:sp>
      <p:sp>
        <p:nvSpPr>
          <p:cNvPr id="4" name="Footer Placeholder 3"/>
          <p:cNvSpPr>
            <a:spLocks noGrp="1"/>
          </p:cNvSpPr>
          <p:nvPr>
            <p:ph type="ftr" sz="quarter" idx="11"/>
          </p:nvPr>
        </p:nvSpPr>
        <p:spPr/>
        <p:txBody>
          <a:bodyPr/>
          <a:lstStyle/>
          <a:p>
            <a:r>
              <a:rPr lang="en-GB"/>
              <a:t>Copyright © 2018 BSI. All rights reserved</a:t>
            </a:r>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
        <p:nvSpPr>
          <p:cNvPr id="7" name="Content Placeholder 6"/>
          <p:cNvSpPr>
            <a:spLocks noGrp="1"/>
          </p:cNvSpPr>
          <p:nvPr>
            <p:ph sz="quarter" idx="13" hasCustomPrompt="1"/>
          </p:nvPr>
        </p:nvSpPr>
        <p:spPr/>
        <p:txBody>
          <a:bodyPr/>
          <a:lstStyle>
            <a:lvl1pPr>
              <a:defRPr b="0">
                <a:solidFill>
                  <a:schemeClr val="tx1"/>
                </a:solidFill>
              </a:defRPr>
            </a:lvl1pPr>
            <a:lvl2pPr marL="285750" indent="-285750">
              <a:buFont typeface="Arial" pitchFamily="34" charset="0"/>
              <a:buChar char="•"/>
              <a:defRPr/>
            </a:lvl2pPr>
            <a:lvl5pPr>
              <a:defRPr/>
            </a:lvl5pPr>
            <a:lvl6pPr>
              <a:defRPr/>
            </a:lvl6pPr>
          </a:lstStyle>
          <a:p>
            <a:pPr lvl="0"/>
            <a:r>
              <a:rPr lang="en-US"/>
              <a:t>Click to edit body text</a:t>
            </a:r>
          </a:p>
          <a:p>
            <a:pPr lvl="2"/>
            <a:r>
              <a:rPr lang="en-US"/>
              <a:t>Third level</a:t>
            </a:r>
          </a:p>
          <a:p>
            <a:pPr lvl="3"/>
            <a:r>
              <a:rPr lang="en-US"/>
              <a:t>Fourth level</a:t>
            </a:r>
          </a:p>
        </p:txBody>
      </p:sp>
    </p:spTree>
    <p:extLst>
      <p:ext uri="{BB962C8B-B14F-4D97-AF65-F5344CB8AC3E}">
        <p14:creationId xmlns:p14="http://schemas.microsoft.com/office/powerpoint/2010/main" val="200608526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al content layout 2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a:t>Click to edit Master title style</a:t>
            </a:r>
            <a:endParaRPr lang="en-GB"/>
          </a:p>
        </p:txBody>
      </p:sp>
      <p:sp>
        <p:nvSpPr>
          <p:cNvPr id="3" name="Date Placeholder 2"/>
          <p:cNvSpPr>
            <a:spLocks noGrp="1"/>
          </p:cNvSpPr>
          <p:nvPr>
            <p:ph type="dt" sz="half" idx="10"/>
          </p:nvPr>
        </p:nvSpPr>
        <p:spPr/>
        <p:txBody>
          <a:bodyPr/>
          <a:lstStyle/>
          <a:p>
            <a:fld id="{40C10BF3-1B97-4447-A39F-4D3274472D69}" type="datetime1">
              <a:rPr lang="en-GB" smtClean="0"/>
              <a:pPr/>
              <a:t>21/02/2020</a:t>
            </a:fld>
            <a:endParaRPr lang="en-GB"/>
          </a:p>
        </p:txBody>
      </p:sp>
      <p:sp>
        <p:nvSpPr>
          <p:cNvPr id="4" name="Footer Placeholder 3"/>
          <p:cNvSpPr>
            <a:spLocks noGrp="1"/>
          </p:cNvSpPr>
          <p:nvPr>
            <p:ph type="ftr" sz="quarter" idx="11"/>
          </p:nvPr>
        </p:nvSpPr>
        <p:spPr/>
        <p:txBody>
          <a:bodyPr/>
          <a:lstStyle/>
          <a:p>
            <a:r>
              <a:rPr lang="en-GB"/>
              <a:t>Copyright © 2018 BSI. All rights reserved</a:t>
            </a:r>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
        <p:nvSpPr>
          <p:cNvPr id="7" name="Content Placeholder 6"/>
          <p:cNvSpPr>
            <a:spLocks noGrp="1"/>
          </p:cNvSpPr>
          <p:nvPr>
            <p:ph sz="quarter" idx="13" hasCustomPrompt="1"/>
          </p:nvPr>
        </p:nvSpPr>
        <p:spPr>
          <a:xfrm>
            <a:off x="323528" y="1365251"/>
            <a:ext cx="4248472" cy="4440767"/>
          </a:xfrm>
        </p:spPr>
        <p:txBody>
          <a:bodyPr rIns="90000"/>
          <a:lstStyle>
            <a:lvl1pPr>
              <a:defRPr b="0">
                <a:solidFill>
                  <a:schemeClr val="tx1"/>
                </a:solidFill>
              </a:defRPr>
            </a:lvl1pPr>
            <a:lvl5pPr>
              <a:defRPr/>
            </a:lvl5pPr>
            <a:lvl6pPr>
              <a:defRPr/>
            </a:lvl6pPr>
          </a:lstStyle>
          <a:p>
            <a:pPr lvl="0"/>
            <a:r>
              <a:rPr lang="en-US"/>
              <a:t>Click to edit body text</a:t>
            </a:r>
          </a:p>
          <a:p>
            <a:pPr lvl="2"/>
            <a:r>
              <a:rPr lang="en-US"/>
              <a:t>Third level</a:t>
            </a:r>
          </a:p>
          <a:p>
            <a:pPr lvl="3"/>
            <a:r>
              <a:rPr lang="en-US"/>
              <a:t>Fourth level</a:t>
            </a:r>
          </a:p>
        </p:txBody>
      </p:sp>
      <p:sp>
        <p:nvSpPr>
          <p:cNvPr id="8" name="Content Placeholder 6"/>
          <p:cNvSpPr>
            <a:spLocks noGrp="1"/>
          </p:cNvSpPr>
          <p:nvPr>
            <p:ph sz="quarter" idx="14" hasCustomPrompt="1"/>
          </p:nvPr>
        </p:nvSpPr>
        <p:spPr>
          <a:xfrm>
            <a:off x="4563856" y="1365251"/>
            <a:ext cx="4248472" cy="4440767"/>
          </a:xfrm>
        </p:spPr>
        <p:txBody>
          <a:bodyPr lIns="90000" rIns="0"/>
          <a:lstStyle>
            <a:lvl1pPr>
              <a:defRPr/>
            </a:lvl1pPr>
            <a:lvl2pPr>
              <a:defRPr sz="1800"/>
            </a:lvl2pPr>
            <a:lvl5pPr>
              <a:defRPr/>
            </a:lvl5pPr>
            <a:lvl6pPr>
              <a:defRPr/>
            </a:lvl6pPr>
          </a:lstStyle>
          <a:p>
            <a:pPr lvl="1"/>
            <a:r>
              <a:rPr lang="en-US"/>
              <a:t>Second level</a:t>
            </a:r>
          </a:p>
          <a:p>
            <a:pPr lvl="2"/>
            <a:r>
              <a:rPr lang="en-US"/>
              <a:t>Third level</a:t>
            </a:r>
          </a:p>
          <a:p>
            <a:pPr lvl="3"/>
            <a:r>
              <a:rPr lang="en-US"/>
              <a:t>Fourth level</a:t>
            </a:r>
          </a:p>
        </p:txBody>
      </p:sp>
      <p:grpSp>
        <p:nvGrpSpPr>
          <p:cNvPr id="29" name="Group 28"/>
          <p:cNvGrpSpPr/>
          <p:nvPr userDrawn="1"/>
        </p:nvGrpSpPr>
        <p:grpSpPr>
          <a:xfrm>
            <a:off x="-2268760" y="1108839"/>
            <a:ext cx="2107137" cy="3683011"/>
            <a:chOff x="5655881" y="562596"/>
            <a:chExt cx="2107137" cy="2762258"/>
          </a:xfrm>
        </p:grpSpPr>
        <p:grpSp>
          <p:nvGrpSpPr>
            <p:cNvPr id="30" name="Group 29"/>
            <p:cNvGrpSpPr/>
            <p:nvPr userDrawn="1"/>
          </p:nvGrpSpPr>
          <p:grpSpPr>
            <a:xfrm>
              <a:off x="5655881" y="832626"/>
              <a:ext cx="2107137" cy="2492228"/>
              <a:chOff x="-2412776" y="660661"/>
              <a:chExt cx="2107137" cy="1869173"/>
            </a:xfrm>
          </p:grpSpPr>
          <p:sp>
            <p:nvSpPr>
              <p:cNvPr id="34" name="TextBox 25"/>
              <p:cNvSpPr txBox="1"/>
              <p:nvPr userDrawn="1"/>
            </p:nvSpPr>
            <p:spPr>
              <a:xfrm>
                <a:off x="-2412776" y="984698"/>
                <a:ext cx="2107137" cy="154513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a:solidFill>
                      <a:srgbClr val="000000"/>
                    </a:solidFill>
                  </a:rPr>
                  <a:t>To format</a:t>
                </a:r>
                <a:r>
                  <a:rPr lang="en-GB" sz="1050" baseline="0">
                    <a:solidFill>
                      <a:srgbClr val="000000"/>
                    </a:solidFill>
                  </a:rPr>
                  <a:t> the body text to match any of the examples shown, simply highlight the specific line(s) of text and click ‘tab’ or press ‘increase/decrease list level’ button. If you continue to click the ‘Tab’ button and the text turns white you have tabbed too far and should use the ‘decrease level’ button to return to compliant text.</a:t>
                </a:r>
              </a:p>
              <a:p>
                <a:endParaRPr lang="en-GB" sz="1050">
                  <a:solidFill>
                    <a:srgbClr val="000000"/>
                  </a:solidFill>
                </a:endParaRPr>
              </a:p>
              <a:p>
                <a:r>
                  <a:rPr lang="en-GB" sz="1050"/>
                  <a:t>Bullet formatted text is not available as part of a ‘slide Layout’ option.</a:t>
                </a:r>
                <a:endParaRPr lang="en-GB" sz="1050" baseline="0"/>
              </a:p>
              <a:p>
                <a:endParaRPr lang="en-GB" sz="1050" baseline="0">
                  <a:solidFill>
                    <a:srgbClr val="000000"/>
                  </a:solidFill>
                </a:endParaRPr>
              </a:p>
              <a:p>
                <a:r>
                  <a:rPr lang="en-GB" sz="1050" baseline="0">
                    <a:solidFill>
                      <a:srgbClr val="000000"/>
                    </a:solidFill>
                  </a:rPr>
                  <a:t>Do not use the bullet point button to format your text.</a:t>
                </a:r>
                <a:endParaRPr lang="en-GB" sz="1050">
                  <a:solidFill>
                    <a:srgbClr val="000000"/>
                  </a:solidFill>
                </a:endParaRPr>
              </a:p>
            </p:txBody>
          </p:sp>
          <p:pic>
            <p:nvPicPr>
              <p:cNvPr id="35" name="Picture 34" descr="icon_information-white.png"/>
              <p:cNvPicPr>
                <a:picLocks noChangeAspect="1"/>
              </p:cNvPicPr>
              <p:nvPr userDrawn="1"/>
            </p:nvPicPr>
            <p:blipFill>
              <a:blip r:embed="rId2" cstate="print">
                <a:lum bright="-100000"/>
              </a:blip>
              <a:stretch>
                <a:fillRect/>
              </a:stretch>
            </p:blipFill>
            <p:spPr>
              <a:xfrm>
                <a:off x="-1764703" y="660661"/>
                <a:ext cx="121592" cy="240085"/>
              </a:xfrm>
              <a:prstGeom prst="rect">
                <a:avLst/>
              </a:prstGeom>
            </p:spPr>
          </p:pic>
        </p:grpSp>
        <p:grpSp>
          <p:nvGrpSpPr>
            <p:cNvPr id="31" name="Group 30"/>
            <p:cNvGrpSpPr/>
            <p:nvPr userDrawn="1"/>
          </p:nvGrpSpPr>
          <p:grpSpPr>
            <a:xfrm>
              <a:off x="6303954" y="562596"/>
              <a:ext cx="540060" cy="540060"/>
              <a:chOff x="6303954" y="562596"/>
              <a:chExt cx="540060" cy="540060"/>
            </a:xfrm>
          </p:grpSpPr>
          <p:sp>
            <p:nvSpPr>
              <p:cNvPr id="32" name="Donut 31"/>
              <p:cNvSpPr/>
              <p:nvPr userDrawn="1"/>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GB" sz="1350">
                  <a:solidFill>
                    <a:schemeClr val="tx1"/>
                  </a:solidFill>
                </a:endParaRPr>
              </a:p>
            </p:txBody>
          </p:sp>
          <p:pic>
            <p:nvPicPr>
              <p:cNvPr id="33" name="Picture 32" descr="increase_indent.png"/>
              <p:cNvPicPr>
                <a:picLocks noChangeAspect="1"/>
              </p:cNvPicPr>
              <p:nvPr userDrawn="1"/>
            </p:nvPicPr>
            <p:blipFill>
              <a:blip r:embed="rId3" cstate="print">
                <a:lum bright="-100000"/>
              </a:blip>
              <a:stretch>
                <a:fillRect/>
              </a:stretch>
            </p:blipFill>
            <p:spPr>
              <a:xfrm>
                <a:off x="6425212" y="679422"/>
                <a:ext cx="317520" cy="317520"/>
              </a:xfrm>
              <a:prstGeom prst="rect">
                <a:avLst/>
              </a:prstGeom>
            </p:spPr>
          </p:pic>
        </p:grpSp>
      </p:grpSp>
    </p:spTree>
    <p:extLst>
      <p:ext uri="{BB962C8B-B14F-4D97-AF65-F5344CB8AC3E}">
        <p14:creationId xmlns:p14="http://schemas.microsoft.com/office/powerpoint/2010/main" val="1144801026"/>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al content layout 3 (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a:t>Click to edit Master title style</a:t>
            </a:r>
            <a:endParaRPr lang="en-GB"/>
          </a:p>
        </p:txBody>
      </p:sp>
      <p:sp>
        <p:nvSpPr>
          <p:cNvPr id="3" name="Date Placeholder 2"/>
          <p:cNvSpPr>
            <a:spLocks noGrp="1"/>
          </p:cNvSpPr>
          <p:nvPr>
            <p:ph type="dt" sz="half" idx="10"/>
          </p:nvPr>
        </p:nvSpPr>
        <p:spPr>
          <a:xfrm>
            <a:off x="673200" y="6432000"/>
            <a:ext cx="3898800" cy="148800"/>
          </a:xfrm>
        </p:spPr>
        <p:txBody>
          <a:bodyPr/>
          <a:lstStyle/>
          <a:p>
            <a:fld id="{29132884-783D-4657-9AA5-E697B4352111}" type="datetime1">
              <a:rPr lang="en-GB" smtClean="0"/>
              <a:pPr/>
              <a:t>21/02/2020</a:t>
            </a:fld>
            <a:endParaRPr lang="en-GB"/>
          </a:p>
        </p:txBody>
      </p:sp>
      <p:sp>
        <p:nvSpPr>
          <p:cNvPr id="4" name="Footer Placeholder 3"/>
          <p:cNvSpPr>
            <a:spLocks noGrp="1"/>
          </p:cNvSpPr>
          <p:nvPr>
            <p:ph type="ftr" sz="quarter" idx="11"/>
          </p:nvPr>
        </p:nvSpPr>
        <p:spPr/>
        <p:txBody>
          <a:bodyPr/>
          <a:lstStyle/>
          <a:p>
            <a:r>
              <a:rPr lang="en-GB"/>
              <a:t>Copyright © 2018 BSI. All rights reserved</a:t>
            </a:r>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
        <p:nvSpPr>
          <p:cNvPr id="7" name="Content Placeholder 6"/>
          <p:cNvSpPr>
            <a:spLocks noGrp="1"/>
          </p:cNvSpPr>
          <p:nvPr>
            <p:ph sz="quarter" idx="13" hasCustomPrompt="1"/>
          </p:nvPr>
        </p:nvSpPr>
        <p:spPr>
          <a:xfrm>
            <a:off x="323528" y="1365251"/>
            <a:ext cx="2829600" cy="4440767"/>
          </a:xfrm>
        </p:spPr>
        <p:txBody>
          <a:bodyPr rIns="90000"/>
          <a:lstStyle>
            <a:lvl1pPr>
              <a:defRPr/>
            </a:lvl1pPr>
            <a:lvl2pPr>
              <a:defRPr sz="1800" baseline="0"/>
            </a:lvl2pPr>
            <a:lvl3pPr>
              <a:defRPr/>
            </a:lvl3pPr>
            <a:lvl4pPr>
              <a:defRPr/>
            </a:lvl4pPr>
            <a:lvl5pPr>
              <a:defRPr/>
            </a:lvl5pPr>
            <a:lvl6pPr>
              <a:defRPr/>
            </a:lvl6pPr>
          </a:lstStyle>
          <a:p>
            <a:pPr lvl="1"/>
            <a:r>
              <a:rPr lang="en-US"/>
              <a:t>Click to edit body text</a:t>
            </a:r>
          </a:p>
          <a:p>
            <a:pPr lvl="2"/>
            <a:r>
              <a:rPr lang="en-US"/>
              <a:t>Second level</a:t>
            </a:r>
          </a:p>
          <a:p>
            <a:pPr lvl="3"/>
            <a:r>
              <a:rPr lang="en-US"/>
              <a:t>Third level</a:t>
            </a:r>
          </a:p>
        </p:txBody>
      </p:sp>
      <p:sp>
        <p:nvSpPr>
          <p:cNvPr id="9" name="Content Placeholder 6"/>
          <p:cNvSpPr>
            <a:spLocks noGrp="1"/>
          </p:cNvSpPr>
          <p:nvPr>
            <p:ph sz="quarter" idx="14" hasCustomPrompt="1"/>
          </p:nvPr>
        </p:nvSpPr>
        <p:spPr>
          <a:xfrm>
            <a:off x="3157200" y="1365251"/>
            <a:ext cx="2829600" cy="4440767"/>
          </a:xfrm>
        </p:spPr>
        <p:txBody>
          <a:bodyPr rIns="90000"/>
          <a:lstStyle>
            <a:lvl1pPr>
              <a:defRPr/>
            </a:lvl1pPr>
            <a:lvl2pPr>
              <a:defRPr sz="1800"/>
            </a:lvl2pPr>
            <a:lvl3pPr>
              <a:defRPr/>
            </a:lvl3pPr>
            <a:lvl4pPr>
              <a:defRPr/>
            </a:lvl4pPr>
            <a:lvl5pPr>
              <a:defRPr/>
            </a:lvl5pPr>
            <a:lvl6pPr>
              <a:defRPr/>
            </a:lvl6pPr>
          </a:lstStyle>
          <a:p>
            <a:pPr lvl="1"/>
            <a:r>
              <a:rPr lang="en-US"/>
              <a:t>Click to edit body text</a:t>
            </a:r>
          </a:p>
          <a:p>
            <a:pPr lvl="2"/>
            <a:r>
              <a:rPr lang="en-US"/>
              <a:t>Second level</a:t>
            </a:r>
          </a:p>
          <a:p>
            <a:pPr lvl="3"/>
            <a:r>
              <a:rPr lang="en-US"/>
              <a:t>Third level</a:t>
            </a:r>
          </a:p>
        </p:txBody>
      </p:sp>
      <p:sp>
        <p:nvSpPr>
          <p:cNvPr id="10" name="Content Placeholder 6"/>
          <p:cNvSpPr>
            <a:spLocks noGrp="1"/>
          </p:cNvSpPr>
          <p:nvPr>
            <p:ph sz="quarter" idx="15" hasCustomPrompt="1"/>
          </p:nvPr>
        </p:nvSpPr>
        <p:spPr>
          <a:xfrm>
            <a:off x="5990872" y="1365251"/>
            <a:ext cx="2829600" cy="4440767"/>
          </a:xfrm>
        </p:spPr>
        <p:txBody>
          <a:bodyPr rIns="90000"/>
          <a:lstStyle>
            <a:lvl1pPr>
              <a:defRPr/>
            </a:lvl1pPr>
            <a:lvl2pPr>
              <a:defRPr sz="1800"/>
            </a:lvl2pPr>
            <a:lvl3pPr>
              <a:defRPr/>
            </a:lvl3pPr>
            <a:lvl4pPr>
              <a:defRPr/>
            </a:lvl4pPr>
            <a:lvl5pPr>
              <a:defRPr/>
            </a:lvl5pPr>
            <a:lvl6pPr>
              <a:defRPr/>
            </a:lvl6pPr>
          </a:lstStyle>
          <a:p>
            <a:pPr lvl="1"/>
            <a:r>
              <a:rPr lang="en-US"/>
              <a:t>Click to edit body text</a:t>
            </a:r>
          </a:p>
          <a:p>
            <a:pPr lvl="2"/>
            <a:r>
              <a:rPr lang="en-US"/>
              <a:t>Second level</a:t>
            </a:r>
          </a:p>
          <a:p>
            <a:pPr lvl="3"/>
            <a:r>
              <a:rPr lang="en-US"/>
              <a:t>Third level</a:t>
            </a:r>
          </a:p>
        </p:txBody>
      </p:sp>
      <p:grpSp>
        <p:nvGrpSpPr>
          <p:cNvPr id="16" name="Group 15"/>
          <p:cNvGrpSpPr/>
          <p:nvPr userDrawn="1"/>
        </p:nvGrpSpPr>
        <p:grpSpPr>
          <a:xfrm>
            <a:off x="-2268760" y="1108839"/>
            <a:ext cx="2107137" cy="3683011"/>
            <a:chOff x="5655881" y="562596"/>
            <a:chExt cx="2107137" cy="2762258"/>
          </a:xfrm>
        </p:grpSpPr>
        <p:grpSp>
          <p:nvGrpSpPr>
            <p:cNvPr id="17" name="Group 16"/>
            <p:cNvGrpSpPr/>
            <p:nvPr userDrawn="1"/>
          </p:nvGrpSpPr>
          <p:grpSpPr>
            <a:xfrm>
              <a:off x="5655881" y="832626"/>
              <a:ext cx="2107137" cy="2492228"/>
              <a:chOff x="-2412776" y="660661"/>
              <a:chExt cx="2107137" cy="1869173"/>
            </a:xfrm>
          </p:grpSpPr>
          <p:sp>
            <p:nvSpPr>
              <p:cNvPr id="28" name="TextBox 25"/>
              <p:cNvSpPr txBox="1"/>
              <p:nvPr userDrawn="1"/>
            </p:nvSpPr>
            <p:spPr>
              <a:xfrm>
                <a:off x="-2412776" y="984698"/>
                <a:ext cx="2107137" cy="154513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a:solidFill>
                      <a:srgbClr val="000000"/>
                    </a:solidFill>
                  </a:rPr>
                  <a:t>To format</a:t>
                </a:r>
                <a:r>
                  <a:rPr lang="en-GB" sz="1050" baseline="0">
                    <a:solidFill>
                      <a:srgbClr val="000000"/>
                    </a:solidFill>
                  </a:rPr>
                  <a:t> the body text to match any of the examples shown, simply highlight the specific line(s) of text and click ‘tab’ or press ‘increase/decrease list level’ button. If you continue to click the ‘Tab’ button and the text turns white you have tabbed too far and should use the ‘decrease level’ button to return to compliant text.</a:t>
                </a:r>
              </a:p>
              <a:p>
                <a:endParaRPr lang="en-GB" sz="1050">
                  <a:solidFill>
                    <a:srgbClr val="000000"/>
                  </a:solidFill>
                </a:endParaRPr>
              </a:p>
              <a:p>
                <a:r>
                  <a:rPr lang="en-GB" sz="1050"/>
                  <a:t>Bullet formatted text is not available as part of a ‘slide Layout’ option.</a:t>
                </a:r>
                <a:endParaRPr lang="en-GB" sz="1050" baseline="0"/>
              </a:p>
              <a:p>
                <a:endParaRPr lang="en-GB" sz="1050" baseline="0">
                  <a:solidFill>
                    <a:srgbClr val="000000"/>
                  </a:solidFill>
                </a:endParaRPr>
              </a:p>
              <a:p>
                <a:r>
                  <a:rPr lang="en-GB" sz="1050" baseline="0">
                    <a:solidFill>
                      <a:srgbClr val="000000"/>
                    </a:solidFill>
                  </a:rPr>
                  <a:t>Do not use the bullet point button to format your text.</a:t>
                </a:r>
                <a:endParaRPr lang="en-GB" sz="1050">
                  <a:solidFill>
                    <a:srgbClr val="000000"/>
                  </a:solidFill>
                </a:endParaRPr>
              </a:p>
            </p:txBody>
          </p:sp>
          <p:pic>
            <p:nvPicPr>
              <p:cNvPr id="29" name="Picture 28" descr="icon_information-white.png"/>
              <p:cNvPicPr>
                <a:picLocks noChangeAspect="1"/>
              </p:cNvPicPr>
              <p:nvPr userDrawn="1"/>
            </p:nvPicPr>
            <p:blipFill>
              <a:blip r:embed="rId2" cstate="print">
                <a:lum bright="-100000"/>
              </a:blip>
              <a:stretch>
                <a:fillRect/>
              </a:stretch>
            </p:blipFill>
            <p:spPr>
              <a:xfrm>
                <a:off x="-1764703" y="660661"/>
                <a:ext cx="121592" cy="240085"/>
              </a:xfrm>
              <a:prstGeom prst="rect">
                <a:avLst/>
              </a:prstGeom>
            </p:spPr>
          </p:pic>
        </p:grpSp>
        <p:grpSp>
          <p:nvGrpSpPr>
            <p:cNvPr id="25" name="Group 24"/>
            <p:cNvGrpSpPr/>
            <p:nvPr userDrawn="1"/>
          </p:nvGrpSpPr>
          <p:grpSpPr>
            <a:xfrm>
              <a:off x="6303954" y="562596"/>
              <a:ext cx="540060" cy="540060"/>
              <a:chOff x="6303954" y="562596"/>
              <a:chExt cx="540060" cy="540060"/>
            </a:xfrm>
          </p:grpSpPr>
          <p:sp>
            <p:nvSpPr>
              <p:cNvPr id="26" name="Donut 25"/>
              <p:cNvSpPr/>
              <p:nvPr userDrawn="1"/>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GB" sz="1350">
                  <a:solidFill>
                    <a:schemeClr val="tx1"/>
                  </a:solidFill>
                </a:endParaRPr>
              </a:p>
            </p:txBody>
          </p:sp>
          <p:pic>
            <p:nvPicPr>
              <p:cNvPr id="27" name="Picture 26" descr="increase_indent.png"/>
              <p:cNvPicPr>
                <a:picLocks noChangeAspect="1"/>
              </p:cNvPicPr>
              <p:nvPr userDrawn="1"/>
            </p:nvPicPr>
            <p:blipFill>
              <a:blip r:embed="rId3" cstate="print">
                <a:lum bright="-100000"/>
              </a:blip>
              <a:stretch>
                <a:fillRect/>
              </a:stretch>
            </p:blipFill>
            <p:spPr>
              <a:xfrm>
                <a:off x="6425212" y="679422"/>
                <a:ext cx="317520" cy="317520"/>
              </a:xfrm>
              <a:prstGeom prst="rect">
                <a:avLst/>
              </a:prstGeom>
            </p:spPr>
          </p:pic>
        </p:grpSp>
      </p:grpSp>
    </p:spTree>
    <p:extLst>
      <p:ext uri="{BB962C8B-B14F-4D97-AF65-F5344CB8AC3E}">
        <p14:creationId xmlns:p14="http://schemas.microsoft.com/office/powerpoint/2010/main" val="300232445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E5A1D0F-1AC4-448A-9BDB-676E6E55D36C}" type="datetime1">
              <a:rPr lang="en-US" altLang="en-US"/>
              <a:pPr>
                <a:defRPr/>
              </a:pPr>
              <a:t>2/21/2020</a:t>
            </a:fld>
            <a:endParaRPr lang="en-US" alt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104" charset="0"/>
                <a:ea typeface="Arial" pitchFamily="-104" charset="0"/>
                <a:cs typeface="Arial" pitchFamily="-10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D4ABA4-A6B1-44D5-BD05-A8570BA8E493}" type="slidenum">
              <a:rPr lang="en-US" altLang="en-US"/>
              <a:pPr>
                <a:defRPr/>
              </a:pPr>
              <a:t>‹#›</a:t>
            </a:fld>
            <a:endParaRPr lang="en-US" altLang="en-US"/>
          </a:p>
        </p:txBody>
      </p:sp>
    </p:spTree>
    <p:extLst>
      <p:ext uri="{BB962C8B-B14F-4D97-AF65-F5344CB8AC3E}">
        <p14:creationId xmlns:p14="http://schemas.microsoft.com/office/powerpoint/2010/main" val="1744790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al content layout 4 (3 shaded columns)">
    <p:spTree>
      <p:nvGrpSpPr>
        <p:cNvPr id="1" name=""/>
        <p:cNvGrpSpPr/>
        <p:nvPr/>
      </p:nvGrpSpPr>
      <p:grpSpPr>
        <a:xfrm>
          <a:off x="0" y="0"/>
          <a:ext cx="0" cy="0"/>
          <a:chOff x="0" y="0"/>
          <a:chExt cx="0" cy="0"/>
        </a:xfrm>
      </p:grpSpPr>
      <p:sp>
        <p:nvSpPr>
          <p:cNvPr id="2" name="Title 1"/>
          <p:cNvSpPr>
            <a:spLocks noGrp="1"/>
          </p:cNvSpPr>
          <p:nvPr>
            <p:ph type="title"/>
          </p:nvPr>
        </p:nvSpPr>
        <p:spPr>
          <a:xfrm>
            <a:off x="323528" y="212643"/>
            <a:ext cx="8488800" cy="555363"/>
          </a:xfrm>
        </p:spPr>
        <p:txBody>
          <a:bodyPr>
            <a:normAutofit/>
          </a:bodyPr>
          <a:lstStyle>
            <a:lvl1pPr>
              <a:defRPr sz="2400" b="1"/>
            </a:lvl1pPr>
          </a:lstStyle>
          <a:p>
            <a:r>
              <a:rPr lang="en-US"/>
              <a:t>Click to edit Master title style</a:t>
            </a:r>
            <a:endParaRPr lang="en-GB"/>
          </a:p>
        </p:txBody>
      </p:sp>
      <p:sp>
        <p:nvSpPr>
          <p:cNvPr id="3" name="Date Placeholder 2"/>
          <p:cNvSpPr>
            <a:spLocks noGrp="1"/>
          </p:cNvSpPr>
          <p:nvPr>
            <p:ph type="dt" sz="half" idx="10"/>
          </p:nvPr>
        </p:nvSpPr>
        <p:spPr>
          <a:xfrm>
            <a:off x="673200" y="6432000"/>
            <a:ext cx="3898800" cy="148800"/>
          </a:xfrm>
        </p:spPr>
        <p:txBody>
          <a:bodyPr/>
          <a:lstStyle/>
          <a:p>
            <a:fld id="{972E79A3-246C-47AB-A36F-943A09200660}" type="datetime1">
              <a:rPr lang="en-GB" smtClean="0"/>
              <a:pPr/>
              <a:t>21/02/2020</a:t>
            </a:fld>
            <a:endParaRPr lang="en-GB"/>
          </a:p>
        </p:txBody>
      </p:sp>
      <p:sp>
        <p:nvSpPr>
          <p:cNvPr id="4" name="Footer Placeholder 3"/>
          <p:cNvSpPr>
            <a:spLocks noGrp="1"/>
          </p:cNvSpPr>
          <p:nvPr>
            <p:ph type="ftr" sz="quarter" idx="11"/>
          </p:nvPr>
        </p:nvSpPr>
        <p:spPr/>
        <p:txBody>
          <a:bodyPr/>
          <a:lstStyle/>
          <a:p>
            <a:r>
              <a:rPr lang="en-GB"/>
              <a:t>Copyright © 2018 BSI. All rights reserved</a:t>
            </a:r>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
        <p:nvSpPr>
          <p:cNvPr id="7" name="Content Placeholder 6"/>
          <p:cNvSpPr>
            <a:spLocks noGrp="1"/>
          </p:cNvSpPr>
          <p:nvPr>
            <p:ph sz="quarter" idx="13" hasCustomPrompt="1"/>
          </p:nvPr>
        </p:nvSpPr>
        <p:spPr>
          <a:xfrm>
            <a:off x="323528" y="1365251"/>
            <a:ext cx="2700000" cy="4440767"/>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a:t>Click to edit body text</a:t>
            </a:r>
          </a:p>
          <a:p>
            <a:pPr lvl="2"/>
            <a:r>
              <a:rPr lang="en-US"/>
              <a:t>Second level</a:t>
            </a:r>
          </a:p>
          <a:p>
            <a:pPr lvl="3"/>
            <a:r>
              <a:rPr lang="en-US"/>
              <a:t>Third level</a:t>
            </a:r>
          </a:p>
        </p:txBody>
      </p:sp>
      <p:sp>
        <p:nvSpPr>
          <p:cNvPr id="18" name="Content Placeholder 6"/>
          <p:cNvSpPr>
            <a:spLocks noGrp="1"/>
          </p:cNvSpPr>
          <p:nvPr>
            <p:ph sz="quarter" idx="14" hasCustomPrompt="1"/>
          </p:nvPr>
        </p:nvSpPr>
        <p:spPr>
          <a:xfrm>
            <a:off x="3217928" y="1365251"/>
            <a:ext cx="2700000" cy="4440767"/>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a:t>Click to edit body text</a:t>
            </a:r>
          </a:p>
          <a:p>
            <a:pPr lvl="2"/>
            <a:r>
              <a:rPr lang="en-US"/>
              <a:t>Second level</a:t>
            </a:r>
          </a:p>
          <a:p>
            <a:pPr lvl="3"/>
            <a:r>
              <a:rPr lang="en-US"/>
              <a:t>Third level</a:t>
            </a:r>
          </a:p>
          <a:p>
            <a:pPr lvl="4"/>
            <a:endParaRPr lang="en-GB"/>
          </a:p>
        </p:txBody>
      </p:sp>
      <p:sp>
        <p:nvSpPr>
          <p:cNvPr id="19" name="Content Placeholder 6"/>
          <p:cNvSpPr>
            <a:spLocks noGrp="1"/>
          </p:cNvSpPr>
          <p:nvPr>
            <p:ph sz="quarter" idx="15" hasCustomPrompt="1"/>
          </p:nvPr>
        </p:nvSpPr>
        <p:spPr>
          <a:xfrm>
            <a:off x="6112328" y="1365251"/>
            <a:ext cx="2700000" cy="4440767"/>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a:t>Click to edit body text</a:t>
            </a:r>
          </a:p>
          <a:p>
            <a:pPr lvl="2"/>
            <a:r>
              <a:rPr lang="en-US"/>
              <a:t>Second level</a:t>
            </a:r>
          </a:p>
          <a:p>
            <a:pPr lvl="3"/>
            <a:r>
              <a:rPr lang="en-US"/>
              <a:t>Third level</a:t>
            </a:r>
          </a:p>
          <a:p>
            <a:pPr lvl="5"/>
            <a:endParaRPr lang="en-GB"/>
          </a:p>
        </p:txBody>
      </p:sp>
      <p:grpSp>
        <p:nvGrpSpPr>
          <p:cNvPr id="16" name="Group 15"/>
          <p:cNvGrpSpPr/>
          <p:nvPr userDrawn="1"/>
        </p:nvGrpSpPr>
        <p:grpSpPr>
          <a:xfrm>
            <a:off x="-2268760" y="1108839"/>
            <a:ext cx="2107137" cy="3683011"/>
            <a:chOff x="5655881" y="562596"/>
            <a:chExt cx="2107137" cy="2762258"/>
          </a:xfrm>
        </p:grpSpPr>
        <p:grpSp>
          <p:nvGrpSpPr>
            <p:cNvPr id="17" name="Group 16"/>
            <p:cNvGrpSpPr/>
            <p:nvPr userDrawn="1"/>
          </p:nvGrpSpPr>
          <p:grpSpPr>
            <a:xfrm>
              <a:off x="5655881" y="832626"/>
              <a:ext cx="2107137" cy="2492228"/>
              <a:chOff x="-2412776" y="660661"/>
              <a:chExt cx="2107137" cy="1869173"/>
            </a:xfrm>
          </p:grpSpPr>
          <p:sp>
            <p:nvSpPr>
              <p:cNvPr id="30" name="TextBox 25"/>
              <p:cNvSpPr txBox="1"/>
              <p:nvPr userDrawn="1"/>
            </p:nvSpPr>
            <p:spPr>
              <a:xfrm>
                <a:off x="-2412776" y="984698"/>
                <a:ext cx="2107137" cy="154513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a:solidFill>
                      <a:srgbClr val="000000"/>
                    </a:solidFill>
                  </a:rPr>
                  <a:t>To format</a:t>
                </a:r>
                <a:r>
                  <a:rPr lang="en-GB" sz="1050" baseline="0">
                    <a:solidFill>
                      <a:srgbClr val="000000"/>
                    </a:solidFill>
                  </a:rPr>
                  <a:t> the body text to match any of the examples shown, simply highlight the specific line(s) of text and click ‘tab’ or press ‘increase/decrease list level’ button. If you continue to click the ‘Tab’ button and the text turns white you have tabbed too far and should use the ‘decrease level’ button to return to compliant text.</a:t>
                </a:r>
              </a:p>
              <a:p>
                <a:endParaRPr lang="en-GB" sz="1050">
                  <a:solidFill>
                    <a:srgbClr val="000000"/>
                  </a:solidFill>
                </a:endParaRPr>
              </a:p>
              <a:p>
                <a:r>
                  <a:rPr lang="en-GB" sz="1050"/>
                  <a:t>Bullet formatted text is not available as part of a ‘slide Layout’ option.</a:t>
                </a:r>
                <a:endParaRPr lang="en-GB" sz="1050" baseline="0"/>
              </a:p>
              <a:p>
                <a:endParaRPr lang="en-GB" sz="1050" baseline="0">
                  <a:solidFill>
                    <a:srgbClr val="000000"/>
                  </a:solidFill>
                </a:endParaRPr>
              </a:p>
              <a:p>
                <a:r>
                  <a:rPr lang="en-GB" sz="1050" baseline="0">
                    <a:solidFill>
                      <a:srgbClr val="000000"/>
                    </a:solidFill>
                  </a:rPr>
                  <a:t>Do not use the bullet point button to format your text.</a:t>
                </a:r>
                <a:endParaRPr lang="en-GB" sz="1050">
                  <a:solidFill>
                    <a:srgbClr val="000000"/>
                  </a:solidFill>
                </a:endParaRPr>
              </a:p>
            </p:txBody>
          </p:sp>
          <p:pic>
            <p:nvPicPr>
              <p:cNvPr id="31" name="Picture 30" descr="icon_information-white.png"/>
              <p:cNvPicPr>
                <a:picLocks noChangeAspect="1"/>
              </p:cNvPicPr>
              <p:nvPr userDrawn="1"/>
            </p:nvPicPr>
            <p:blipFill>
              <a:blip r:embed="rId2" cstate="print">
                <a:lum bright="-100000"/>
              </a:blip>
              <a:stretch>
                <a:fillRect/>
              </a:stretch>
            </p:blipFill>
            <p:spPr>
              <a:xfrm>
                <a:off x="-1764703" y="660661"/>
                <a:ext cx="121592" cy="240085"/>
              </a:xfrm>
              <a:prstGeom prst="rect">
                <a:avLst/>
              </a:prstGeom>
            </p:spPr>
          </p:pic>
        </p:grpSp>
        <p:grpSp>
          <p:nvGrpSpPr>
            <p:cNvPr id="27" name="Group 26"/>
            <p:cNvGrpSpPr/>
            <p:nvPr userDrawn="1"/>
          </p:nvGrpSpPr>
          <p:grpSpPr>
            <a:xfrm>
              <a:off x="6303954" y="562596"/>
              <a:ext cx="540060" cy="540060"/>
              <a:chOff x="6303954" y="562596"/>
              <a:chExt cx="540060" cy="540060"/>
            </a:xfrm>
          </p:grpSpPr>
          <p:sp>
            <p:nvSpPr>
              <p:cNvPr id="28" name="Donut 27"/>
              <p:cNvSpPr/>
              <p:nvPr userDrawn="1"/>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GB" sz="1350">
                  <a:solidFill>
                    <a:schemeClr val="tx1"/>
                  </a:solidFill>
                </a:endParaRPr>
              </a:p>
            </p:txBody>
          </p:sp>
          <p:pic>
            <p:nvPicPr>
              <p:cNvPr id="29" name="Picture 28" descr="increase_indent.png"/>
              <p:cNvPicPr>
                <a:picLocks noChangeAspect="1"/>
              </p:cNvPicPr>
              <p:nvPr userDrawn="1"/>
            </p:nvPicPr>
            <p:blipFill>
              <a:blip r:embed="rId3" cstate="print">
                <a:lum bright="-100000"/>
              </a:blip>
              <a:stretch>
                <a:fillRect/>
              </a:stretch>
            </p:blipFill>
            <p:spPr>
              <a:xfrm>
                <a:off x="6425212" y="679422"/>
                <a:ext cx="317520" cy="317520"/>
              </a:xfrm>
              <a:prstGeom prst="rect">
                <a:avLst/>
              </a:prstGeom>
            </p:spPr>
          </p:pic>
        </p:grpSp>
      </p:grpSp>
    </p:spTree>
    <p:extLst>
      <p:ext uri="{BB962C8B-B14F-4D97-AF65-F5344CB8AC3E}">
        <p14:creationId xmlns:p14="http://schemas.microsoft.com/office/powerpoint/2010/main" val="217428732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eneral content layout 5  (4 shaded columns)">
    <p:spTree>
      <p:nvGrpSpPr>
        <p:cNvPr id="1" name=""/>
        <p:cNvGrpSpPr/>
        <p:nvPr/>
      </p:nvGrpSpPr>
      <p:grpSpPr>
        <a:xfrm>
          <a:off x="0" y="0"/>
          <a:ext cx="0" cy="0"/>
          <a:chOff x="0" y="0"/>
          <a:chExt cx="0" cy="0"/>
        </a:xfrm>
      </p:grpSpPr>
      <p:sp>
        <p:nvSpPr>
          <p:cNvPr id="2" name="Title 1"/>
          <p:cNvSpPr>
            <a:spLocks noGrp="1"/>
          </p:cNvSpPr>
          <p:nvPr>
            <p:ph type="title"/>
          </p:nvPr>
        </p:nvSpPr>
        <p:spPr>
          <a:xfrm>
            <a:off x="323528" y="212643"/>
            <a:ext cx="8488800" cy="555363"/>
          </a:xfrm>
        </p:spPr>
        <p:txBody>
          <a:bodyPr>
            <a:normAutofit/>
          </a:bodyPr>
          <a:lstStyle>
            <a:lvl1pPr>
              <a:defRPr sz="2400" b="1"/>
            </a:lvl1pPr>
          </a:lstStyle>
          <a:p>
            <a:r>
              <a:rPr lang="en-US"/>
              <a:t>Click to edit Master title style</a:t>
            </a:r>
            <a:endParaRPr lang="en-GB"/>
          </a:p>
        </p:txBody>
      </p:sp>
      <p:sp>
        <p:nvSpPr>
          <p:cNvPr id="3" name="Date Placeholder 2"/>
          <p:cNvSpPr>
            <a:spLocks noGrp="1"/>
          </p:cNvSpPr>
          <p:nvPr>
            <p:ph type="dt" sz="half" idx="10"/>
          </p:nvPr>
        </p:nvSpPr>
        <p:spPr>
          <a:xfrm>
            <a:off x="673200" y="6432000"/>
            <a:ext cx="3898800" cy="148800"/>
          </a:xfrm>
        </p:spPr>
        <p:txBody>
          <a:bodyPr/>
          <a:lstStyle/>
          <a:p>
            <a:fld id="{6D89A829-3EC8-45FC-8988-8D3B45E53949}" type="datetime1">
              <a:rPr lang="en-GB" smtClean="0"/>
              <a:pPr/>
              <a:t>21/02/2020</a:t>
            </a:fld>
            <a:endParaRPr lang="en-GB"/>
          </a:p>
        </p:txBody>
      </p:sp>
      <p:sp>
        <p:nvSpPr>
          <p:cNvPr id="4" name="Footer Placeholder 3"/>
          <p:cNvSpPr>
            <a:spLocks noGrp="1"/>
          </p:cNvSpPr>
          <p:nvPr>
            <p:ph type="ftr" sz="quarter" idx="11"/>
          </p:nvPr>
        </p:nvSpPr>
        <p:spPr/>
        <p:txBody>
          <a:bodyPr/>
          <a:lstStyle/>
          <a:p>
            <a:r>
              <a:rPr lang="en-GB"/>
              <a:t>Copyright © 2018 BSI. All rights reserved</a:t>
            </a:r>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
        <p:nvSpPr>
          <p:cNvPr id="7" name="Content Placeholder 6"/>
          <p:cNvSpPr>
            <a:spLocks noGrp="1"/>
          </p:cNvSpPr>
          <p:nvPr>
            <p:ph sz="quarter" idx="13" hasCustomPrompt="1"/>
          </p:nvPr>
        </p:nvSpPr>
        <p:spPr>
          <a:xfrm>
            <a:off x="323528" y="1365251"/>
            <a:ext cx="1980220" cy="4440767"/>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a:t>Click to edit body text</a:t>
            </a:r>
          </a:p>
          <a:p>
            <a:pPr lvl="2"/>
            <a:r>
              <a:rPr lang="en-US"/>
              <a:t>Second level</a:t>
            </a:r>
          </a:p>
          <a:p>
            <a:pPr lvl="3"/>
            <a:r>
              <a:rPr lang="en-US"/>
              <a:t>Third level</a:t>
            </a:r>
          </a:p>
        </p:txBody>
      </p:sp>
      <p:sp>
        <p:nvSpPr>
          <p:cNvPr id="21" name="Content Placeholder 6"/>
          <p:cNvSpPr>
            <a:spLocks noGrp="1"/>
          </p:cNvSpPr>
          <p:nvPr>
            <p:ph sz="quarter" idx="14" hasCustomPrompt="1"/>
          </p:nvPr>
        </p:nvSpPr>
        <p:spPr>
          <a:xfrm>
            <a:off x="2493055" y="1365251"/>
            <a:ext cx="1980220" cy="4440767"/>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a:t>Click to edit body text</a:t>
            </a:r>
          </a:p>
          <a:p>
            <a:pPr lvl="2"/>
            <a:r>
              <a:rPr lang="en-US"/>
              <a:t>Second level</a:t>
            </a:r>
          </a:p>
          <a:p>
            <a:pPr lvl="3"/>
            <a:r>
              <a:rPr lang="en-US"/>
              <a:t>Third level</a:t>
            </a:r>
          </a:p>
        </p:txBody>
      </p:sp>
      <p:sp>
        <p:nvSpPr>
          <p:cNvPr id="22" name="Content Placeholder 6"/>
          <p:cNvSpPr>
            <a:spLocks noGrp="1"/>
          </p:cNvSpPr>
          <p:nvPr>
            <p:ph sz="quarter" idx="15" hasCustomPrompt="1"/>
          </p:nvPr>
        </p:nvSpPr>
        <p:spPr>
          <a:xfrm>
            <a:off x="4662582" y="1365251"/>
            <a:ext cx="1980220" cy="4440767"/>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a:t>Click to edit body text</a:t>
            </a:r>
          </a:p>
          <a:p>
            <a:pPr lvl="2"/>
            <a:r>
              <a:rPr lang="en-US"/>
              <a:t>Second level</a:t>
            </a:r>
          </a:p>
          <a:p>
            <a:pPr lvl="3"/>
            <a:r>
              <a:rPr lang="en-US"/>
              <a:t>Third level</a:t>
            </a:r>
          </a:p>
        </p:txBody>
      </p:sp>
      <p:sp>
        <p:nvSpPr>
          <p:cNvPr id="23" name="Content Placeholder 6"/>
          <p:cNvSpPr>
            <a:spLocks noGrp="1"/>
          </p:cNvSpPr>
          <p:nvPr>
            <p:ph sz="quarter" idx="16" hasCustomPrompt="1"/>
          </p:nvPr>
        </p:nvSpPr>
        <p:spPr>
          <a:xfrm>
            <a:off x="6832108" y="1365251"/>
            <a:ext cx="1980220" cy="4440767"/>
          </a:xfrm>
          <a:solidFill>
            <a:schemeClr val="accent6"/>
          </a:solidFill>
          <a:ln>
            <a:noFill/>
          </a:ln>
        </p:spPr>
        <p:txBody>
          <a:bodyPr lIns="90000" tIns="90000" rIns="90000" bIns="90000"/>
          <a:lstStyle>
            <a:lvl1pPr>
              <a:defRPr sz="1400"/>
            </a:lvl1pPr>
            <a:lvl2pPr>
              <a:defRPr sz="1800"/>
            </a:lvl2pPr>
            <a:lvl3pPr>
              <a:defRPr sz="1600"/>
            </a:lvl3pPr>
            <a:lvl4pPr>
              <a:defRPr sz="1400"/>
            </a:lvl4pPr>
            <a:lvl5pPr>
              <a:defRPr/>
            </a:lvl5pPr>
            <a:lvl6pPr>
              <a:defRPr sz="1400"/>
            </a:lvl6pPr>
          </a:lstStyle>
          <a:p>
            <a:pPr lvl="1"/>
            <a:r>
              <a:rPr lang="en-US"/>
              <a:t>Click to edit body text</a:t>
            </a:r>
          </a:p>
          <a:p>
            <a:pPr lvl="2"/>
            <a:r>
              <a:rPr lang="en-US"/>
              <a:t>Second level</a:t>
            </a:r>
          </a:p>
          <a:p>
            <a:pPr lvl="3"/>
            <a:r>
              <a:rPr lang="en-US"/>
              <a:t>Third level</a:t>
            </a:r>
          </a:p>
        </p:txBody>
      </p:sp>
      <p:grpSp>
        <p:nvGrpSpPr>
          <p:cNvPr id="18" name="Group 17"/>
          <p:cNvGrpSpPr/>
          <p:nvPr userDrawn="1"/>
        </p:nvGrpSpPr>
        <p:grpSpPr>
          <a:xfrm>
            <a:off x="-2268760" y="1108839"/>
            <a:ext cx="2107137" cy="3683011"/>
            <a:chOff x="5655881" y="562596"/>
            <a:chExt cx="2107137" cy="2762258"/>
          </a:xfrm>
        </p:grpSpPr>
        <p:grpSp>
          <p:nvGrpSpPr>
            <p:cNvPr id="19" name="Group 18"/>
            <p:cNvGrpSpPr/>
            <p:nvPr userDrawn="1"/>
          </p:nvGrpSpPr>
          <p:grpSpPr>
            <a:xfrm>
              <a:off x="5655881" y="832626"/>
              <a:ext cx="2107137" cy="2492228"/>
              <a:chOff x="-2412776" y="660661"/>
              <a:chExt cx="2107137" cy="1869173"/>
            </a:xfrm>
          </p:grpSpPr>
          <p:sp>
            <p:nvSpPr>
              <p:cNvPr id="26" name="TextBox 25"/>
              <p:cNvSpPr txBox="1"/>
              <p:nvPr userDrawn="1"/>
            </p:nvSpPr>
            <p:spPr>
              <a:xfrm>
                <a:off x="-2412776" y="984698"/>
                <a:ext cx="2107137" cy="1545136"/>
              </a:xfrm>
              <a:prstGeom prst="rect">
                <a:avLst/>
              </a:prstGeom>
              <a:noFill/>
            </p:spPr>
            <p:txBody>
              <a:bodyPr wrap="square" lIns="0" tIns="0" rIns="0" bIns="0"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1050">
                    <a:solidFill>
                      <a:srgbClr val="000000"/>
                    </a:solidFill>
                  </a:rPr>
                  <a:t>To format</a:t>
                </a:r>
                <a:r>
                  <a:rPr lang="en-GB" sz="1050" baseline="0">
                    <a:solidFill>
                      <a:srgbClr val="000000"/>
                    </a:solidFill>
                  </a:rPr>
                  <a:t> the body text to match any of the examples shown, simply highlight the specific line(s) of text and click ‘tab’ or press ‘increase/decrease list level’ button. If you continue to click the ‘Tab’ button and the text turns white you have tabbed too far and should use the ‘decrease level’ button to return to compliant text.</a:t>
                </a:r>
              </a:p>
              <a:p>
                <a:endParaRPr lang="en-GB" sz="1050">
                  <a:solidFill>
                    <a:srgbClr val="000000"/>
                  </a:solidFill>
                </a:endParaRPr>
              </a:p>
              <a:p>
                <a:r>
                  <a:rPr lang="en-GB" sz="1050"/>
                  <a:t>Bullet formatted text is not available as part of a ‘slide Layout’ option.</a:t>
                </a:r>
                <a:endParaRPr lang="en-GB" sz="1050" baseline="0"/>
              </a:p>
              <a:p>
                <a:endParaRPr lang="en-GB" sz="1050" baseline="0">
                  <a:solidFill>
                    <a:srgbClr val="000000"/>
                  </a:solidFill>
                </a:endParaRPr>
              </a:p>
              <a:p>
                <a:r>
                  <a:rPr lang="en-GB" sz="1050" baseline="0">
                    <a:solidFill>
                      <a:srgbClr val="000000"/>
                    </a:solidFill>
                  </a:rPr>
                  <a:t>Do not use the bullet point button to format your text.</a:t>
                </a:r>
                <a:endParaRPr lang="en-GB" sz="1050">
                  <a:solidFill>
                    <a:srgbClr val="000000"/>
                  </a:solidFill>
                </a:endParaRPr>
              </a:p>
            </p:txBody>
          </p:sp>
          <p:pic>
            <p:nvPicPr>
              <p:cNvPr id="27" name="Picture 26" descr="icon_information-white.png"/>
              <p:cNvPicPr>
                <a:picLocks noChangeAspect="1"/>
              </p:cNvPicPr>
              <p:nvPr userDrawn="1"/>
            </p:nvPicPr>
            <p:blipFill>
              <a:blip r:embed="rId2" cstate="print">
                <a:lum bright="-100000"/>
              </a:blip>
              <a:stretch>
                <a:fillRect/>
              </a:stretch>
            </p:blipFill>
            <p:spPr>
              <a:xfrm>
                <a:off x="-1764703" y="660661"/>
                <a:ext cx="121592" cy="240085"/>
              </a:xfrm>
              <a:prstGeom prst="rect">
                <a:avLst/>
              </a:prstGeom>
            </p:spPr>
          </p:pic>
        </p:grpSp>
        <p:grpSp>
          <p:nvGrpSpPr>
            <p:cNvPr id="20" name="Group 19"/>
            <p:cNvGrpSpPr/>
            <p:nvPr userDrawn="1"/>
          </p:nvGrpSpPr>
          <p:grpSpPr>
            <a:xfrm>
              <a:off x="6303954" y="562596"/>
              <a:ext cx="540060" cy="540060"/>
              <a:chOff x="6303954" y="562596"/>
              <a:chExt cx="540060" cy="540060"/>
            </a:xfrm>
          </p:grpSpPr>
          <p:sp>
            <p:nvSpPr>
              <p:cNvPr id="24" name="Donut 23"/>
              <p:cNvSpPr/>
              <p:nvPr userDrawn="1"/>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en-GB" sz="1350">
                  <a:solidFill>
                    <a:schemeClr val="tx1"/>
                  </a:solidFill>
                </a:endParaRPr>
              </a:p>
            </p:txBody>
          </p:sp>
          <p:pic>
            <p:nvPicPr>
              <p:cNvPr id="25" name="Picture 24" descr="increase_indent.png"/>
              <p:cNvPicPr>
                <a:picLocks noChangeAspect="1"/>
              </p:cNvPicPr>
              <p:nvPr userDrawn="1"/>
            </p:nvPicPr>
            <p:blipFill>
              <a:blip r:embed="rId3" cstate="print">
                <a:lum bright="-100000"/>
              </a:blip>
              <a:stretch>
                <a:fillRect/>
              </a:stretch>
            </p:blipFill>
            <p:spPr>
              <a:xfrm>
                <a:off x="6425212" y="679422"/>
                <a:ext cx="317520" cy="317520"/>
              </a:xfrm>
              <a:prstGeom prst="rect">
                <a:avLst/>
              </a:prstGeom>
            </p:spPr>
          </p:pic>
        </p:grpSp>
      </p:grpSp>
    </p:spTree>
    <p:extLst>
      <p:ext uri="{BB962C8B-B14F-4D97-AF65-F5344CB8AC3E}">
        <p14:creationId xmlns:p14="http://schemas.microsoft.com/office/powerpoint/2010/main" val="224337233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16AB1A-B94A-42B9-90BE-27C851CAD64E}" type="datetime1">
              <a:rPr lang="en-GB" smtClean="0"/>
              <a:pPr/>
              <a:t>21/02/2020</a:t>
            </a:fld>
            <a:endParaRPr lang="en-GB"/>
          </a:p>
        </p:txBody>
      </p:sp>
      <p:sp>
        <p:nvSpPr>
          <p:cNvPr id="4" name="Footer Placeholder 3"/>
          <p:cNvSpPr>
            <a:spLocks noGrp="1"/>
          </p:cNvSpPr>
          <p:nvPr>
            <p:ph type="ftr" sz="quarter" idx="11"/>
          </p:nvPr>
        </p:nvSpPr>
        <p:spPr/>
        <p:txBody>
          <a:bodyPr/>
          <a:lstStyle/>
          <a:p>
            <a:r>
              <a:rPr lang="en-GB"/>
              <a:t>Copyright © 2018 BSI. All rights reserved</a:t>
            </a:r>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spTree>
    <p:extLst>
      <p:ext uri="{BB962C8B-B14F-4D97-AF65-F5344CB8AC3E}">
        <p14:creationId xmlns:p14="http://schemas.microsoft.com/office/powerpoint/2010/main" val="3496744247"/>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go slide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16AB1A-B94A-42B9-90BE-27C851CAD64E}" type="datetime1">
              <a:rPr lang="en-GB" smtClean="0"/>
              <a:pPr/>
              <a:t>21/02/2020</a:t>
            </a:fld>
            <a:endParaRPr lang="en-GB"/>
          </a:p>
        </p:txBody>
      </p:sp>
      <p:sp>
        <p:nvSpPr>
          <p:cNvPr id="4" name="Footer Placeholder 3"/>
          <p:cNvSpPr>
            <a:spLocks noGrp="1"/>
          </p:cNvSpPr>
          <p:nvPr>
            <p:ph type="ftr" sz="quarter" idx="11"/>
          </p:nvPr>
        </p:nvSpPr>
        <p:spPr/>
        <p:txBody>
          <a:bodyPr/>
          <a:lstStyle/>
          <a:p>
            <a:r>
              <a:rPr lang="en-GB"/>
              <a:t>Copyright © 2018 BSI. All rights reserved</a:t>
            </a:r>
          </a:p>
        </p:txBody>
      </p:sp>
      <p:sp>
        <p:nvSpPr>
          <p:cNvPr id="5" name="Slide Number Placeholder 4"/>
          <p:cNvSpPr>
            <a:spLocks noGrp="1"/>
          </p:cNvSpPr>
          <p:nvPr>
            <p:ph type="sldNum" sz="quarter" idx="12"/>
          </p:nvPr>
        </p:nvSpPr>
        <p:spPr/>
        <p:txBody>
          <a:bodyPr/>
          <a:lstStyle/>
          <a:p>
            <a:fld id="{C1B07ACB-AE6F-47F7-B02A-AE02D6CD5526}" type="slidenum">
              <a:rPr lang="en-GB" smtClean="0"/>
              <a:pPr/>
              <a:t>‹#›</a:t>
            </a:fld>
            <a:endParaRPr lang="en-GB"/>
          </a:p>
        </p:txBody>
      </p:sp>
      <p:pic>
        <p:nvPicPr>
          <p:cNvPr id="2051" name="Picture 3" descr="C:\Users\SanikS\Desktop\BSICOR1P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1720" y="2180862"/>
            <a:ext cx="4968552" cy="144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5748482"/>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One_ colum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One column</a:t>
            </a:r>
            <a:endParaRPr lang="en-GB"/>
          </a:p>
        </p:txBody>
      </p:sp>
      <p:sp>
        <p:nvSpPr>
          <p:cNvPr id="7" name="Text Placeholder 6"/>
          <p:cNvSpPr>
            <a:spLocks noGrp="1"/>
          </p:cNvSpPr>
          <p:nvPr>
            <p:ph type="body" sz="quarter" idx="12" hasCustomPrompt="1"/>
          </p:nvPr>
        </p:nvSpPr>
        <p:spPr>
          <a:xfrm>
            <a:off x="338138" y="1315314"/>
            <a:ext cx="8447722" cy="238687"/>
          </a:xfrm>
          <a:prstGeom prst="rect">
            <a:avLst/>
          </a:prstGeom>
        </p:spPr>
        <p:txBody>
          <a:bodyPr lIns="0" tIns="0" rIns="0" bIns="0">
            <a:noAutofit/>
          </a:bodyPr>
          <a:lstStyle>
            <a:lvl1pPr marL="0" indent="0">
              <a:buNone/>
              <a:defRPr sz="1800" b="1">
                <a:solidFill>
                  <a:schemeClr val="tx2"/>
                </a:solidFill>
              </a:defRPr>
            </a:lvl1pPr>
          </a:lstStyle>
          <a:p>
            <a:pPr lvl="0"/>
            <a:r>
              <a:rPr lang="en-US"/>
              <a:t>Large subhead red</a:t>
            </a:r>
          </a:p>
        </p:txBody>
      </p:sp>
      <p:sp>
        <p:nvSpPr>
          <p:cNvPr id="9" name="Text Placeholder 6"/>
          <p:cNvSpPr>
            <a:spLocks noGrp="1"/>
          </p:cNvSpPr>
          <p:nvPr>
            <p:ph type="body" sz="quarter" idx="14"/>
          </p:nvPr>
        </p:nvSpPr>
        <p:spPr>
          <a:xfrm>
            <a:off x="338138" y="1716510"/>
            <a:ext cx="8447722" cy="4072903"/>
          </a:xfrm>
          <a:prstGeom prst="rect">
            <a:avLst/>
          </a:prstGeom>
        </p:spPr>
        <p:txBody>
          <a:bodyPr lIns="0" tIns="0" rIns="0" bIns="0">
            <a:normAutofit/>
          </a:bodyPr>
          <a:lstStyle>
            <a:lvl1pPr marL="0" indent="0">
              <a:lnSpc>
                <a:spcPct val="100000"/>
              </a:lnSpc>
              <a:spcBef>
                <a:spcPts val="600"/>
              </a:spcBef>
              <a:buNone/>
              <a:defRPr sz="1600">
                <a:solidFill>
                  <a:schemeClr val="tx1"/>
                </a:solidFill>
              </a:defRPr>
            </a:lvl1pPr>
          </a:lstStyle>
          <a:p>
            <a:pPr lvl="0"/>
            <a:r>
              <a:rPr lang="en-US"/>
              <a:t>Click to edit Master text styles</a:t>
            </a:r>
          </a:p>
        </p:txBody>
      </p:sp>
      <p:sp>
        <p:nvSpPr>
          <p:cNvPr id="6" name="Footer Placeholder 2"/>
          <p:cNvSpPr>
            <a:spLocks noGrp="1"/>
          </p:cNvSpPr>
          <p:nvPr>
            <p:ph type="ftr" sz="quarter" idx="4294967295"/>
          </p:nvPr>
        </p:nvSpPr>
        <p:spPr>
          <a:xfrm>
            <a:off x="818292" y="6248196"/>
            <a:ext cx="3086100" cy="213717"/>
          </a:xfrm>
          <a:prstGeom prst="rect">
            <a:avLst/>
          </a:prstGeom>
        </p:spPr>
        <p:txBody>
          <a:bodyPr/>
          <a:lstStyle/>
          <a:p>
            <a:r>
              <a:rPr lang="en-US" sz="600"/>
              <a:t>Copyright © 2017 BSI. All rights reserved.</a:t>
            </a:r>
            <a:endParaRPr lang="en-GB" sz="600"/>
          </a:p>
        </p:txBody>
      </p:sp>
    </p:spTree>
    <p:extLst>
      <p:ext uri="{BB962C8B-B14F-4D97-AF65-F5344CB8AC3E}">
        <p14:creationId xmlns:p14="http://schemas.microsoft.com/office/powerpoint/2010/main" val="150397369"/>
      </p:ext>
    </p:extLst>
  </p:cSld>
  <p:clrMapOvr>
    <a:masterClrMapping/>
  </p:clrMapOvr>
  <p:extLst>
    <p:ext uri="{DCECCB84-F9BA-43D5-87BE-67443E8EF086}">
      <p15:sldGuideLst xmlns:p15="http://schemas.microsoft.com/office/powerpoint/2012/main">
        <p15:guide id="1" orient="horz" pos="2460">
          <p15:clr>
            <a:srgbClr val="FBAE40"/>
          </p15:clr>
        </p15:guide>
        <p15:guide id="2" pos="2760">
          <p15:clr>
            <a:srgbClr val="FBAE40"/>
          </p15:clr>
        </p15:guide>
        <p15:guide id="3" pos="3005">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5589B-57FC-4F97-A03E-2FD33B71C83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7288D7F-F5D0-41EE-95EA-4A2E5DFABE14}"/>
              </a:ext>
            </a:extLst>
          </p:cNvPr>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F4D1079-5C0B-4275-B3C2-BBFDB2319F0A}"/>
              </a:ext>
            </a:extLst>
          </p:cNvPr>
          <p:cNvSpPr>
            <a:spLocks noGrp="1"/>
          </p:cNvSpPr>
          <p:nvPr>
            <p:ph type="dt" sz="half" idx="10"/>
          </p:nvPr>
        </p:nvSpPr>
        <p:spPr/>
        <p:txBody>
          <a:bodyPr/>
          <a:lstStyle/>
          <a:p>
            <a:fld id="{1C966D32-ED68-4A16-B60A-4FF7CFA2F227}" type="datetimeFigureOut">
              <a:rPr lang="en-US" smtClean="0"/>
              <a:t>2/21/2020</a:t>
            </a:fld>
            <a:endParaRPr lang="en-US"/>
          </a:p>
        </p:txBody>
      </p:sp>
      <p:sp>
        <p:nvSpPr>
          <p:cNvPr id="5" name="Footer Placeholder 4">
            <a:extLst>
              <a:ext uri="{FF2B5EF4-FFF2-40B4-BE49-F238E27FC236}">
                <a16:creationId xmlns:a16="http://schemas.microsoft.com/office/drawing/2014/main" id="{C96E437C-1568-4949-A632-D8E8431A8F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2F380-F624-4FCA-A629-94ED4F3986DD}"/>
              </a:ext>
            </a:extLst>
          </p:cNvPr>
          <p:cNvSpPr>
            <a:spLocks noGrp="1"/>
          </p:cNvSpPr>
          <p:nvPr>
            <p:ph type="sldNum" sz="quarter" idx="12"/>
          </p:nvPr>
        </p:nvSpPr>
        <p:spPr/>
        <p:txBody>
          <a:bodyPr/>
          <a:lstStyle/>
          <a:p>
            <a:fld id="{3E0F97B8-BE35-4B5A-B3FF-E58B39857902}" type="slidenum">
              <a:rPr lang="en-US" smtClean="0"/>
              <a:t>‹#›</a:t>
            </a:fld>
            <a:endParaRPr lang="en-US"/>
          </a:p>
        </p:txBody>
      </p:sp>
    </p:spTree>
    <p:extLst>
      <p:ext uri="{BB962C8B-B14F-4D97-AF65-F5344CB8AC3E}">
        <p14:creationId xmlns:p14="http://schemas.microsoft.com/office/powerpoint/2010/main" val="3090203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Who we are closing p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Freeform 9"/>
          <p:cNvSpPr/>
          <p:nvPr userDrawn="1"/>
        </p:nvSpPr>
        <p:spPr>
          <a:xfrm>
            <a:off x="-1" y="6"/>
            <a:ext cx="5657850" cy="6857999"/>
          </a:xfrm>
          <a:custGeom>
            <a:avLst/>
            <a:gdLst>
              <a:gd name="connsiteX0" fmla="*/ 0 w 7474529"/>
              <a:gd name="connsiteY0" fmla="*/ 0 h 6857999"/>
              <a:gd name="connsiteX1" fmla="*/ 5769055 w 7474529"/>
              <a:gd name="connsiteY1" fmla="*/ 0 h 6857999"/>
              <a:gd name="connsiteX2" fmla="*/ 5949740 w 7474529"/>
              <a:gd name="connsiteY2" fmla="*/ 172267 h 6857999"/>
              <a:gd name="connsiteX3" fmla="*/ 7474529 w 7474529"/>
              <a:gd name="connsiteY3" fmla="*/ 3853433 h 6857999"/>
              <a:gd name="connsiteX4" fmla="*/ 6671228 w 7474529"/>
              <a:gd name="connsiteY4" fmla="*/ 6632932 h 6857999"/>
              <a:gd name="connsiteX5" fmla="*/ 6516216 w 7474529"/>
              <a:gd name="connsiteY5" fmla="*/ 6857999 h 6857999"/>
              <a:gd name="connsiteX6" fmla="*/ 6393837 w 7474529"/>
              <a:gd name="connsiteY6" fmla="*/ 6857999 h 6857999"/>
              <a:gd name="connsiteX7" fmla="*/ 4572000 w 7474529"/>
              <a:gd name="connsiteY7" fmla="*/ 6857999 h 6857999"/>
              <a:gd name="connsiteX8" fmla="*/ 0 w 7474529"/>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4529" h="6857999">
                <a:moveTo>
                  <a:pt x="0" y="0"/>
                </a:moveTo>
                <a:lnTo>
                  <a:pt x="5769055" y="0"/>
                </a:lnTo>
                <a:lnTo>
                  <a:pt x="5949740" y="172267"/>
                </a:lnTo>
                <a:cubicBezTo>
                  <a:pt x="6891833" y="1114360"/>
                  <a:pt x="7474529" y="2415848"/>
                  <a:pt x="7474529" y="3853433"/>
                </a:cubicBezTo>
                <a:cubicBezTo>
                  <a:pt x="7474529" y="4875466"/>
                  <a:pt x="7180016" y="5828712"/>
                  <a:pt x="6671228" y="6632932"/>
                </a:cubicBezTo>
                <a:lnTo>
                  <a:pt x="6516216" y="6857999"/>
                </a:lnTo>
                <a:lnTo>
                  <a:pt x="6393837" y="6857999"/>
                </a:lnTo>
                <a:lnTo>
                  <a:pt x="4572000" y="6857999"/>
                </a:lnTo>
                <a:lnTo>
                  <a:pt x="0" y="6857999"/>
                </a:lnTo>
                <a:close/>
              </a:path>
            </a:pathLst>
          </a:custGeom>
          <a:solidFill>
            <a:schemeClr val="accent1">
              <a:shade val="80000"/>
              <a:satMod val="150000"/>
              <a:alpha val="68000"/>
            </a:schemeClr>
          </a:solidFill>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r>
              <a:rPr lang="en-US" sz="1799"/>
              <a:t> </a:t>
            </a:r>
          </a:p>
        </p:txBody>
      </p:sp>
      <p:sp>
        <p:nvSpPr>
          <p:cNvPr id="7" name="Text Placeholder 9"/>
          <p:cNvSpPr>
            <a:spLocks noGrp="1"/>
          </p:cNvSpPr>
          <p:nvPr>
            <p:ph type="body" sz="quarter" idx="17" hasCustomPrompt="1"/>
          </p:nvPr>
        </p:nvSpPr>
        <p:spPr>
          <a:xfrm>
            <a:off x="360106" y="3200400"/>
            <a:ext cx="4646234" cy="1280160"/>
          </a:xfrm>
          <a:prstGeom prst="rect">
            <a:avLst/>
          </a:prstGeom>
        </p:spPr>
        <p:txBody>
          <a:bodyPr/>
          <a:lstStyle>
            <a:lvl1pPr marL="0" indent="-257098">
              <a:lnSpc>
                <a:spcPct val="100000"/>
              </a:lnSpc>
              <a:spcBef>
                <a:spcPts val="0"/>
              </a:spcBef>
              <a:buClr>
                <a:schemeClr val="bg1"/>
              </a:buClr>
              <a:buFont typeface="Arial" panose="020B0604020202020204" pitchFamily="34" charset="0"/>
              <a:buChar char="•"/>
              <a:defRPr sz="1799" baseline="0">
                <a:solidFill>
                  <a:schemeClr val="bg1"/>
                </a:solidFill>
              </a:defRPr>
            </a:lvl1pPr>
          </a:lstStyle>
          <a:p>
            <a:pPr lvl="0"/>
            <a:r>
              <a:rPr lang="en-US"/>
              <a:t>Click to edit Presenter’s Name</a:t>
            </a:r>
          </a:p>
          <a:p>
            <a:pPr lvl="0"/>
            <a:r>
              <a:rPr lang="en-US"/>
              <a:t>Contact information</a:t>
            </a:r>
          </a:p>
          <a:p>
            <a:pPr lvl="0"/>
            <a:r>
              <a:rPr lang="en-US"/>
              <a:t>Questions</a:t>
            </a:r>
          </a:p>
        </p:txBody>
      </p:sp>
      <p:sp>
        <p:nvSpPr>
          <p:cNvPr id="8" name="Text Placeholder 9"/>
          <p:cNvSpPr>
            <a:spLocks noGrp="1"/>
          </p:cNvSpPr>
          <p:nvPr>
            <p:ph type="body" sz="quarter" idx="18" hasCustomPrompt="1"/>
          </p:nvPr>
        </p:nvSpPr>
        <p:spPr>
          <a:xfrm>
            <a:off x="342900" y="2285999"/>
            <a:ext cx="4663440" cy="714375"/>
          </a:xfrm>
          <a:prstGeom prst="rect">
            <a:avLst/>
          </a:prstGeom>
        </p:spPr>
        <p:txBody>
          <a:bodyPr/>
          <a:lstStyle>
            <a:lvl1pPr marL="0" indent="0">
              <a:buNone/>
              <a:defRPr sz="2699" baseline="0">
                <a:solidFill>
                  <a:schemeClr val="bg1"/>
                </a:solidFill>
              </a:defRPr>
            </a:lvl1pPr>
          </a:lstStyle>
          <a:p>
            <a:pPr lvl="0"/>
            <a:r>
              <a:rPr lang="en-US"/>
              <a:t>…making excellence a habit.</a:t>
            </a:r>
          </a:p>
        </p:txBody>
      </p:sp>
      <p:sp>
        <p:nvSpPr>
          <p:cNvPr id="11" name="Rectangle 10"/>
          <p:cNvSpPr/>
          <p:nvPr userDrawn="1"/>
        </p:nvSpPr>
        <p:spPr>
          <a:xfrm>
            <a:off x="4" y="6656374"/>
            <a:ext cx="1244251" cy="161583"/>
          </a:xfrm>
          <a:prstGeom prst="rect">
            <a:avLst/>
          </a:prstGeom>
        </p:spPr>
        <p:txBody>
          <a:bodyPr wrap="none">
            <a:spAutoFit/>
          </a:bodyPr>
          <a:lstStyle/>
          <a:p>
            <a:r>
              <a:rPr lang="en-GB" sz="450">
                <a:solidFill>
                  <a:schemeClr val="bg1"/>
                </a:solidFill>
              </a:rPr>
              <a:t>Copyright © 2019 BSI. All rights reserved</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 y="6126665"/>
            <a:ext cx="9141714" cy="731336"/>
          </a:xfrm>
          <a:prstGeom prst="rect">
            <a:avLst/>
          </a:prstGeom>
        </p:spPr>
      </p:pic>
    </p:spTree>
    <p:extLst>
      <p:ext uri="{BB962C8B-B14F-4D97-AF65-F5344CB8AC3E}">
        <p14:creationId xmlns:p14="http://schemas.microsoft.com/office/powerpoint/2010/main" val="109658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ICT cover page 1">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4000" cy="6862097"/>
          </a:xfrm>
          <a:custGeom>
            <a:avLst/>
            <a:gdLst>
              <a:gd name="connsiteX0" fmla="*/ 0 w 12192000"/>
              <a:gd name="connsiteY0" fmla="*/ 0 h 6858001"/>
              <a:gd name="connsiteX1" fmla="*/ 12192000 w 12192000"/>
              <a:gd name="connsiteY1" fmla="*/ 0 h 6858001"/>
              <a:gd name="connsiteX2" fmla="*/ 12192000 w 12192000"/>
              <a:gd name="connsiteY2" fmla="*/ 6858001 h 6858001"/>
              <a:gd name="connsiteX3" fmla="*/ 0 w 12192000"/>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2192000" h="6858001">
                <a:moveTo>
                  <a:pt x="0" y="0"/>
                </a:moveTo>
                <a:lnTo>
                  <a:pt x="12192000" y="0"/>
                </a:lnTo>
                <a:lnTo>
                  <a:pt x="12192000" y="6858001"/>
                </a:lnTo>
                <a:lnTo>
                  <a:pt x="0" y="6858001"/>
                </a:lnTo>
                <a:close/>
              </a:path>
            </a:pathLst>
          </a:custGeom>
        </p:spPr>
      </p:pic>
      <p:sp>
        <p:nvSpPr>
          <p:cNvPr id="5" name="Freeform 4"/>
          <p:cNvSpPr/>
          <p:nvPr userDrawn="1"/>
        </p:nvSpPr>
        <p:spPr>
          <a:xfrm>
            <a:off x="0" y="-13846"/>
            <a:ext cx="5657850" cy="6871847"/>
          </a:xfrm>
          <a:custGeom>
            <a:avLst/>
            <a:gdLst>
              <a:gd name="connsiteX0" fmla="*/ 0 w 7518218"/>
              <a:gd name="connsiteY0" fmla="*/ 0 h 6871847"/>
              <a:gd name="connsiteX1" fmla="*/ 5812743 w 7518218"/>
              <a:gd name="connsiteY1" fmla="*/ 0 h 6871847"/>
              <a:gd name="connsiteX2" fmla="*/ 5993430 w 7518218"/>
              <a:gd name="connsiteY2" fmla="*/ 172269 h 6871847"/>
              <a:gd name="connsiteX3" fmla="*/ 7518218 w 7518218"/>
              <a:gd name="connsiteY3" fmla="*/ 3853435 h 6871847"/>
              <a:gd name="connsiteX4" fmla="*/ 6629123 w 7518218"/>
              <a:gd name="connsiteY4" fmla="*/ 6764134 h 6871847"/>
              <a:gd name="connsiteX5" fmla="*/ 6552527 w 7518218"/>
              <a:gd name="connsiteY5" fmla="*/ 6871847 h 6871847"/>
              <a:gd name="connsiteX6" fmla="*/ 0 w 7518218"/>
              <a:gd name="connsiteY6" fmla="*/ 6871847 h 6871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8218" h="6871847">
                <a:moveTo>
                  <a:pt x="0" y="0"/>
                </a:moveTo>
                <a:lnTo>
                  <a:pt x="5812743" y="0"/>
                </a:lnTo>
                <a:lnTo>
                  <a:pt x="5993430" y="172269"/>
                </a:lnTo>
                <a:cubicBezTo>
                  <a:pt x="6935522" y="1114361"/>
                  <a:pt x="7518218" y="2415850"/>
                  <a:pt x="7518218" y="3853435"/>
                </a:cubicBezTo>
                <a:cubicBezTo>
                  <a:pt x="7518218" y="4931624"/>
                  <a:pt x="7190452" y="5933259"/>
                  <a:pt x="6629123" y="6764134"/>
                </a:cubicBezTo>
                <a:lnTo>
                  <a:pt x="6552527" y="6871847"/>
                </a:lnTo>
                <a:lnTo>
                  <a:pt x="0" y="6871847"/>
                </a:lnTo>
                <a:close/>
              </a:path>
            </a:pathLst>
          </a:custGeom>
          <a:solidFill>
            <a:schemeClr val="accent1">
              <a:shade val="80000"/>
              <a:satMod val="150000"/>
              <a:alpha val="80000"/>
            </a:schemeClr>
          </a:solidFill>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FFFFFF"/>
                </a:solidFill>
                <a:effectLst/>
                <a:uLnTx/>
                <a:uFillTx/>
                <a:latin typeface="Tahoma"/>
                <a:ea typeface="+mn-ea"/>
                <a:cs typeface="+mn-cs"/>
              </a:rPr>
              <a:t> </a:t>
            </a:r>
          </a:p>
        </p:txBody>
      </p:sp>
      <p:sp>
        <p:nvSpPr>
          <p:cNvPr id="11" name="Text Placeholder 9"/>
          <p:cNvSpPr>
            <a:spLocks noGrp="1"/>
          </p:cNvSpPr>
          <p:nvPr>
            <p:ph type="body" sz="quarter" idx="17" hasCustomPrompt="1"/>
          </p:nvPr>
        </p:nvSpPr>
        <p:spPr>
          <a:xfrm>
            <a:off x="1198887" y="5247861"/>
            <a:ext cx="3807453" cy="1152939"/>
          </a:xfrm>
          <a:prstGeom prst="rect">
            <a:avLst/>
          </a:prstGeom>
        </p:spPr>
        <p:txBody>
          <a:bodyPr/>
          <a:lstStyle>
            <a:lvl1pPr marL="0" indent="0">
              <a:lnSpc>
                <a:spcPct val="100000"/>
              </a:lnSpc>
              <a:spcBef>
                <a:spcPts val="450"/>
              </a:spcBef>
              <a:buNone/>
              <a:defRPr sz="1500">
                <a:solidFill>
                  <a:schemeClr val="bg1"/>
                </a:solidFill>
              </a:defRPr>
            </a:lvl1pPr>
          </a:lstStyle>
          <a:p>
            <a:pPr lvl="0"/>
            <a:r>
              <a:rPr lang="en-US" dirty="0"/>
              <a:t>Click to edit presenter’s name</a:t>
            </a:r>
          </a:p>
          <a:p>
            <a:pPr lvl="0"/>
            <a:r>
              <a:rPr lang="en-US" dirty="0"/>
              <a:t>Job Title</a:t>
            </a:r>
          </a:p>
          <a:p>
            <a:pPr lvl="0"/>
            <a:r>
              <a:rPr lang="en-US" dirty="0"/>
              <a:t>Date</a:t>
            </a:r>
          </a:p>
        </p:txBody>
      </p:sp>
      <p:sp>
        <p:nvSpPr>
          <p:cNvPr id="12" name="Text Placeholder 9"/>
          <p:cNvSpPr>
            <a:spLocks noGrp="1"/>
          </p:cNvSpPr>
          <p:nvPr>
            <p:ph type="body" sz="quarter" idx="18" hasCustomPrompt="1"/>
          </p:nvPr>
        </p:nvSpPr>
        <p:spPr>
          <a:xfrm>
            <a:off x="360107" y="2902226"/>
            <a:ext cx="5126295" cy="2226367"/>
          </a:xfrm>
          <a:prstGeom prst="rect">
            <a:avLst/>
          </a:prstGeom>
        </p:spPr>
        <p:txBody>
          <a:bodyPr/>
          <a:lstStyle>
            <a:lvl1pPr marL="0" indent="0">
              <a:buNone/>
              <a:defRPr sz="2400" baseline="0">
                <a:solidFill>
                  <a:schemeClr val="bg1"/>
                </a:solidFill>
              </a:defRPr>
            </a:lvl1pPr>
          </a:lstStyle>
          <a:p>
            <a:pPr lvl="0"/>
            <a:r>
              <a:rPr lang="en-US"/>
              <a:t>Click to edit presentation title</a:t>
            </a:r>
            <a:endParaRPr lang="en-US" dirty="0"/>
          </a:p>
        </p:txBody>
      </p:sp>
      <p:sp>
        <p:nvSpPr>
          <p:cNvPr id="13" name="Rectangle 12"/>
          <p:cNvSpPr/>
          <p:nvPr userDrawn="1"/>
        </p:nvSpPr>
        <p:spPr>
          <a:xfrm>
            <a:off x="2" y="6656374"/>
            <a:ext cx="1244251" cy="161583"/>
          </a:xfrm>
          <a:prstGeom prst="rect">
            <a:avLst/>
          </a:prstGeom>
        </p:spPr>
        <p:txBody>
          <a:bodyPr wrap="none">
            <a:spAutoFit/>
          </a:bodyPr>
          <a:lstStyle/>
          <a:p>
            <a:r>
              <a:rPr lang="en-GB" sz="450" dirty="0">
                <a:solidFill>
                  <a:schemeClr val="bg1"/>
                </a:solidFill>
              </a:rPr>
              <a:t>Copyright © 2019 BSI. All rights reserved</a:t>
            </a: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666459" y="5459412"/>
            <a:ext cx="1114927" cy="914400"/>
          </a:xfrm>
          <a:prstGeom prst="rect">
            <a:avLst/>
          </a:prstGeom>
        </p:spPr>
      </p:pic>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16963"/>
            <a:ext cx="9144000" cy="6858000"/>
          </a:xfrm>
          <a:prstGeom prst="rect">
            <a:avLst/>
          </a:prstGeom>
        </p:spPr>
      </p:pic>
    </p:spTree>
    <p:extLst>
      <p:ext uri="{BB962C8B-B14F-4D97-AF65-F5344CB8AC3E}">
        <p14:creationId xmlns:p14="http://schemas.microsoft.com/office/powerpoint/2010/main" val="41092439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4D230-D48E-40E2-8836-FC4D55238074}"/>
              </a:ext>
            </a:extLst>
          </p:cNvPr>
          <p:cNvSpPr>
            <a:spLocks noGrp="1"/>
          </p:cNvSpPr>
          <p:nvPr>
            <p:ph type="dt" sz="half" idx="10"/>
          </p:nvPr>
        </p:nvSpPr>
        <p:spPr/>
        <p:txBody>
          <a:bodyPr/>
          <a:lstStyle>
            <a:lvl1pPr>
              <a:defRPr/>
            </a:lvl1pPr>
          </a:lstStyle>
          <a:p>
            <a:pPr>
              <a:defRPr/>
            </a:pPr>
            <a:fld id="{C054C355-2173-4CB0-964D-CC0A0BD10168}" type="datetime1">
              <a:rPr lang="en-US" altLang="en-US"/>
              <a:pPr>
                <a:defRPr/>
              </a:pPr>
              <a:t>2/21/2020</a:t>
            </a:fld>
            <a:endParaRPr lang="en-US" altLang="en-US"/>
          </a:p>
        </p:txBody>
      </p:sp>
      <p:sp>
        <p:nvSpPr>
          <p:cNvPr id="5" name="Footer Placeholder 4">
            <a:extLst>
              <a:ext uri="{FF2B5EF4-FFF2-40B4-BE49-F238E27FC236}">
                <a16:creationId xmlns:a16="http://schemas.microsoft.com/office/drawing/2014/main" id="{42D26D5C-C50D-4F08-B0B0-94D8151E5A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E32769B-BE17-4080-B64C-C4AED92E337C}"/>
              </a:ext>
            </a:extLst>
          </p:cNvPr>
          <p:cNvSpPr>
            <a:spLocks noGrp="1"/>
          </p:cNvSpPr>
          <p:nvPr>
            <p:ph type="sldNum" sz="quarter" idx="12"/>
          </p:nvPr>
        </p:nvSpPr>
        <p:spPr/>
        <p:txBody>
          <a:bodyPr/>
          <a:lstStyle>
            <a:lvl1pPr>
              <a:defRPr/>
            </a:lvl1pPr>
          </a:lstStyle>
          <a:p>
            <a:pPr>
              <a:defRPr/>
            </a:pPr>
            <a:fld id="{A79FB142-894D-4348-95E6-3F1EA412B8C6}" type="slidenum">
              <a:rPr lang="en-US" altLang="en-US"/>
              <a:pPr>
                <a:defRPr/>
              </a:pPr>
              <a:t>‹#›</a:t>
            </a:fld>
            <a:endParaRPr lang="en-US" altLang="en-US"/>
          </a:p>
        </p:txBody>
      </p:sp>
    </p:spTree>
    <p:extLst>
      <p:ext uri="{BB962C8B-B14F-4D97-AF65-F5344CB8AC3E}">
        <p14:creationId xmlns:p14="http://schemas.microsoft.com/office/powerpoint/2010/main" val="41386977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053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857EA48-2575-4150-8708-9CDB13F55BD6}" type="datetime1">
              <a:rPr lang="en-US" altLang="en-US"/>
              <a:pPr>
                <a:defRPr/>
              </a:pPr>
              <a:t>2/21/2020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B9ADCD-47EE-4B4D-BAD4-B4101F3F7513}" type="slidenum">
              <a:rPr lang="en-US" altLang="en-US"/>
              <a:pPr>
                <a:defRPr/>
              </a:pPr>
              <a:t>‹#›</a:t>
            </a:fld>
            <a:endParaRPr lang="en-US" altLang="en-US"/>
          </a:p>
        </p:txBody>
      </p:sp>
    </p:spTree>
    <p:extLst>
      <p:ext uri="{BB962C8B-B14F-4D97-AF65-F5344CB8AC3E}">
        <p14:creationId xmlns:p14="http://schemas.microsoft.com/office/powerpoint/2010/main" val="1728997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28676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35948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49419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7592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42531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5124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9086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34227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32570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3504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86CE7A-CA85-C147-AF85-0CC4D6A72F35}"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A894B-2BF4-6347-808F-CD59060E48AC}" type="slidenum">
              <a:rPr lang="en-US" smtClean="0"/>
              <a:pPr/>
              <a:t>‹#›</a:t>
            </a:fld>
            <a:endParaRPr lang="en-US"/>
          </a:p>
        </p:txBody>
      </p:sp>
    </p:spTree>
    <p:extLst>
      <p:ext uri="{BB962C8B-B14F-4D97-AF65-F5344CB8AC3E}">
        <p14:creationId xmlns:p14="http://schemas.microsoft.com/office/powerpoint/2010/main" val="1466679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86CE7A-CA85-C147-AF85-0CC4D6A72F35}"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A894B-2BF4-6347-808F-CD59060E48AC}" type="slidenum">
              <a:rPr lang="en-US" smtClean="0"/>
              <a:pPr/>
              <a:t>‹#›</a:t>
            </a:fld>
            <a:endParaRPr lang="en-US"/>
          </a:p>
        </p:txBody>
      </p:sp>
    </p:spTree>
    <p:extLst>
      <p:ext uri="{BB962C8B-B14F-4D97-AF65-F5344CB8AC3E}">
        <p14:creationId xmlns:p14="http://schemas.microsoft.com/office/powerpoint/2010/main" val="1785679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86CE7A-CA85-C147-AF85-0CC4D6A72F35}" type="datetimeFigureOut">
              <a:rPr lang="en-US" smtClean="0"/>
              <a:pPr/>
              <a:t>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A894B-2BF4-6347-808F-CD59060E48AC}" type="slidenum">
              <a:rPr lang="en-US" smtClean="0"/>
              <a:pPr/>
              <a:t>‹#›</a:t>
            </a:fld>
            <a:endParaRPr lang="en-US"/>
          </a:p>
        </p:txBody>
      </p:sp>
    </p:spTree>
    <p:extLst>
      <p:ext uri="{BB962C8B-B14F-4D97-AF65-F5344CB8AC3E}">
        <p14:creationId xmlns:p14="http://schemas.microsoft.com/office/powerpoint/2010/main" val="1830896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86CE7A-CA85-C147-AF85-0CC4D6A72F35}" type="datetimeFigureOut">
              <a:rPr lang="en-US" smtClean="0"/>
              <a:pPr/>
              <a:t>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A894B-2BF4-6347-808F-CD59060E48AC}" type="slidenum">
              <a:rPr lang="en-US" smtClean="0"/>
              <a:pPr/>
              <a:t>‹#›</a:t>
            </a:fld>
            <a:endParaRPr lang="en-US"/>
          </a:p>
        </p:txBody>
      </p:sp>
    </p:spTree>
    <p:extLst>
      <p:ext uri="{BB962C8B-B14F-4D97-AF65-F5344CB8AC3E}">
        <p14:creationId xmlns:p14="http://schemas.microsoft.com/office/powerpoint/2010/main" val="452169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1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7.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theme" Target="../theme/theme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Trebuchet MS" pitchFamily="-106" charset="0"/>
                <a:cs typeface="Arial" charset="0"/>
              </a:defRPr>
            </a:lvl1pPr>
          </a:lstStyle>
          <a:p>
            <a:pPr>
              <a:defRPr/>
            </a:pPr>
            <a:fld id="{2ED79FDF-D5B6-47A4-A367-F59B8BFBEAD8}" type="datetime1">
              <a:rPr lang="en-US" altLang="en-US"/>
              <a:pPr>
                <a:defRPr/>
              </a:pPr>
              <a:t>2/21/2020</a:t>
            </a:fld>
            <a:endParaRPr lang="en-US" alt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cs typeface="Arial" charset="0"/>
              </a:defRPr>
            </a:lvl1pPr>
          </a:lstStyle>
          <a:p>
            <a:pPr>
              <a:defRPr/>
            </a:pPr>
            <a:fld id="{22F428CF-E25D-41ED-B202-707720F8269A}" type="slidenum">
              <a:rPr lang="en-US" altLang="en-US"/>
              <a:pPr>
                <a:defRPr/>
              </a:pPr>
              <a:t>‹#›</a:t>
            </a:fld>
            <a:endParaRPr lang="en-US" altLang="en-US"/>
          </a:p>
        </p:txBody>
      </p:sp>
    </p:spTree>
    <p:extLst>
      <p:ext uri="{BB962C8B-B14F-4D97-AF65-F5344CB8AC3E}">
        <p14:creationId xmlns:p14="http://schemas.microsoft.com/office/powerpoint/2010/main" val="2175367619"/>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pitchFamily="-104" charset="-128"/>
        </a:defRPr>
      </a:lvl1pPr>
      <a:lvl2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4" charset="-128"/>
        </a:defRPr>
      </a:lvl2pPr>
      <a:lvl3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4" charset="-128"/>
        </a:defRPr>
      </a:lvl3pPr>
      <a:lvl4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4" charset="-128"/>
        </a:defRPr>
      </a:lvl4pPr>
      <a:lvl5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4" charset="-128"/>
        </a:defRPr>
      </a:lvl5pPr>
      <a:lvl6pPr marL="342900" algn="ctr" defTabSz="342900" rtl="0" fontAlgn="base">
        <a:spcBef>
          <a:spcPct val="0"/>
        </a:spcBef>
        <a:spcAft>
          <a:spcPct val="0"/>
        </a:spcAft>
        <a:defRPr sz="3300">
          <a:solidFill>
            <a:schemeClr val="tx1"/>
          </a:solidFill>
          <a:latin typeface="Trebuchet MS" pitchFamily="34" charset="0"/>
        </a:defRPr>
      </a:lvl6pPr>
      <a:lvl7pPr marL="685800" algn="ctr" defTabSz="342900" rtl="0" fontAlgn="base">
        <a:spcBef>
          <a:spcPct val="0"/>
        </a:spcBef>
        <a:spcAft>
          <a:spcPct val="0"/>
        </a:spcAft>
        <a:defRPr sz="3300">
          <a:solidFill>
            <a:schemeClr val="tx1"/>
          </a:solidFill>
          <a:latin typeface="Trebuchet MS" pitchFamily="34" charset="0"/>
        </a:defRPr>
      </a:lvl7pPr>
      <a:lvl8pPr marL="1028700" algn="ctr" defTabSz="342900" rtl="0" fontAlgn="base">
        <a:spcBef>
          <a:spcPct val="0"/>
        </a:spcBef>
        <a:spcAft>
          <a:spcPct val="0"/>
        </a:spcAft>
        <a:defRPr sz="3300">
          <a:solidFill>
            <a:schemeClr val="tx1"/>
          </a:solidFill>
          <a:latin typeface="Trebuchet MS" pitchFamily="34" charset="0"/>
        </a:defRPr>
      </a:lvl8pPr>
      <a:lvl9pPr marL="1371600" algn="ctr" defTabSz="342900" rtl="0" fontAlgn="base">
        <a:spcBef>
          <a:spcPct val="0"/>
        </a:spcBef>
        <a:spcAft>
          <a:spcPct val="0"/>
        </a:spcAft>
        <a:defRPr sz="3300">
          <a:solidFill>
            <a:schemeClr val="tx1"/>
          </a:solidFill>
          <a:latin typeface="Trebuchet MS" pitchFamily="34" charset="0"/>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ＭＳ Ｐゴシック" pitchFamily="-104" charset="-128"/>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6CE7A-CA85-C147-AF85-0CC4D6A72F35}" type="datetimeFigureOut">
              <a:rPr lang="en-US" smtClean="0">
                <a:solidFill>
                  <a:prstClr val="black">
                    <a:tint val="75000"/>
                  </a:prstClr>
                </a:solidFill>
              </a:rPr>
              <a:pPr/>
              <a:t>2/21/2020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A894B-2BF4-6347-808F-CD59060E48A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9943600"/>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98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C4CCFE41-9A29-491C-9FAC-97037B1BF378}" type="datetime1">
              <a:rPr lang="en-US" altLang="en-US" smtClean="0">
                <a:latin typeface="Trebuchet MS" pitchFamily="-106" charset="0"/>
                <a:cs typeface="Arial" charset="0"/>
              </a:rPr>
              <a:pPr/>
              <a:t>2/21/2020</a:t>
            </a:fld>
            <a:endParaRPr lang="en-US" altLang="en-US">
              <a:latin typeface="Trebuchet MS" pitchFamily="-106"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0A6C3A4-0ABD-40F2-8C98-F0EFFDC1A498}" type="slidenum">
              <a:rPr lang="en-US" altLang="en-US" smtClean="0">
                <a:latin typeface="Trebuchet MS" pitchFamily="-106" charset="0"/>
                <a:cs typeface="Arial" charset="0"/>
              </a:rPr>
              <a:pPr/>
              <a:t>‹#›</a:t>
            </a:fld>
            <a:endParaRPr lang="en-US" altLang="en-US">
              <a:latin typeface="Trebuchet MS" pitchFamily="-106" charset="0"/>
              <a:cs typeface="Arial" charset="0"/>
            </a:endParaRPr>
          </a:p>
        </p:txBody>
      </p:sp>
    </p:spTree>
    <p:extLst>
      <p:ext uri="{BB962C8B-B14F-4D97-AF65-F5344CB8AC3E}">
        <p14:creationId xmlns:p14="http://schemas.microsoft.com/office/powerpoint/2010/main" val="2766429383"/>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S PGothic" pitchFamily="34" charset="-128"/>
        </a:defRPr>
      </a:lvl1pPr>
      <a:lvl2pPr algn="ctr" defTabSz="457200" rtl="0" eaLnBrk="0" fontAlgn="base" hangingPunct="0">
        <a:spcBef>
          <a:spcPct val="0"/>
        </a:spcBef>
        <a:spcAft>
          <a:spcPct val="0"/>
        </a:spcAft>
        <a:defRPr sz="4400">
          <a:solidFill>
            <a:schemeClr val="tx1"/>
          </a:solidFill>
          <a:latin typeface="Trebuchet MS" pitchFamily="34" charset="0"/>
          <a:ea typeface="MS PGothic" pitchFamily="34" charset="-128"/>
          <a:cs typeface="MS PGothic" pitchFamily="34" charset="-128"/>
        </a:defRPr>
      </a:lvl2pPr>
      <a:lvl3pPr algn="ctr" defTabSz="457200" rtl="0" eaLnBrk="0" fontAlgn="base" hangingPunct="0">
        <a:spcBef>
          <a:spcPct val="0"/>
        </a:spcBef>
        <a:spcAft>
          <a:spcPct val="0"/>
        </a:spcAft>
        <a:defRPr sz="4400">
          <a:solidFill>
            <a:schemeClr val="tx1"/>
          </a:solidFill>
          <a:latin typeface="Trebuchet MS" pitchFamily="34" charset="0"/>
          <a:ea typeface="MS PGothic" pitchFamily="34" charset="-128"/>
          <a:cs typeface="MS PGothic" pitchFamily="34" charset="-128"/>
        </a:defRPr>
      </a:lvl3pPr>
      <a:lvl4pPr algn="ctr" defTabSz="457200" rtl="0" eaLnBrk="0" fontAlgn="base" hangingPunct="0">
        <a:spcBef>
          <a:spcPct val="0"/>
        </a:spcBef>
        <a:spcAft>
          <a:spcPct val="0"/>
        </a:spcAft>
        <a:defRPr sz="4400">
          <a:solidFill>
            <a:schemeClr val="tx1"/>
          </a:solidFill>
          <a:latin typeface="Trebuchet MS" pitchFamily="34" charset="0"/>
          <a:ea typeface="MS PGothic" pitchFamily="34" charset="-128"/>
          <a:cs typeface="MS PGothic" pitchFamily="34" charset="-128"/>
        </a:defRPr>
      </a:lvl4pPr>
      <a:lvl5pPr algn="ctr" defTabSz="457200" rtl="0" eaLnBrk="0" fontAlgn="base" hangingPunct="0">
        <a:spcBef>
          <a:spcPct val="0"/>
        </a:spcBef>
        <a:spcAft>
          <a:spcPct val="0"/>
        </a:spcAft>
        <a:defRPr sz="4400">
          <a:solidFill>
            <a:schemeClr val="tx1"/>
          </a:solidFill>
          <a:latin typeface="Trebuchet MS" pitchFamily="34" charset="0"/>
          <a:ea typeface="MS PGothic" pitchFamily="34" charset="-128"/>
          <a:cs typeface="MS PGothic" pitchFamily="34" charset="-128"/>
        </a:defRPr>
      </a:lvl5pPr>
      <a:lvl6pPr marL="457200" algn="ctr" defTabSz="457200" rtl="0" fontAlgn="base">
        <a:spcBef>
          <a:spcPct val="0"/>
        </a:spcBef>
        <a:spcAft>
          <a:spcPct val="0"/>
        </a:spcAft>
        <a:defRPr sz="4400">
          <a:solidFill>
            <a:schemeClr val="tx1"/>
          </a:solidFill>
          <a:latin typeface="Trebuchet MS" pitchFamily="34" charset="0"/>
        </a:defRPr>
      </a:lvl6pPr>
      <a:lvl7pPr marL="914400" algn="ctr" defTabSz="457200" rtl="0" fontAlgn="base">
        <a:spcBef>
          <a:spcPct val="0"/>
        </a:spcBef>
        <a:spcAft>
          <a:spcPct val="0"/>
        </a:spcAft>
        <a:defRPr sz="4400">
          <a:solidFill>
            <a:schemeClr val="tx1"/>
          </a:solidFill>
          <a:latin typeface="Trebuchet MS" pitchFamily="34" charset="0"/>
        </a:defRPr>
      </a:lvl7pPr>
      <a:lvl8pPr marL="1371600" algn="ctr" defTabSz="457200" rtl="0" fontAlgn="base">
        <a:spcBef>
          <a:spcPct val="0"/>
        </a:spcBef>
        <a:spcAft>
          <a:spcPct val="0"/>
        </a:spcAft>
        <a:defRPr sz="4400">
          <a:solidFill>
            <a:schemeClr val="tx1"/>
          </a:solidFill>
          <a:latin typeface="Trebuchet MS" pitchFamily="34" charset="0"/>
        </a:defRPr>
      </a:lvl8pPr>
      <a:lvl9pPr marL="1828800" algn="ctr" defTabSz="457200" rtl="0" fontAlgn="base">
        <a:spcBef>
          <a:spcPct val="0"/>
        </a:spcBef>
        <a:spcAft>
          <a:spcPct val="0"/>
        </a:spcAft>
        <a:defRPr sz="4400">
          <a:solidFill>
            <a:schemeClr val="tx1"/>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Trebuchet MS" pitchFamily="-106" charset="0"/>
                <a:cs typeface="Arial" charset="0"/>
              </a:defRPr>
            </a:lvl1pPr>
          </a:lstStyle>
          <a:p>
            <a:pPr>
              <a:defRPr/>
            </a:pPr>
            <a:fld id="{36EE2334-15AF-4890-AF8D-140E60107E10}" type="datetime1">
              <a:rPr lang="en-US" altLang="en-US"/>
              <a:pPr>
                <a:defRPr/>
              </a:pPr>
              <a:t>2/21/2020</a:t>
            </a:fld>
            <a:endParaRPr lang="en-US" alt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Trebuchet MS"/>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cs typeface="Arial" charset="0"/>
              </a:defRPr>
            </a:lvl1pPr>
          </a:lstStyle>
          <a:p>
            <a:pPr>
              <a:defRPr/>
            </a:pPr>
            <a:fld id="{9B1343BC-E8AF-445E-AB1C-22D9B366DE2F}" type="slidenum">
              <a:rPr lang="en-US" altLang="en-US"/>
              <a:pPr>
                <a:defRPr/>
              </a:pPr>
              <a:t>‹#›</a:t>
            </a:fld>
            <a:endParaRPr lang="en-US" altLang="en-US"/>
          </a:p>
        </p:txBody>
      </p:sp>
    </p:spTree>
    <p:extLst>
      <p:ext uri="{BB962C8B-B14F-4D97-AF65-F5344CB8AC3E}">
        <p14:creationId xmlns:p14="http://schemas.microsoft.com/office/powerpoint/2010/main" val="2726209452"/>
      </p:ext>
    </p:extLst>
  </p:cSld>
  <p:clrMap bg1="lt1" tx1="dk1" bg2="lt2" tx2="dk2" accent1="accent1" accent2="accent2" accent3="accent3" accent4="accent4" accent5="accent5" accent6="accent6" hlink="hlink" folHlink="folHlink"/>
  <p:sldLayoutIdLst>
    <p:sldLayoutId id="2147483680" r:id="rId1"/>
  </p:sldLayoutIdLst>
  <p:txStyles>
    <p:title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pitchFamily="-101" charset="-128"/>
        </a:defRPr>
      </a:lvl1pPr>
      <a:lvl2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1" charset="-128"/>
        </a:defRPr>
      </a:lvl2pPr>
      <a:lvl3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1" charset="-128"/>
        </a:defRPr>
      </a:lvl3pPr>
      <a:lvl4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1" charset="-128"/>
        </a:defRPr>
      </a:lvl4pPr>
      <a:lvl5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1" charset="-128"/>
        </a:defRPr>
      </a:lvl5pPr>
      <a:lvl6pPr marL="342900" algn="ctr" defTabSz="342900" rtl="0" fontAlgn="base">
        <a:spcBef>
          <a:spcPct val="0"/>
        </a:spcBef>
        <a:spcAft>
          <a:spcPct val="0"/>
        </a:spcAft>
        <a:defRPr sz="3300">
          <a:solidFill>
            <a:schemeClr val="tx1"/>
          </a:solidFill>
          <a:latin typeface="Trebuchet MS" pitchFamily="34" charset="0"/>
          <a:ea typeface="ＭＳ Ｐゴシック" pitchFamily="34" charset="-128"/>
        </a:defRPr>
      </a:lvl6pPr>
      <a:lvl7pPr marL="685800" algn="ctr" defTabSz="342900" rtl="0" fontAlgn="base">
        <a:spcBef>
          <a:spcPct val="0"/>
        </a:spcBef>
        <a:spcAft>
          <a:spcPct val="0"/>
        </a:spcAft>
        <a:defRPr sz="3300">
          <a:solidFill>
            <a:schemeClr val="tx1"/>
          </a:solidFill>
          <a:latin typeface="Trebuchet MS" pitchFamily="34" charset="0"/>
          <a:ea typeface="ＭＳ Ｐゴシック" pitchFamily="34" charset="-128"/>
        </a:defRPr>
      </a:lvl7pPr>
      <a:lvl8pPr marL="1028700" algn="ctr" defTabSz="342900" rtl="0" fontAlgn="base">
        <a:spcBef>
          <a:spcPct val="0"/>
        </a:spcBef>
        <a:spcAft>
          <a:spcPct val="0"/>
        </a:spcAft>
        <a:defRPr sz="3300">
          <a:solidFill>
            <a:schemeClr val="tx1"/>
          </a:solidFill>
          <a:latin typeface="Trebuchet MS" pitchFamily="34" charset="0"/>
          <a:ea typeface="ＭＳ Ｐゴシック" pitchFamily="34" charset="-128"/>
        </a:defRPr>
      </a:lvl8pPr>
      <a:lvl9pPr marL="1371600" algn="ctr" defTabSz="342900" rtl="0" fontAlgn="base">
        <a:spcBef>
          <a:spcPct val="0"/>
        </a:spcBef>
        <a:spcAft>
          <a:spcPct val="0"/>
        </a:spcAft>
        <a:defRPr sz="3300">
          <a:solidFill>
            <a:schemeClr val="tx1"/>
          </a:solidFill>
          <a:latin typeface="Trebuchet MS" pitchFamily="34" charset="0"/>
          <a:ea typeface="ＭＳ Ｐゴシック" pitchFamily="34" charset="-128"/>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ＭＳ Ｐゴシック" pitchFamily="-101" charset="-128"/>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900">
                <a:solidFill>
                  <a:srgbClr val="898989"/>
                </a:solidFill>
                <a:latin typeface="Trebuchet MS" pitchFamily="-106" charset="0"/>
                <a:cs typeface="Arial" charset="0"/>
              </a:defRPr>
            </a:lvl1pPr>
          </a:lstStyle>
          <a:p>
            <a:pPr>
              <a:defRPr/>
            </a:pPr>
            <a:fld id="{42DB2BA7-E13A-4D89-B851-17A89B684B78}" type="datetime1">
              <a:rPr lang="en-US" altLang="en-US"/>
              <a:pPr>
                <a:defRPr/>
              </a:pPr>
              <a:t>2/21/2020</a:t>
            </a:fld>
            <a:endParaRPr lang="en-US" alt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prstClr val="black">
                    <a:tint val="75000"/>
                  </a:prst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cs typeface="Arial" charset="0"/>
              </a:defRPr>
            </a:lvl1pPr>
          </a:lstStyle>
          <a:p>
            <a:pPr>
              <a:defRPr/>
            </a:pPr>
            <a:fld id="{DC116401-AB14-4E00-ADF0-69D0B25AF470}" type="slidenum">
              <a:rPr lang="en-US" altLang="en-US"/>
              <a:pPr>
                <a:defRPr/>
              </a:pPr>
              <a:t>‹#›</a:t>
            </a:fld>
            <a:endParaRPr lang="en-US" altLang="en-US"/>
          </a:p>
        </p:txBody>
      </p:sp>
    </p:spTree>
    <p:extLst>
      <p:ext uri="{BB962C8B-B14F-4D97-AF65-F5344CB8AC3E}">
        <p14:creationId xmlns:p14="http://schemas.microsoft.com/office/powerpoint/2010/main" val="1870537594"/>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342900" rtl="0" eaLnBrk="0" fontAlgn="base" hangingPunct="0">
        <a:spcBef>
          <a:spcPct val="0"/>
        </a:spcBef>
        <a:spcAft>
          <a:spcPct val="0"/>
        </a:spcAft>
        <a:defRPr sz="3300" kern="1200">
          <a:solidFill>
            <a:schemeClr val="tx1"/>
          </a:solidFill>
          <a:latin typeface="+mj-lt"/>
          <a:ea typeface="MS PGothic" panose="020B0600070205080204" pitchFamily="34" charset="-128"/>
          <a:cs typeface="ＭＳ Ｐゴシック" pitchFamily="-106" charset="-128"/>
        </a:defRPr>
      </a:lvl1pPr>
      <a:lvl2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6" charset="-128"/>
        </a:defRPr>
      </a:lvl2pPr>
      <a:lvl3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6" charset="-128"/>
        </a:defRPr>
      </a:lvl3pPr>
      <a:lvl4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6" charset="-128"/>
        </a:defRPr>
      </a:lvl4pPr>
      <a:lvl5pPr algn="ctr" defTabSz="342900" rtl="0" eaLnBrk="0" fontAlgn="base" hangingPunct="0">
        <a:spcBef>
          <a:spcPct val="0"/>
        </a:spcBef>
        <a:spcAft>
          <a:spcPct val="0"/>
        </a:spcAft>
        <a:defRPr sz="3300">
          <a:solidFill>
            <a:schemeClr val="tx1"/>
          </a:solidFill>
          <a:latin typeface="Trebuchet MS" pitchFamily="34" charset="0"/>
          <a:ea typeface="MS PGothic" panose="020B0600070205080204" pitchFamily="34" charset="-128"/>
          <a:cs typeface="ＭＳ Ｐゴシック" pitchFamily="-106" charset="-128"/>
        </a:defRPr>
      </a:lvl5pPr>
      <a:lvl6pPr marL="342900" algn="ctr" defTabSz="342900" rtl="0" fontAlgn="base">
        <a:spcBef>
          <a:spcPct val="0"/>
        </a:spcBef>
        <a:spcAft>
          <a:spcPct val="0"/>
        </a:spcAft>
        <a:defRPr sz="3300">
          <a:solidFill>
            <a:schemeClr val="tx1"/>
          </a:solidFill>
          <a:latin typeface="Trebuchet MS" pitchFamily="34" charset="0"/>
        </a:defRPr>
      </a:lvl6pPr>
      <a:lvl7pPr marL="685800" algn="ctr" defTabSz="342900" rtl="0" fontAlgn="base">
        <a:spcBef>
          <a:spcPct val="0"/>
        </a:spcBef>
        <a:spcAft>
          <a:spcPct val="0"/>
        </a:spcAft>
        <a:defRPr sz="3300">
          <a:solidFill>
            <a:schemeClr val="tx1"/>
          </a:solidFill>
          <a:latin typeface="Trebuchet MS" pitchFamily="34" charset="0"/>
        </a:defRPr>
      </a:lvl7pPr>
      <a:lvl8pPr marL="1028700" algn="ctr" defTabSz="342900" rtl="0" fontAlgn="base">
        <a:spcBef>
          <a:spcPct val="0"/>
        </a:spcBef>
        <a:spcAft>
          <a:spcPct val="0"/>
        </a:spcAft>
        <a:defRPr sz="3300">
          <a:solidFill>
            <a:schemeClr val="tx1"/>
          </a:solidFill>
          <a:latin typeface="Trebuchet MS" pitchFamily="34" charset="0"/>
        </a:defRPr>
      </a:lvl8pPr>
      <a:lvl9pPr marL="1371600" algn="ctr" defTabSz="342900" rtl="0" fontAlgn="base">
        <a:spcBef>
          <a:spcPct val="0"/>
        </a:spcBef>
        <a:spcAft>
          <a:spcPct val="0"/>
        </a:spcAft>
        <a:defRPr sz="3300">
          <a:solidFill>
            <a:schemeClr val="tx1"/>
          </a:solidFill>
          <a:latin typeface="Trebuchet MS" pitchFamily="34" charset="0"/>
        </a:defRPr>
      </a:lvl9pPr>
    </p:titleStyle>
    <p:bodyStyle>
      <a:lvl1pPr marL="257175" indent="-257175" algn="l" defTabSz="3429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ＭＳ Ｐゴシック" pitchFamily="-106" charset="-128"/>
        </a:defRPr>
      </a:lvl1pPr>
      <a:lvl2pPr marL="557213" indent="-214313" algn="l" defTabSz="342900" rtl="0" eaLnBrk="0" fontAlgn="base" hangingPunct="0">
        <a:spcBef>
          <a:spcPct val="20000"/>
        </a:spcBef>
        <a:spcAft>
          <a:spcPct val="0"/>
        </a:spcAft>
        <a:buFont typeface="Arial" pitchFamily="34" charset="0"/>
        <a:buChar char="–"/>
        <a:defRPr sz="2100" kern="1200">
          <a:solidFill>
            <a:schemeClr val="tx1"/>
          </a:solidFill>
          <a:latin typeface="+mn-lt"/>
          <a:ea typeface="MS PGothic" panose="020B0600070205080204" pitchFamily="34" charset="-128"/>
          <a:cs typeface="+mn-cs"/>
        </a:defRPr>
      </a:lvl2pPr>
      <a:lvl3pPr marL="857250" indent="-171450" algn="l" defTabSz="342900" rtl="0" eaLnBrk="0" fontAlgn="base" hangingPunct="0">
        <a:spcBef>
          <a:spcPct val="20000"/>
        </a:spcBef>
        <a:spcAft>
          <a:spcPct val="0"/>
        </a:spcAft>
        <a:buFont typeface="Arial" pitchFamily="34" charset="0"/>
        <a:buChar char="•"/>
        <a:defRPr sz="1800" kern="1200">
          <a:solidFill>
            <a:schemeClr val="tx1"/>
          </a:solidFill>
          <a:latin typeface="+mn-lt"/>
          <a:ea typeface="MS PGothic" panose="020B0600070205080204" pitchFamily="34" charset="-128"/>
          <a:cs typeface="+mn-cs"/>
        </a:defRPr>
      </a:lvl3pPr>
      <a:lvl4pPr marL="12001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anose="020B0600070205080204" pitchFamily="34" charset="-128"/>
          <a:cs typeface="+mn-cs"/>
        </a:defRPr>
      </a:lvl4pPr>
      <a:lvl5pPr marL="1543050" indent="-171450" algn="l" defTabSz="342900" rtl="0" eaLnBrk="0" fontAlgn="base" hangingPunct="0">
        <a:spcBef>
          <a:spcPct val="20000"/>
        </a:spcBef>
        <a:spcAft>
          <a:spcPct val="0"/>
        </a:spcAft>
        <a:buFont typeface="Arial" pitchFamily="34" charset="0"/>
        <a:buChar char="»"/>
        <a:defRPr sz="1500" kern="1200">
          <a:solidFill>
            <a:schemeClr val="tx1"/>
          </a:solidFill>
          <a:latin typeface="+mn-lt"/>
          <a:ea typeface="MS PGothic" panose="020B0600070205080204" pitchFamily="34"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86CE7A-CA85-C147-AF85-0CC4D6A72F35}" type="datetimeFigureOut">
              <a:rPr lang="en-US" smtClean="0"/>
              <a:pPr/>
              <a:t>2/21/2020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A894B-2BF4-6347-808F-CD59060E48AC}" type="slidenum">
              <a:rPr lang="en-US" smtClean="0"/>
              <a:pPr/>
              <a:t>‹#›</a:t>
            </a:fld>
            <a:endParaRPr lang="en-US"/>
          </a:p>
        </p:txBody>
      </p:sp>
    </p:spTree>
    <p:extLst>
      <p:ext uri="{BB962C8B-B14F-4D97-AF65-F5344CB8AC3E}">
        <p14:creationId xmlns:p14="http://schemas.microsoft.com/office/powerpoint/2010/main" val="83821313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68E208AE-2BF2-49FF-8307-C310F149F1F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a:extLst>
              <a:ext uri="{FF2B5EF4-FFF2-40B4-BE49-F238E27FC236}">
                <a16:creationId xmlns:a16="http://schemas.microsoft.com/office/drawing/2014/main" id="{B6333CDC-90E8-4D47-AE11-FD7FECB2C00B}"/>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6CD61BB-CA39-45DC-96AD-2C221172495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rebuchet MS" pitchFamily="-106" charset="0"/>
                <a:cs typeface="Arial" charset="0"/>
              </a:defRPr>
            </a:lvl1pPr>
          </a:lstStyle>
          <a:p>
            <a:pPr>
              <a:defRPr/>
            </a:pPr>
            <a:fld id="{CA4FBE84-8CE3-460A-B4CC-C565F6190ABA}" type="datetime1">
              <a:rPr lang="en-US" altLang="en-US"/>
              <a:pPr>
                <a:defRPr/>
              </a:pPr>
              <a:t>2/21/2020</a:t>
            </a:fld>
            <a:endParaRPr lang="en-US" altLang="en-US"/>
          </a:p>
        </p:txBody>
      </p:sp>
      <p:sp>
        <p:nvSpPr>
          <p:cNvPr id="5" name="Footer Placeholder 4">
            <a:extLst>
              <a:ext uri="{FF2B5EF4-FFF2-40B4-BE49-F238E27FC236}">
                <a16:creationId xmlns:a16="http://schemas.microsoft.com/office/drawing/2014/main" id="{B897601E-33D7-4492-9549-FA30C945A6D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106024E6-18F5-4F6D-BF02-6B93B51DB1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3FD3C28-C593-4AC3-87E4-C2F4E895D853}" type="slidenum">
              <a:rPr lang="en-US" altLang="en-US"/>
              <a:pPr>
                <a:defRPr/>
              </a:pPr>
              <a:t>‹#›</a:t>
            </a:fld>
            <a:endParaRPr lang="en-US" altLang="en-US"/>
          </a:p>
        </p:txBody>
      </p:sp>
    </p:spTree>
    <p:extLst>
      <p:ext uri="{BB962C8B-B14F-4D97-AF65-F5344CB8AC3E}">
        <p14:creationId xmlns:p14="http://schemas.microsoft.com/office/powerpoint/2010/main" val="2697697264"/>
      </p:ext>
    </p:extLst>
  </p:cSld>
  <p:clrMap bg1="lt1" tx1="dk1" bg2="lt2" tx2="dk2" accent1="accent1" accent2="accent2" accent3="accent3" accent4="accent4" accent5="accent5" accent6="accent6" hlink="hlink" folHlink="folHlink"/>
  <p:sldLayoutIdLst>
    <p:sldLayoutId id="2147483708"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1" charset="-128"/>
          <a:cs typeface="MS PGothic" pitchFamily="34" charset="-128"/>
        </a:defRPr>
      </a:lvl1pPr>
      <a:lvl2pPr algn="ctr" defTabSz="457200" rtl="0" eaLnBrk="0" fontAlgn="base" hangingPunct="0">
        <a:spcBef>
          <a:spcPct val="0"/>
        </a:spcBef>
        <a:spcAft>
          <a:spcPct val="0"/>
        </a:spcAft>
        <a:defRPr sz="4400">
          <a:solidFill>
            <a:schemeClr val="tx1"/>
          </a:solidFill>
          <a:latin typeface="Trebuchet MS" pitchFamily="34" charset="0"/>
          <a:ea typeface="ＭＳ Ｐゴシック" pitchFamily="-101" charset="-128"/>
          <a:cs typeface="MS PGothic" pitchFamily="34" charset="-128"/>
        </a:defRPr>
      </a:lvl2pPr>
      <a:lvl3pPr algn="ctr" defTabSz="457200" rtl="0" eaLnBrk="0" fontAlgn="base" hangingPunct="0">
        <a:spcBef>
          <a:spcPct val="0"/>
        </a:spcBef>
        <a:spcAft>
          <a:spcPct val="0"/>
        </a:spcAft>
        <a:defRPr sz="4400">
          <a:solidFill>
            <a:schemeClr val="tx1"/>
          </a:solidFill>
          <a:latin typeface="Trebuchet MS" pitchFamily="34" charset="0"/>
          <a:ea typeface="ＭＳ Ｐゴシック" pitchFamily="-101" charset="-128"/>
          <a:cs typeface="MS PGothic" pitchFamily="34" charset="-128"/>
        </a:defRPr>
      </a:lvl3pPr>
      <a:lvl4pPr algn="ctr" defTabSz="457200" rtl="0" eaLnBrk="0" fontAlgn="base" hangingPunct="0">
        <a:spcBef>
          <a:spcPct val="0"/>
        </a:spcBef>
        <a:spcAft>
          <a:spcPct val="0"/>
        </a:spcAft>
        <a:defRPr sz="4400">
          <a:solidFill>
            <a:schemeClr val="tx1"/>
          </a:solidFill>
          <a:latin typeface="Trebuchet MS" pitchFamily="34" charset="0"/>
          <a:ea typeface="ＭＳ Ｐゴシック" pitchFamily="-101" charset="-128"/>
          <a:cs typeface="MS PGothic" pitchFamily="34" charset="-128"/>
        </a:defRPr>
      </a:lvl4pPr>
      <a:lvl5pPr algn="ctr" defTabSz="457200" rtl="0" eaLnBrk="0" fontAlgn="base" hangingPunct="0">
        <a:spcBef>
          <a:spcPct val="0"/>
        </a:spcBef>
        <a:spcAft>
          <a:spcPct val="0"/>
        </a:spcAft>
        <a:defRPr sz="4400">
          <a:solidFill>
            <a:schemeClr val="tx1"/>
          </a:solidFill>
          <a:latin typeface="Trebuchet MS" pitchFamily="34" charset="0"/>
          <a:ea typeface="ＭＳ Ｐゴシック" pitchFamily="-101" charset="-128"/>
          <a:cs typeface="MS PGothic" pitchFamily="34" charset="-128"/>
        </a:defRPr>
      </a:lvl5pPr>
      <a:lvl6pPr marL="457200" algn="ctr" defTabSz="457200" rtl="0" fontAlgn="base">
        <a:spcBef>
          <a:spcPct val="0"/>
        </a:spcBef>
        <a:spcAft>
          <a:spcPct val="0"/>
        </a:spcAft>
        <a:defRPr sz="4400">
          <a:solidFill>
            <a:schemeClr val="tx1"/>
          </a:solidFill>
          <a:latin typeface="Trebuchet MS" pitchFamily="34" charset="0"/>
        </a:defRPr>
      </a:lvl6pPr>
      <a:lvl7pPr marL="914400" algn="ctr" defTabSz="457200" rtl="0" fontAlgn="base">
        <a:spcBef>
          <a:spcPct val="0"/>
        </a:spcBef>
        <a:spcAft>
          <a:spcPct val="0"/>
        </a:spcAft>
        <a:defRPr sz="4400">
          <a:solidFill>
            <a:schemeClr val="tx1"/>
          </a:solidFill>
          <a:latin typeface="Trebuchet MS" pitchFamily="34" charset="0"/>
        </a:defRPr>
      </a:lvl7pPr>
      <a:lvl8pPr marL="1371600" algn="ctr" defTabSz="457200" rtl="0" fontAlgn="base">
        <a:spcBef>
          <a:spcPct val="0"/>
        </a:spcBef>
        <a:spcAft>
          <a:spcPct val="0"/>
        </a:spcAft>
        <a:defRPr sz="4400">
          <a:solidFill>
            <a:schemeClr val="tx1"/>
          </a:solidFill>
          <a:latin typeface="Trebuchet MS" pitchFamily="34" charset="0"/>
        </a:defRPr>
      </a:lvl8pPr>
      <a:lvl9pPr marL="1828800" algn="ctr" defTabSz="457200" rtl="0" fontAlgn="base">
        <a:spcBef>
          <a:spcPct val="0"/>
        </a:spcBef>
        <a:spcAft>
          <a:spcPct val="0"/>
        </a:spcAft>
        <a:defRPr sz="4400">
          <a:solidFill>
            <a:schemeClr val="tx1"/>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1" charset="-128"/>
          <a:cs typeface="MS PGothic" pitchFamily="3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1" charset="-128"/>
          <a:cs typeface="MS PGothic"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1" charset="-128"/>
          <a:cs typeface="MS PGothic"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1" charset="-128"/>
          <a:cs typeface="MS PGothic"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1" charset="-128"/>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DA711D5-3852-4CE7-ADDE-5E66D822213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1A718546-1467-4B3C-BA59-AB6F6DE3BA4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AE126A1-C0DF-4C36-B749-A41778F19EB3}"/>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rebuchet MS" panose="020B0603020202020204" pitchFamily="34" charset="0"/>
                <a:cs typeface="Arial" panose="020B0604020202020204" pitchFamily="34" charset="0"/>
              </a:defRPr>
            </a:lvl1pPr>
          </a:lstStyle>
          <a:p>
            <a:pPr>
              <a:defRPr/>
            </a:pPr>
            <a:fld id="{6B3FAFBC-B869-41F1-9685-F822F77586C1}" type="datetime1">
              <a:rPr lang="en-US" altLang="en-US"/>
              <a:pPr>
                <a:defRPr/>
              </a:pPr>
              <a:t>2/21/2020</a:t>
            </a:fld>
            <a:endParaRPr lang="en-US" altLang="en-US"/>
          </a:p>
        </p:txBody>
      </p:sp>
      <p:sp>
        <p:nvSpPr>
          <p:cNvPr id="5" name="Footer Placeholder 4">
            <a:extLst>
              <a:ext uri="{FF2B5EF4-FFF2-40B4-BE49-F238E27FC236}">
                <a16:creationId xmlns:a16="http://schemas.microsoft.com/office/drawing/2014/main" id="{5221AA13-C4E5-4A65-B990-134BA7860C7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5029848E-B95E-48D4-B7B0-0C6505E6AE7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2B2D0B9-3516-4767-B26D-0075B7FAD01C}" type="slidenum">
              <a:rPr lang="en-US" altLang="en-US"/>
              <a:pPr>
                <a:defRPr/>
              </a:pPr>
              <a:t>‹#›</a:t>
            </a:fld>
            <a:endParaRPr lang="en-US" altLang="en-US"/>
          </a:p>
        </p:txBody>
      </p:sp>
    </p:spTree>
    <p:extLst>
      <p:ext uri="{BB962C8B-B14F-4D97-AF65-F5344CB8AC3E}">
        <p14:creationId xmlns:p14="http://schemas.microsoft.com/office/powerpoint/2010/main" val="16731454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01" charset="-128"/>
        </a:defRPr>
      </a:lvl1pPr>
      <a:lvl2pPr algn="ctr" defTabSz="457200" rtl="0" eaLnBrk="0" fontAlgn="base" hangingPunct="0">
        <a:spcBef>
          <a:spcPct val="0"/>
        </a:spcBef>
        <a:spcAft>
          <a:spcPct val="0"/>
        </a:spcAft>
        <a:defRPr sz="4400">
          <a:solidFill>
            <a:schemeClr val="tx1"/>
          </a:solidFill>
          <a:latin typeface="Trebuchet MS" pitchFamily="34" charset="0"/>
          <a:ea typeface="ＭＳ Ｐゴシック" pitchFamily="34" charset="-128"/>
          <a:cs typeface="ＭＳ Ｐゴシック" pitchFamily="-101" charset="-128"/>
        </a:defRPr>
      </a:lvl2pPr>
      <a:lvl3pPr algn="ctr" defTabSz="457200" rtl="0" eaLnBrk="0" fontAlgn="base" hangingPunct="0">
        <a:spcBef>
          <a:spcPct val="0"/>
        </a:spcBef>
        <a:spcAft>
          <a:spcPct val="0"/>
        </a:spcAft>
        <a:defRPr sz="4400">
          <a:solidFill>
            <a:schemeClr val="tx1"/>
          </a:solidFill>
          <a:latin typeface="Trebuchet MS" pitchFamily="34" charset="0"/>
          <a:ea typeface="ＭＳ Ｐゴシック" pitchFamily="34" charset="-128"/>
          <a:cs typeface="ＭＳ Ｐゴシック" pitchFamily="-101" charset="-128"/>
        </a:defRPr>
      </a:lvl3pPr>
      <a:lvl4pPr algn="ctr" defTabSz="457200" rtl="0" eaLnBrk="0" fontAlgn="base" hangingPunct="0">
        <a:spcBef>
          <a:spcPct val="0"/>
        </a:spcBef>
        <a:spcAft>
          <a:spcPct val="0"/>
        </a:spcAft>
        <a:defRPr sz="4400">
          <a:solidFill>
            <a:schemeClr val="tx1"/>
          </a:solidFill>
          <a:latin typeface="Trebuchet MS" pitchFamily="34" charset="0"/>
          <a:ea typeface="ＭＳ Ｐゴシック" pitchFamily="34" charset="-128"/>
          <a:cs typeface="ＭＳ Ｐゴシック" pitchFamily="-101" charset="-128"/>
        </a:defRPr>
      </a:lvl4pPr>
      <a:lvl5pPr algn="ctr" defTabSz="457200" rtl="0" eaLnBrk="0" fontAlgn="base" hangingPunct="0">
        <a:spcBef>
          <a:spcPct val="0"/>
        </a:spcBef>
        <a:spcAft>
          <a:spcPct val="0"/>
        </a:spcAft>
        <a:defRPr sz="4400">
          <a:solidFill>
            <a:schemeClr val="tx1"/>
          </a:solidFill>
          <a:latin typeface="Trebuchet MS" pitchFamily="34" charset="0"/>
          <a:ea typeface="ＭＳ Ｐゴシック" pitchFamily="34" charset="-128"/>
          <a:cs typeface="ＭＳ Ｐゴシック" pitchFamily="-101" charset="-128"/>
        </a:defRPr>
      </a:lvl5pPr>
      <a:lvl6pPr marL="457200" algn="ctr" defTabSz="457200" rtl="0" fontAlgn="base">
        <a:spcBef>
          <a:spcPct val="0"/>
        </a:spcBef>
        <a:spcAft>
          <a:spcPct val="0"/>
        </a:spcAft>
        <a:defRPr sz="4400">
          <a:solidFill>
            <a:schemeClr val="tx1"/>
          </a:solidFill>
          <a:latin typeface="Trebuchet MS" pitchFamily="34" charset="0"/>
        </a:defRPr>
      </a:lvl6pPr>
      <a:lvl7pPr marL="914400" algn="ctr" defTabSz="457200" rtl="0" fontAlgn="base">
        <a:spcBef>
          <a:spcPct val="0"/>
        </a:spcBef>
        <a:spcAft>
          <a:spcPct val="0"/>
        </a:spcAft>
        <a:defRPr sz="4400">
          <a:solidFill>
            <a:schemeClr val="tx1"/>
          </a:solidFill>
          <a:latin typeface="Trebuchet MS" pitchFamily="34" charset="0"/>
        </a:defRPr>
      </a:lvl7pPr>
      <a:lvl8pPr marL="1371600" algn="ctr" defTabSz="457200" rtl="0" fontAlgn="base">
        <a:spcBef>
          <a:spcPct val="0"/>
        </a:spcBef>
        <a:spcAft>
          <a:spcPct val="0"/>
        </a:spcAft>
        <a:defRPr sz="4400">
          <a:solidFill>
            <a:schemeClr val="tx1"/>
          </a:solidFill>
          <a:latin typeface="Trebuchet MS" pitchFamily="34" charset="0"/>
        </a:defRPr>
      </a:lvl8pPr>
      <a:lvl9pPr marL="1828800" algn="ctr" defTabSz="457200" rtl="0" fontAlgn="base">
        <a:spcBef>
          <a:spcPct val="0"/>
        </a:spcBef>
        <a:spcAft>
          <a:spcPct val="0"/>
        </a:spcAft>
        <a:defRPr sz="4400">
          <a:solidFill>
            <a:schemeClr val="tx1"/>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34" charset="-128"/>
          <a:cs typeface="ＭＳ Ｐゴシック" pitchFamily="-10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12643"/>
            <a:ext cx="8488800" cy="555363"/>
          </a:xfrm>
          <a:prstGeom prst="rect">
            <a:avLst/>
          </a:prstGeom>
        </p:spPr>
        <p:txBody>
          <a:bodyPr vert="horz" lIns="0" tIns="0" rIns="0" bIns="0" rtlCol="0" anchor="b">
            <a:normAutofit/>
          </a:bodyPr>
          <a:lstStyle/>
          <a:p>
            <a:r>
              <a:rPr lang="en-US"/>
              <a:t>Click to edit Master title style</a:t>
            </a:r>
            <a:endParaRPr lang="en-GB"/>
          </a:p>
        </p:txBody>
      </p:sp>
      <p:sp>
        <p:nvSpPr>
          <p:cNvPr id="3" name="Text Placeholder 2"/>
          <p:cNvSpPr>
            <a:spLocks noGrp="1"/>
          </p:cNvSpPr>
          <p:nvPr>
            <p:ph type="body" idx="1"/>
          </p:nvPr>
        </p:nvSpPr>
        <p:spPr>
          <a:xfrm>
            <a:off x="323528" y="1365251"/>
            <a:ext cx="8488800" cy="4440767"/>
          </a:xfrm>
          <a:prstGeom prst="rect">
            <a:avLst/>
          </a:prstGeom>
        </p:spPr>
        <p:txBody>
          <a:bodyPr vert="horz" lIns="0" tIns="0" rIns="0" bIns="0" rtlCol="0">
            <a:normAutofit/>
          </a:bodyPr>
          <a:lstStyle/>
          <a:p>
            <a:pPr lvl="0"/>
            <a:r>
              <a:rPr lang="en-US"/>
              <a:t>Click to edit Master text styles</a:t>
            </a:r>
          </a:p>
          <a:p>
            <a:pPr lvl="2"/>
            <a:r>
              <a:rPr lang="en-US"/>
              <a:t>Third level</a:t>
            </a:r>
          </a:p>
          <a:p>
            <a:pPr lvl="3"/>
            <a:r>
              <a:rPr lang="en-US"/>
              <a:t>Fourth level</a:t>
            </a:r>
          </a:p>
        </p:txBody>
      </p:sp>
      <p:sp>
        <p:nvSpPr>
          <p:cNvPr id="4" name="Date Placeholder 3"/>
          <p:cNvSpPr>
            <a:spLocks noGrp="1"/>
          </p:cNvSpPr>
          <p:nvPr>
            <p:ph type="dt" sz="half" idx="2"/>
          </p:nvPr>
        </p:nvSpPr>
        <p:spPr>
          <a:xfrm>
            <a:off x="673200" y="6442283"/>
            <a:ext cx="3898800" cy="203075"/>
          </a:xfrm>
          <a:prstGeom prst="rect">
            <a:avLst/>
          </a:prstGeom>
        </p:spPr>
        <p:txBody>
          <a:bodyPr vert="horz" lIns="91440" tIns="0" rIns="0" bIns="0" rtlCol="0" anchor="ctr"/>
          <a:lstStyle>
            <a:lvl1pPr algn="l">
              <a:defRPr sz="600">
                <a:solidFill>
                  <a:schemeClr val="bg1"/>
                </a:solidFill>
              </a:defRPr>
            </a:lvl1pPr>
          </a:lstStyle>
          <a:p>
            <a:fld id="{C7C79E38-4B98-4486-ACE3-8F4D05091078}" type="datetime1">
              <a:rPr lang="en-GB" smtClean="0"/>
              <a:pPr/>
              <a:t>21/02/2020</a:t>
            </a:fld>
            <a:endParaRPr lang="en-GB"/>
          </a:p>
        </p:txBody>
      </p:sp>
      <p:sp>
        <p:nvSpPr>
          <p:cNvPr id="5" name="Footer Placeholder 4"/>
          <p:cNvSpPr>
            <a:spLocks noGrp="1"/>
          </p:cNvSpPr>
          <p:nvPr>
            <p:ph type="ftr" sz="quarter" idx="3"/>
          </p:nvPr>
        </p:nvSpPr>
        <p:spPr>
          <a:xfrm>
            <a:off x="673200" y="6261315"/>
            <a:ext cx="3898800" cy="149101"/>
          </a:xfrm>
          <a:prstGeom prst="rect">
            <a:avLst/>
          </a:prstGeom>
        </p:spPr>
        <p:txBody>
          <a:bodyPr vert="horz" lIns="91440" tIns="0" rIns="0" bIns="0" rtlCol="0" anchor="t"/>
          <a:lstStyle>
            <a:lvl1pPr algn="l">
              <a:defRPr sz="600">
                <a:solidFill>
                  <a:schemeClr val="tx1"/>
                </a:solidFill>
              </a:defRPr>
            </a:lvl1pPr>
          </a:lstStyle>
          <a:p>
            <a:r>
              <a:rPr lang="en-GB"/>
              <a:t>Copyright © 2018 BSI. All rights reserved</a:t>
            </a:r>
          </a:p>
        </p:txBody>
      </p:sp>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23530" y="6096000"/>
            <a:ext cx="342433" cy="2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a:spLocks/>
          </p:cNvSpPr>
          <p:nvPr/>
        </p:nvSpPr>
        <p:spPr>
          <a:xfrm>
            <a:off x="8676488" y="6134400"/>
            <a:ext cx="288000" cy="38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Slide Number Placeholder 5"/>
          <p:cNvSpPr>
            <a:spLocks noGrp="1"/>
          </p:cNvSpPr>
          <p:nvPr>
            <p:ph type="sldNum" sz="quarter" idx="4"/>
          </p:nvPr>
        </p:nvSpPr>
        <p:spPr>
          <a:xfrm>
            <a:off x="8707304" y="6144000"/>
            <a:ext cx="226368" cy="365125"/>
          </a:xfrm>
          <a:prstGeom prst="rect">
            <a:avLst/>
          </a:prstGeom>
        </p:spPr>
        <p:txBody>
          <a:bodyPr vert="horz" lIns="0" tIns="0" rIns="0" bIns="0" rtlCol="0" anchor="ctr"/>
          <a:lstStyle>
            <a:lvl1pPr algn="ctr">
              <a:defRPr sz="700">
                <a:solidFill>
                  <a:schemeClr val="bg1"/>
                </a:solidFill>
              </a:defRPr>
            </a:lvl1pPr>
          </a:lstStyle>
          <a:p>
            <a:fld id="{C1B07ACB-AE6F-47F7-B02A-AE02D6CD5526}" type="slidenum">
              <a:rPr lang="en-GB" smtClean="0"/>
              <a:pPr/>
              <a:t>‹#›</a:t>
            </a:fld>
            <a:endParaRPr lang="en-GB"/>
          </a:p>
        </p:txBody>
      </p:sp>
    </p:spTree>
    <p:extLst>
      <p:ext uri="{BB962C8B-B14F-4D97-AF65-F5344CB8AC3E}">
        <p14:creationId xmlns:p14="http://schemas.microsoft.com/office/powerpoint/2010/main" val="56115523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hf hd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800" b="0" kern="1200">
          <a:solidFill>
            <a:schemeClr val="tx1"/>
          </a:solidFill>
          <a:latin typeface="+mn-lt"/>
          <a:ea typeface="+mn-ea"/>
          <a:cs typeface="+mn-cs"/>
        </a:defRPr>
      </a:lvl1pPr>
      <a:lvl2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2pPr>
      <a:lvl3pPr marL="179388" indent="-179388" algn="l" defTabSz="914400" rtl="0" eaLnBrk="1" latinLnBrk="0" hangingPunct="1">
        <a:spcBef>
          <a:spcPts val="300"/>
        </a:spcBef>
        <a:spcAft>
          <a:spcPts val="300"/>
        </a:spcAft>
        <a:buClr>
          <a:schemeClr val="tx2"/>
        </a:buClr>
        <a:buFont typeface="Arial" pitchFamily="34" charset="0"/>
        <a:buChar char="•"/>
        <a:defRPr sz="1600" kern="1200">
          <a:solidFill>
            <a:schemeClr val="tx1"/>
          </a:solidFill>
          <a:latin typeface="+mn-lt"/>
          <a:ea typeface="+mn-ea"/>
          <a:cs typeface="+mn-cs"/>
        </a:defRPr>
      </a:lvl3pPr>
      <a:lvl4pPr marL="360363" indent="-180975" algn="l" defTabSz="914400" rtl="0" eaLnBrk="1" latinLnBrk="0" hangingPunct="1">
        <a:spcBef>
          <a:spcPts val="300"/>
        </a:spcBef>
        <a:spcAft>
          <a:spcPts val="300"/>
        </a:spcAft>
        <a:buClr>
          <a:schemeClr val="accent2"/>
        </a:buClr>
        <a:buFont typeface="Arial" pitchFamily="34" charset="0"/>
        <a:buChar char="•"/>
        <a:defRPr sz="1400" kern="1200">
          <a:solidFill>
            <a:schemeClr val="tx1"/>
          </a:solidFill>
          <a:latin typeface="+mn-lt"/>
          <a:ea typeface="+mn-ea"/>
          <a:cs typeface="+mn-cs"/>
        </a:defRPr>
      </a:lvl4pPr>
      <a:lvl5pPr marL="0" indent="0" algn="l" defTabSz="914400" rtl="0" eaLnBrk="1" latinLnBrk="0" hangingPunct="1">
        <a:spcBef>
          <a:spcPts val="400"/>
        </a:spcBef>
        <a:spcAft>
          <a:spcPts val="400"/>
        </a:spcAft>
        <a:buFont typeface="Arial" pitchFamily="34" charset="0"/>
        <a:buNone/>
        <a:defRPr sz="1400" kern="1200">
          <a:solidFill>
            <a:schemeClr val="accent2"/>
          </a:solidFill>
          <a:latin typeface="+mn-lt"/>
          <a:ea typeface="+mn-ea"/>
          <a:cs typeface="+mn-cs"/>
        </a:defRPr>
      </a:lvl5pPr>
      <a:lvl6pPr marL="0" indent="0" algn="l" defTabSz="914400" rtl="0" eaLnBrk="1" latinLnBrk="0" hangingPunct="1">
        <a:spcBef>
          <a:spcPts val="400"/>
        </a:spcBef>
        <a:spcAft>
          <a:spcPts val="400"/>
        </a:spcAft>
        <a:buFont typeface="Arial" pitchFamily="34" charset="0"/>
        <a:buNone/>
        <a:defRPr sz="1800" b="1" kern="1200">
          <a:solidFill>
            <a:schemeClr val="accent2"/>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377CE07E-9216-4796-B6BA-E6E3605D726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C9A5DC98-5154-45DB-B474-A1A02B7AEA4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F1B1D4C-E8CB-431C-A049-DEF3CF0B3C6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rebuchet MS" panose="020B0603020202020204" pitchFamily="34" charset="0"/>
                <a:cs typeface="Arial" panose="020B0604020202020204" pitchFamily="34" charset="0"/>
              </a:defRPr>
            </a:lvl1pPr>
          </a:lstStyle>
          <a:p>
            <a:pPr>
              <a:defRPr/>
            </a:pPr>
            <a:fld id="{350530B9-9825-42DE-A2F7-E87A7B0CF863}" type="datetime1">
              <a:rPr lang="en-US" altLang="en-US"/>
              <a:pPr>
                <a:defRPr/>
              </a:pPr>
              <a:t>2/21/2020</a:t>
            </a:fld>
            <a:endParaRPr lang="en-US" altLang="en-US"/>
          </a:p>
        </p:txBody>
      </p:sp>
      <p:sp>
        <p:nvSpPr>
          <p:cNvPr id="5" name="Footer Placeholder 4">
            <a:extLst>
              <a:ext uri="{FF2B5EF4-FFF2-40B4-BE49-F238E27FC236}">
                <a16:creationId xmlns:a16="http://schemas.microsoft.com/office/drawing/2014/main" id="{8DB32EB4-F6E9-4F09-B593-502E37F8FCF8}"/>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F1E95E5-2512-4988-A3B8-12C77D5146C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6A432DFA-4B88-4707-8178-D399D353D31E}" type="slidenum">
              <a:rPr lang="en-US" altLang="en-US"/>
              <a:pPr>
                <a:defRPr/>
              </a:pPr>
              <a:t>‹#›</a:t>
            </a:fld>
            <a:endParaRPr lang="en-US" altLang="en-US"/>
          </a:p>
        </p:txBody>
      </p:sp>
    </p:spTree>
    <p:extLst>
      <p:ext uri="{BB962C8B-B14F-4D97-AF65-F5344CB8AC3E}">
        <p14:creationId xmlns:p14="http://schemas.microsoft.com/office/powerpoint/2010/main" val="2965421921"/>
      </p:ext>
    </p:extLst>
  </p:cSld>
  <p:clrMap bg1="lt1" tx1="dk1" bg2="lt2" tx2="dk2" accent1="accent1" accent2="accent2" accent3="accent3" accent4="accent4" accent5="accent5" accent6="accent6" hlink="hlink" folHlink="folHlink"/>
  <p:sldLayoutIdLst>
    <p:sldLayoutId id="2147483762"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4" charset="-128"/>
          <a:cs typeface="ＭＳ Ｐゴシック" pitchFamily="-104" charset="-128"/>
        </a:defRPr>
      </a:lvl1pPr>
      <a:lvl2pPr algn="ctr" defTabSz="457200" rtl="0" eaLnBrk="0" fontAlgn="base" hangingPunct="0">
        <a:spcBef>
          <a:spcPct val="0"/>
        </a:spcBef>
        <a:spcAft>
          <a:spcPct val="0"/>
        </a:spcAft>
        <a:defRPr sz="4400">
          <a:solidFill>
            <a:schemeClr val="tx1"/>
          </a:solidFill>
          <a:latin typeface="Trebuchet MS" pitchFamily="34" charset="0"/>
          <a:ea typeface="ＭＳ Ｐゴシック" pitchFamily="-104" charset="-128"/>
          <a:cs typeface="ＭＳ Ｐゴシック" pitchFamily="-104" charset="-128"/>
        </a:defRPr>
      </a:lvl2pPr>
      <a:lvl3pPr algn="ctr" defTabSz="457200" rtl="0" eaLnBrk="0" fontAlgn="base" hangingPunct="0">
        <a:spcBef>
          <a:spcPct val="0"/>
        </a:spcBef>
        <a:spcAft>
          <a:spcPct val="0"/>
        </a:spcAft>
        <a:defRPr sz="4400">
          <a:solidFill>
            <a:schemeClr val="tx1"/>
          </a:solidFill>
          <a:latin typeface="Trebuchet MS" pitchFamily="34" charset="0"/>
          <a:ea typeface="ＭＳ Ｐゴシック" pitchFamily="-104" charset="-128"/>
          <a:cs typeface="ＭＳ Ｐゴシック" pitchFamily="-104" charset="-128"/>
        </a:defRPr>
      </a:lvl3pPr>
      <a:lvl4pPr algn="ctr" defTabSz="457200" rtl="0" eaLnBrk="0" fontAlgn="base" hangingPunct="0">
        <a:spcBef>
          <a:spcPct val="0"/>
        </a:spcBef>
        <a:spcAft>
          <a:spcPct val="0"/>
        </a:spcAft>
        <a:defRPr sz="4400">
          <a:solidFill>
            <a:schemeClr val="tx1"/>
          </a:solidFill>
          <a:latin typeface="Trebuchet MS" pitchFamily="34" charset="0"/>
          <a:ea typeface="ＭＳ Ｐゴシック" pitchFamily="-104" charset="-128"/>
          <a:cs typeface="ＭＳ Ｐゴシック" pitchFamily="-104" charset="-128"/>
        </a:defRPr>
      </a:lvl4pPr>
      <a:lvl5pPr algn="ctr" defTabSz="457200" rtl="0" eaLnBrk="0" fontAlgn="base" hangingPunct="0">
        <a:spcBef>
          <a:spcPct val="0"/>
        </a:spcBef>
        <a:spcAft>
          <a:spcPct val="0"/>
        </a:spcAft>
        <a:defRPr sz="4400">
          <a:solidFill>
            <a:schemeClr val="tx1"/>
          </a:solidFill>
          <a:latin typeface="Trebuchet MS" pitchFamily="34" charset="0"/>
          <a:ea typeface="ＭＳ Ｐゴシック" pitchFamily="-104" charset="-128"/>
          <a:cs typeface="ＭＳ Ｐゴシック" pitchFamily="-104" charset="-128"/>
        </a:defRPr>
      </a:lvl5pPr>
      <a:lvl6pPr marL="457200" algn="ctr" defTabSz="457200" rtl="0" fontAlgn="base">
        <a:spcBef>
          <a:spcPct val="0"/>
        </a:spcBef>
        <a:spcAft>
          <a:spcPct val="0"/>
        </a:spcAft>
        <a:defRPr sz="4400">
          <a:solidFill>
            <a:schemeClr val="tx1"/>
          </a:solidFill>
          <a:latin typeface="Trebuchet MS" pitchFamily="34" charset="0"/>
        </a:defRPr>
      </a:lvl6pPr>
      <a:lvl7pPr marL="914400" algn="ctr" defTabSz="457200" rtl="0" fontAlgn="base">
        <a:spcBef>
          <a:spcPct val="0"/>
        </a:spcBef>
        <a:spcAft>
          <a:spcPct val="0"/>
        </a:spcAft>
        <a:defRPr sz="4400">
          <a:solidFill>
            <a:schemeClr val="tx1"/>
          </a:solidFill>
          <a:latin typeface="Trebuchet MS" pitchFamily="34" charset="0"/>
        </a:defRPr>
      </a:lvl7pPr>
      <a:lvl8pPr marL="1371600" algn="ctr" defTabSz="457200" rtl="0" fontAlgn="base">
        <a:spcBef>
          <a:spcPct val="0"/>
        </a:spcBef>
        <a:spcAft>
          <a:spcPct val="0"/>
        </a:spcAft>
        <a:defRPr sz="4400">
          <a:solidFill>
            <a:schemeClr val="tx1"/>
          </a:solidFill>
          <a:latin typeface="Trebuchet MS" pitchFamily="34" charset="0"/>
        </a:defRPr>
      </a:lvl8pPr>
      <a:lvl9pPr marL="1828800" algn="ctr" defTabSz="457200" rtl="0" fontAlgn="base">
        <a:spcBef>
          <a:spcPct val="0"/>
        </a:spcBef>
        <a:spcAft>
          <a:spcPct val="0"/>
        </a:spcAft>
        <a:defRPr sz="4400">
          <a:solidFill>
            <a:schemeClr val="tx1"/>
          </a:solidFill>
          <a:latin typeface="Trebuchet MS"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104" charset="-128"/>
          <a:cs typeface="ＭＳ Ｐゴシック" pitchFamily="-104"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10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10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0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50.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1986" name="Title 1"/>
          <p:cNvSpPr>
            <a:spLocks noGrp="1"/>
          </p:cNvSpPr>
          <p:nvPr>
            <p:ph type="ctrTitle"/>
          </p:nvPr>
        </p:nvSpPr>
        <p:spPr>
          <a:xfrm>
            <a:off x="1624012" y="878681"/>
            <a:ext cx="6446562" cy="2668191"/>
          </a:xfrm>
        </p:spPr>
        <p:txBody>
          <a:bodyPr/>
          <a:lstStyle/>
          <a:p>
            <a:pPr algn="l" eaLnBrk="1" hangingPunct="1"/>
            <a:r>
              <a:rPr lang="en-US" sz="4400" dirty="0">
                <a:solidFill>
                  <a:schemeClr val="bg1"/>
                </a:solidFill>
              </a:rPr>
              <a:t>The Changing Landscape of World Textile Trade</a:t>
            </a:r>
            <a:endParaRPr lang="en-US" altLang="en-US" sz="4400" i="1" baseline="30000" dirty="0">
              <a:solidFill>
                <a:schemeClr val="bg1"/>
              </a:solidFill>
            </a:endParaRPr>
          </a:p>
        </p:txBody>
      </p:sp>
      <p:sp>
        <p:nvSpPr>
          <p:cNvPr id="41987" name="Subtitle 2"/>
          <p:cNvSpPr>
            <a:spLocks noGrp="1"/>
          </p:cNvSpPr>
          <p:nvPr>
            <p:ph type="subTitle" idx="1"/>
          </p:nvPr>
        </p:nvSpPr>
        <p:spPr>
          <a:xfrm>
            <a:off x="1624013" y="3357563"/>
            <a:ext cx="5029200" cy="1647825"/>
          </a:xfrm>
        </p:spPr>
        <p:txBody>
          <a:bodyPr/>
          <a:lstStyle/>
          <a:p>
            <a:pPr algn="l" eaLnBrk="1" hangingPunct="1"/>
            <a:r>
              <a:rPr lang="en-US" altLang="en-US" sz="1500" dirty="0">
                <a:solidFill>
                  <a:srgbClr val="C4C3D2"/>
                </a:solidFill>
              </a:rPr>
              <a:t>Julia K. Hughes, President</a:t>
            </a:r>
          </a:p>
          <a:p>
            <a:pPr algn="l" eaLnBrk="1" hangingPunct="1"/>
            <a:r>
              <a:rPr lang="en-US" altLang="en-US" sz="1500" dirty="0">
                <a:solidFill>
                  <a:srgbClr val="C4C3D2"/>
                </a:solidFill>
              </a:rPr>
              <a:t>United States Fashion Industry Association (USFIA)</a:t>
            </a:r>
          </a:p>
          <a:p>
            <a:pPr algn="l" eaLnBrk="1" hangingPunct="1"/>
            <a:endParaRPr lang="en-US" altLang="en-US" sz="1500" dirty="0">
              <a:solidFill>
                <a:srgbClr val="C4C3D2"/>
              </a:solidFill>
            </a:endParaRPr>
          </a:p>
          <a:p>
            <a:pPr algn="l" eaLnBrk="1" hangingPunct="1"/>
            <a:r>
              <a:rPr lang="en-US" altLang="en-US" dirty="0">
                <a:solidFill>
                  <a:srgbClr val="C4C3D2"/>
                </a:solidFill>
              </a:rPr>
              <a:t>USDA Agricultural Outlook Forum</a:t>
            </a:r>
          </a:p>
          <a:p>
            <a:pPr algn="l" eaLnBrk="1" hangingPunct="1"/>
            <a:r>
              <a:rPr lang="en-US" altLang="en-US" sz="1500" dirty="0">
                <a:solidFill>
                  <a:srgbClr val="C4C3D2"/>
                </a:solidFill>
              </a:rPr>
              <a:t>February 21, 2020</a:t>
            </a:r>
          </a:p>
          <a:p>
            <a:pPr algn="l" eaLnBrk="1" hangingPunct="1"/>
            <a:endParaRPr lang="en-US" altLang="en-US" sz="1500" dirty="0">
              <a:solidFill>
                <a:srgbClr val="C4C3D2"/>
              </a:solidFill>
            </a:endParaRPr>
          </a:p>
          <a:p>
            <a:pPr algn="l" eaLnBrk="1" hangingPunct="1"/>
            <a:endParaRPr lang="en-US" altLang="en-US" sz="1500" dirty="0">
              <a:solidFill>
                <a:srgbClr val="C4C3D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1188232" y="438149"/>
            <a:ext cx="7136969" cy="709613"/>
          </a:xfrm>
        </p:spPr>
        <p:txBody>
          <a:bodyPr/>
          <a:lstStyle/>
          <a:p>
            <a:pPr algn="l" eaLnBrk="1" hangingPunct="1">
              <a:lnSpc>
                <a:spcPct val="90000"/>
              </a:lnSpc>
            </a:pPr>
            <a:r>
              <a:rPr lang="en-US" altLang="en-US" sz="3000" i="1" dirty="0">
                <a:solidFill>
                  <a:srgbClr val="C00000"/>
                </a:solidFill>
              </a:rPr>
              <a:t>In three years, President Trump has…</a:t>
            </a:r>
          </a:p>
        </p:txBody>
      </p:sp>
      <p:sp>
        <p:nvSpPr>
          <p:cNvPr id="27651" name="Rectangle 6"/>
          <p:cNvSpPr>
            <a:spLocks noChangeArrowheads="1"/>
          </p:cNvSpPr>
          <p:nvPr/>
        </p:nvSpPr>
        <p:spPr bwMode="auto">
          <a:xfrm>
            <a:off x="1188232" y="1289485"/>
            <a:ext cx="7028116" cy="460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r>
              <a:rPr kumimoji="0" lang="en-US" altLang="en-US" sz="21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Withdrawn from the Trans-Pacific Partnership (TPP)</a:t>
            </a:r>
          </a:p>
          <a:p>
            <a:pPr marL="0" marR="0" lvl="0" indent="0" algn="l" defTabSz="457200" rtl="0" eaLnBrk="1" fontAlgn="base" latinLnBrk="0" hangingPunct="1">
              <a:lnSpc>
                <a:spcPct val="90000"/>
              </a:lnSpc>
              <a:spcBef>
                <a:spcPct val="0"/>
              </a:spcBef>
              <a:spcAft>
                <a:spcPct val="0"/>
              </a:spcAft>
              <a:buClrTx/>
              <a:buSzTx/>
              <a:buFont typeface="Arial" charset="0"/>
              <a:buNone/>
              <a:tabLst/>
              <a:defRPr/>
            </a:pPr>
            <a:endParaRPr kumimoji="0" lang="en-US" altLang="en-US" sz="21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r>
              <a:rPr kumimoji="0" lang="en-US" altLang="en-US" sz="21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Renegotiated U.S.-Korea Free Trade Agreement and signed trade deal with Japan</a:t>
            </a: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21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r>
              <a:rPr kumimoji="0" lang="en-US" altLang="en-US" sz="21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Renegotiated NAFTA (now called USMCA)</a:t>
            </a: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lang="en-US" altLang="en-US" sz="2100" dirty="0">
              <a:solidFill>
                <a:srgbClr val="000000"/>
              </a:solidFill>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r>
              <a:rPr kumimoji="0" lang="en-US" altLang="en-US" sz="21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Imposed new 232 penalty tariffs on imports of steel and aluminum</a:t>
            </a:r>
          </a:p>
          <a:p>
            <a:pPr marL="342900" marR="0" lvl="0" indent="-342900" algn="l" defTabSz="457200" rtl="0" eaLnBrk="1" fontAlgn="base" latinLnBrk="0" hangingPunct="1">
              <a:lnSpc>
                <a:spcPct val="90000"/>
              </a:lnSpc>
              <a:spcBef>
                <a:spcPct val="0"/>
              </a:spcBef>
              <a:spcAft>
                <a:spcPct val="0"/>
              </a:spcAft>
              <a:buClrTx/>
              <a:buSzTx/>
              <a:buFont typeface="+mj-lt"/>
              <a:buAutoNum type="arabicPeriod"/>
              <a:tabLst/>
              <a:defRPr/>
            </a:pPr>
            <a:endParaRPr kumimoji="0" lang="en-US" altLang="en-US" sz="21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r>
              <a:rPr kumimoji="0" lang="en-US" altLang="en-US" sz="21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Imposed new 301 penalty tariffs on imports from China </a:t>
            </a:r>
          </a:p>
          <a:p>
            <a:pPr marL="742950" marR="0" lvl="1" indent="-285750" algn="l" defTabSz="457200" rtl="0" eaLnBrk="1" fontAlgn="base" latinLnBrk="0" hangingPunct="1">
              <a:lnSpc>
                <a:spcPct val="90000"/>
              </a:lnSpc>
              <a:spcBef>
                <a:spcPct val="0"/>
              </a:spcBef>
              <a:spcAft>
                <a:spcPct val="0"/>
              </a:spcAft>
              <a:buClrTx/>
              <a:buSzTx/>
              <a:buFont typeface="Arial" charset="0"/>
              <a:buChar char="–"/>
              <a:tabLst/>
              <a:defRPr/>
            </a:pPr>
            <a:r>
              <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Targets forced technology transfers &amp; IPR violations</a:t>
            </a:r>
          </a:p>
          <a:p>
            <a:pPr marL="742950" marR="0" lvl="1"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r>
              <a:rPr kumimoji="0" lang="en-US" altLang="en-US" sz="20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Imposed new 301 penalty tariffs on imports from the EU</a:t>
            </a: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1" name="Rectangle 6"/>
          <p:cNvSpPr>
            <a:spLocks noChangeArrowheads="1"/>
          </p:cNvSpPr>
          <p:nvPr/>
        </p:nvSpPr>
        <p:spPr bwMode="auto">
          <a:xfrm>
            <a:off x="1294110" y="1636525"/>
            <a:ext cx="6555782"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342900" rtl="0" eaLnBrk="1" fontAlgn="base" latinLnBrk="0" hangingPunct="1">
              <a:lnSpc>
                <a:spcPct val="90000"/>
              </a:lnSpc>
              <a:spcBef>
                <a:spcPct val="0"/>
              </a:spcBef>
              <a:spcAft>
                <a:spcPct val="0"/>
              </a:spcAft>
              <a:buClrTx/>
              <a:buSzTx/>
              <a:buFont typeface="Arial" charset="0"/>
              <a:buNone/>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14313" marR="0" lvl="0" indent="-214313" algn="l" defTabSz="342900" rtl="0" eaLnBrk="1" fontAlgn="base" latinLnBrk="0" hangingPunct="1">
              <a:lnSpc>
                <a:spcPct val="90000"/>
              </a:lnSpc>
              <a:spcBef>
                <a:spcPct val="0"/>
              </a:spcBef>
              <a:spcAft>
                <a:spcPct val="0"/>
              </a:spcAft>
              <a:buClrTx/>
              <a:buSzTx/>
              <a:buFont typeface="Arial" charset="0"/>
              <a:buChar char="•"/>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
        <p:nvSpPr>
          <p:cNvPr id="4" name="Rectangle 3">
            <a:extLst>
              <a:ext uri="{FF2B5EF4-FFF2-40B4-BE49-F238E27FC236}">
                <a16:creationId xmlns:a16="http://schemas.microsoft.com/office/drawing/2014/main" id="{BB7258BD-9536-41CC-B705-481FD444DFE3}"/>
              </a:ext>
            </a:extLst>
          </p:cNvPr>
          <p:cNvSpPr/>
          <p:nvPr/>
        </p:nvSpPr>
        <p:spPr>
          <a:xfrm>
            <a:off x="703386" y="282918"/>
            <a:ext cx="7764754"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Trebuchet MS"/>
                <a:ea typeface="MS PGothic" panose="020B0600070205080204" pitchFamily="34" charset="-128"/>
                <a:cs typeface="+mn-cs"/>
              </a:rPr>
              <a:t>U.S. Section 301 tariff measures on Chinese products </a:t>
            </a: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p:txBody>
      </p:sp>
      <p:graphicFrame>
        <p:nvGraphicFramePr>
          <p:cNvPr id="9" name="Content Placeholder 3">
            <a:extLst>
              <a:ext uri="{FF2B5EF4-FFF2-40B4-BE49-F238E27FC236}">
                <a16:creationId xmlns:a16="http://schemas.microsoft.com/office/drawing/2014/main" id="{104CCA45-15ED-4F28-B857-1463D20B601C}"/>
              </a:ext>
            </a:extLst>
          </p:cNvPr>
          <p:cNvGraphicFramePr>
            <a:graphicFrameLocks noGrp="1"/>
          </p:cNvGraphicFramePr>
          <p:nvPr>
            <p:ph idx="1"/>
            <p:extLst>
              <p:ext uri="{D42A27DB-BD31-4B8C-83A1-F6EECF244321}">
                <p14:modId xmlns:p14="http://schemas.microsoft.com/office/powerpoint/2010/main" val="1412483827"/>
              </p:ext>
            </p:extLst>
          </p:nvPr>
        </p:nvGraphicFramePr>
        <p:xfrm>
          <a:off x="331304" y="1113915"/>
          <a:ext cx="8136835" cy="4880610"/>
        </p:xfrm>
        <a:graphic>
          <a:graphicData uri="http://schemas.openxmlformats.org/drawingml/2006/table">
            <a:tbl>
              <a:tblPr firstRow="1" firstCol="1" bandRow="1"/>
              <a:tblGrid>
                <a:gridCol w="786510">
                  <a:extLst>
                    <a:ext uri="{9D8B030D-6E8A-4147-A177-3AD203B41FA5}">
                      <a16:colId xmlns:a16="http://schemas.microsoft.com/office/drawing/2014/main" val="3126012715"/>
                    </a:ext>
                  </a:extLst>
                </a:gridCol>
                <a:gridCol w="2140822">
                  <a:extLst>
                    <a:ext uri="{9D8B030D-6E8A-4147-A177-3AD203B41FA5}">
                      <a16:colId xmlns:a16="http://schemas.microsoft.com/office/drawing/2014/main" val="2238667480"/>
                    </a:ext>
                  </a:extLst>
                </a:gridCol>
                <a:gridCol w="1845033">
                  <a:extLst>
                    <a:ext uri="{9D8B030D-6E8A-4147-A177-3AD203B41FA5}">
                      <a16:colId xmlns:a16="http://schemas.microsoft.com/office/drawing/2014/main" val="2442776418"/>
                    </a:ext>
                  </a:extLst>
                </a:gridCol>
                <a:gridCol w="1573704">
                  <a:extLst>
                    <a:ext uri="{9D8B030D-6E8A-4147-A177-3AD203B41FA5}">
                      <a16:colId xmlns:a16="http://schemas.microsoft.com/office/drawing/2014/main" val="1000558713"/>
                    </a:ext>
                  </a:extLst>
                </a:gridCol>
                <a:gridCol w="1790766">
                  <a:extLst>
                    <a:ext uri="{9D8B030D-6E8A-4147-A177-3AD203B41FA5}">
                      <a16:colId xmlns:a16="http://schemas.microsoft.com/office/drawing/2014/main" val="1511121610"/>
                    </a:ext>
                  </a:extLst>
                </a:gridCol>
              </a:tblGrid>
              <a:tr h="341358">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MinionPro-Regular"/>
                        </a:rPr>
                        <a:t>Affected Products</a:t>
                      </a:r>
                      <a:endParaRPr lang="en-US" sz="110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MinionPro-Regular"/>
                        </a:rPr>
                        <a:t>Effective Date</a:t>
                      </a:r>
                      <a:endParaRPr lang="en-US" sz="110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MinionPro-Regular"/>
                        </a:rPr>
                        <a:t>Tariff Rate</a:t>
                      </a:r>
                      <a:endParaRPr lang="en-US" sz="110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b="1">
                          <a:solidFill>
                            <a:srgbClr val="000000"/>
                          </a:solidFill>
                          <a:effectLst/>
                          <a:latin typeface="Calibri" panose="020F0502020204030204" pitchFamily="34" charset="0"/>
                          <a:ea typeface="Calibri" panose="020F0502020204030204" pitchFamily="34" charset="0"/>
                          <a:cs typeface="MinionPro-Regular"/>
                        </a:rPr>
                        <a:t>Process </a:t>
                      </a:r>
                      <a:endParaRPr lang="en-US" sz="110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453505"/>
                  </a:ext>
                </a:extLst>
              </a:tr>
              <a:tr h="1447107">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List 1</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Products that generally fall into the technology sector and cut across the aerospace, information and communications technology, robotics, industrial machinery, and automotive industries (818 Tariff lines)</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July 6, 2018</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25% on $34 billion annual trade value</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Some exclusions approved. </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9355910"/>
                  </a:ext>
                </a:extLst>
              </a:tr>
              <a:tr h="709941">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List 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Products principally identified under China’s “Made in China 2025” policy (279 tariff lines)</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August 23, 2018</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MinionPro-Regular"/>
                        </a:rPr>
                        <a:t>25% on $16 billion annual trade value</a:t>
                      </a:r>
                      <a:endParaRPr lang="en-US" sz="110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Some exclusions approved. </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8972639"/>
                  </a:ext>
                </a:extLst>
              </a:tr>
              <a:tr h="894233">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List 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Many products including consumer items such as headwear, leather, apparel, handbags, luggage, gloves, and furniture. (6031 Tariff lines)</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September 24, 2018</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10% immediately on $200 billion annual trade value. Increased to 25% on May 10, 2019. </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Some exclusions approved. </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967392"/>
                  </a:ext>
                </a:extLst>
              </a:tr>
              <a:tr h="1078524">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Calibri" panose="020F0502020204030204" pitchFamily="34" charset="0"/>
                        </a:rPr>
                        <a:t>List 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Essentially all products not already subject to Section 301 additional tariffs. Products include all apparel, footwear, and manufactured textile products. (3805 Tariff lines)</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List 4A September 1, 2019 </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List 4B December 15, 2019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Original 15% on List 4A was reduced to 7.5% on February 14, 2020. </a:t>
                      </a:r>
                    </a:p>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List 4B tariffs did not go into effect. </a:t>
                      </a:r>
                      <a:endParaRPr lang="en-US" sz="1100" dirty="0">
                        <a:solidFill>
                          <a:srgbClr val="000000"/>
                        </a:solidFill>
                        <a:effectLst/>
                        <a:latin typeface="MinionPro-Regular"/>
                        <a:ea typeface="Calibri" panose="020F0502020204030204" pitchFamily="34" charset="0"/>
                        <a:cs typeface="MinionPro-Regular"/>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20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MinionPro-Regular"/>
                        </a:rPr>
                        <a:t>Exclusion process ended January 31, 2020. </a:t>
                      </a: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372" marR="443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26777"/>
                  </a:ext>
                </a:extLst>
              </a:tr>
            </a:tbl>
          </a:graphicData>
        </a:graphic>
      </p:graphicFrame>
    </p:spTree>
    <p:extLst>
      <p:ext uri="{BB962C8B-B14F-4D97-AF65-F5344CB8AC3E}">
        <p14:creationId xmlns:p14="http://schemas.microsoft.com/office/powerpoint/2010/main" val="2905809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1188232" y="438149"/>
            <a:ext cx="7136969" cy="709613"/>
          </a:xfrm>
        </p:spPr>
        <p:txBody>
          <a:bodyPr/>
          <a:lstStyle/>
          <a:p>
            <a:pPr algn="l" eaLnBrk="1" hangingPunct="1">
              <a:lnSpc>
                <a:spcPct val="90000"/>
              </a:lnSpc>
            </a:pPr>
            <a:r>
              <a:rPr lang="en-US" altLang="en-US" sz="3000" i="1" dirty="0">
                <a:solidFill>
                  <a:srgbClr val="C00000"/>
                </a:solidFill>
              </a:rPr>
              <a:t>Higher Tariffs</a:t>
            </a:r>
          </a:p>
        </p:txBody>
      </p:sp>
      <p:sp>
        <p:nvSpPr>
          <p:cNvPr id="27651" name="Rectangle 6"/>
          <p:cNvSpPr>
            <a:spLocks noChangeArrowheads="1"/>
          </p:cNvSpPr>
          <p:nvPr/>
        </p:nvSpPr>
        <p:spPr bwMode="auto">
          <a:xfrm>
            <a:off x="1188232" y="1289485"/>
            <a:ext cx="6555782"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457200" rtl="0" eaLnBrk="1" fontAlgn="base" latinLnBrk="0" hangingPunct="1">
              <a:lnSpc>
                <a:spcPct val="9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r>
              <a:rPr kumimoji="0" lang="en-US" altLang="en-US" sz="24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As of February 19</a:t>
            </a:r>
            <a:r>
              <a:rPr kumimoji="0" lang="en-US" altLang="en-US" sz="2400" b="0" i="0" u="none" strike="noStrike" kern="1200" cap="none" spc="0" normalizeH="0" baseline="30000" noProof="0" dirty="0">
                <a:ln>
                  <a:noFill/>
                </a:ln>
                <a:solidFill>
                  <a:srgbClr val="000000"/>
                </a:solidFill>
                <a:effectLst/>
                <a:uLnTx/>
                <a:uFillTx/>
                <a:latin typeface="Trebuchet MS" pitchFamily="-106" charset="0"/>
                <a:ea typeface="ＭＳ Ｐゴシック" pitchFamily="-106" charset="-128"/>
                <a:cs typeface="Arial" charset="0"/>
              </a:rPr>
              <a:t>th</a:t>
            </a:r>
            <a:r>
              <a:rPr kumimoji="0" lang="en-US" altLang="en-US" sz="24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 the U.S. collected more than $56.6 billion in additional tariffs</a:t>
            </a: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a:spcBef>
                <a:spcPts val="0"/>
              </a:spcBef>
              <a:buFont typeface="Arial" panose="020B0604020202020204" pitchFamily="34" charset="0"/>
              <a:buChar char="•"/>
            </a:pPr>
            <a:r>
              <a:rPr lang="en-US" sz="2400" dirty="0">
                <a:solidFill>
                  <a:srgbClr val="222222"/>
                </a:solidFill>
                <a:latin typeface="+mn-lt"/>
              </a:rPr>
              <a:t>$1.4 billion in Section 201 tariffs.   </a:t>
            </a:r>
          </a:p>
          <a:p>
            <a:pPr>
              <a:spcBef>
                <a:spcPts val="0"/>
              </a:spcBef>
              <a:buFont typeface="Arial" panose="020B0604020202020204" pitchFamily="34" charset="0"/>
              <a:buChar char="•"/>
            </a:pPr>
            <a:r>
              <a:rPr lang="en-US" sz="2400" dirty="0">
                <a:solidFill>
                  <a:srgbClr val="222222"/>
                </a:solidFill>
                <a:latin typeface="+mn-lt"/>
              </a:rPr>
              <a:t>$1.9 billion in Section 232 aluminum tariffs.</a:t>
            </a:r>
          </a:p>
          <a:p>
            <a:pPr>
              <a:spcBef>
                <a:spcPts val="0"/>
              </a:spcBef>
              <a:buFont typeface="Arial" panose="020B0604020202020204" pitchFamily="34" charset="0"/>
              <a:buChar char="•"/>
            </a:pPr>
            <a:r>
              <a:rPr lang="en-US" sz="2400" dirty="0">
                <a:solidFill>
                  <a:srgbClr val="222222"/>
                </a:solidFill>
                <a:latin typeface="+mn-lt"/>
              </a:rPr>
              <a:t>$6.7 billion in Section 232 steel tariffs.</a:t>
            </a:r>
          </a:p>
          <a:p>
            <a:pPr>
              <a:spcBef>
                <a:spcPts val="0"/>
              </a:spcBef>
              <a:buFont typeface="Arial" panose="020B0604020202020204" pitchFamily="34" charset="0"/>
              <a:buChar char="•"/>
            </a:pPr>
            <a:r>
              <a:rPr lang="en-US" sz="2400" dirty="0">
                <a:solidFill>
                  <a:srgbClr val="222222"/>
                </a:solidFill>
                <a:latin typeface="+mn-lt"/>
              </a:rPr>
              <a:t>$46.4 billion in Section 301 tariffs on goods from China.   </a:t>
            </a:r>
          </a:p>
          <a:p>
            <a:pPr>
              <a:spcBef>
                <a:spcPts val="0"/>
              </a:spcBef>
              <a:buFont typeface="Arial" panose="020B0604020202020204" pitchFamily="34" charset="0"/>
              <a:buChar char="•"/>
            </a:pPr>
            <a:r>
              <a:rPr lang="en-US" sz="2400" dirty="0">
                <a:solidFill>
                  <a:srgbClr val="222222"/>
                </a:solidFill>
                <a:latin typeface="+mn-lt"/>
              </a:rPr>
              <a:t>$284 million in Section 301 tariffs on goods from the EU. </a:t>
            </a: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lang="en-US" altLang="en-US" sz="1800" dirty="0">
              <a:solidFill>
                <a:srgbClr val="000000"/>
              </a:solidFill>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378271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1188232" y="438149"/>
            <a:ext cx="7136969" cy="709613"/>
          </a:xfrm>
        </p:spPr>
        <p:txBody>
          <a:bodyPr/>
          <a:lstStyle/>
          <a:p>
            <a:pPr algn="l" eaLnBrk="1" hangingPunct="1">
              <a:lnSpc>
                <a:spcPct val="90000"/>
              </a:lnSpc>
            </a:pPr>
            <a:r>
              <a:rPr lang="en-US" altLang="en-US" sz="3000" i="1" dirty="0">
                <a:solidFill>
                  <a:srgbClr val="C00000"/>
                </a:solidFill>
              </a:rPr>
              <a:t>Trade Policy Uncertainty</a:t>
            </a:r>
          </a:p>
        </p:txBody>
      </p:sp>
      <p:sp>
        <p:nvSpPr>
          <p:cNvPr id="27651" name="Rectangle 6"/>
          <p:cNvSpPr>
            <a:spLocks noChangeArrowheads="1"/>
          </p:cNvSpPr>
          <p:nvPr/>
        </p:nvSpPr>
        <p:spPr bwMode="auto">
          <a:xfrm>
            <a:off x="1188232" y="1289485"/>
            <a:ext cx="6555782" cy="4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457200" rtl="0" eaLnBrk="1" fontAlgn="base" latinLnBrk="0" hangingPunct="1">
              <a:lnSpc>
                <a:spcPct val="9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0" lvl="0" indent="0" fontAlgn="base">
              <a:lnSpc>
                <a:spcPct val="90000"/>
              </a:lnSpc>
              <a:spcBef>
                <a:spcPct val="0"/>
              </a:spcBef>
              <a:spcAft>
                <a:spcPct val="0"/>
              </a:spcAft>
              <a:buNone/>
              <a:defRPr/>
            </a:pPr>
            <a:r>
              <a:rPr kumimoji="0" lang="en-US" altLang="en-US" sz="24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Acting chairman of the White House Council of Economic Advisers says</a:t>
            </a:r>
          </a:p>
          <a:p>
            <a:pPr marL="0" lvl="0" indent="0" fontAlgn="base">
              <a:lnSpc>
                <a:spcPct val="90000"/>
              </a:lnSpc>
              <a:spcBef>
                <a:spcPct val="0"/>
              </a:spcBef>
              <a:spcAft>
                <a:spcPct val="0"/>
              </a:spcAft>
              <a:buNone/>
              <a:defRPr/>
            </a:pPr>
            <a:endParaRPr lang="en-US" sz="2400" dirty="0">
              <a:solidFill>
                <a:srgbClr val="000000"/>
              </a:solidFill>
              <a:cs typeface="Arial" charset="0"/>
            </a:endParaRPr>
          </a:p>
          <a:p>
            <a:pPr marL="0" lvl="0" indent="0" fontAlgn="base">
              <a:lnSpc>
                <a:spcPct val="90000"/>
              </a:lnSpc>
              <a:spcBef>
                <a:spcPct val="0"/>
              </a:spcBef>
              <a:spcAft>
                <a:spcPct val="0"/>
              </a:spcAft>
              <a:buNone/>
              <a:defRPr/>
            </a:pPr>
            <a:r>
              <a:rPr lang="en-US" sz="2400" dirty="0">
                <a:solidFill>
                  <a:srgbClr val="000000"/>
                </a:solidFill>
                <a:latin typeface="Arial" panose="020B0604020202020204" pitchFamily="34" charset="0"/>
              </a:rPr>
              <a:t>“Uncertainty about trade policy is one often-cited culprit in the manufacturing slowdown, particularly uncertainty surrounding the Administration’s negotiations toward a bilateral trade agreement with the People’s Republic of China on enforceable commitments to remove or lower structural barriers in China” </a:t>
            </a:r>
            <a:endParaRPr kumimoji="0" lang="en-US" sz="2400" b="0" i="0" u="none" strike="noStrike" kern="1200" cap="none" spc="0" normalizeH="0" baseline="0" noProof="0" dirty="0">
              <a:ln>
                <a:noFill/>
              </a:ln>
              <a:solidFill>
                <a:srgbClr val="222222"/>
              </a:solidFill>
              <a:effectLst/>
              <a:uLnTx/>
              <a:uFillTx/>
              <a:latin typeface="Trebuchet MS"/>
              <a:ea typeface="ＭＳ Ｐゴシック" pitchFamily="-106" charset="-128"/>
              <a:cs typeface="+mn-cs"/>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1129654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1188232" y="438149"/>
            <a:ext cx="7136969" cy="709613"/>
          </a:xfrm>
        </p:spPr>
        <p:txBody>
          <a:bodyPr/>
          <a:lstStyle/>
          <a:p>
            <a:pPr algn="l" eaLnBrk="1" hangingPunct="1">
              <a:lnSpc>
                <a:spcPct val="90000"/>
              </a:lnSpc>
            </a:pPr>
            <a:r>
              <a:rPr lang="en-US" altLang="en-US" sz="3000" i="1" dirty="0">
                <a:solidFill>
                  <a:srgbClr val="C00000"/>
                </a:solidFill>
              </a:rPr>
              <a:t>Trade Policy Uncertainty</a:t>
            </a:r>
          </a:p>
        </p:txBody>
      </p:sp>
      <p:sp>
        <p:nvSpPr>
          <p:cNvPr id="27651" name="Rectangle 6"/>
          <p:cNvSpPr>
            <a:spLocks noChangeArrowheads="1"/>
          </p:cNvSpPr>
          <p:nvPr/>
        </p:nvSpPr>
        <p:spPr bwMode="auto">
          <a:xfrm>
            <a:off x="1294109" y="1147762"/>
            <a:ext cx="6555782" cy="4496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457200" rtl="0" eaLnBrk="1" fontAlgn="base" latinLnBrk="0" hangingPunct="1">
              <a:lnSpc>
                <a:spcPct val="9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0" marR="0" lvl="0" indent="0" algn="l" defTabSz="457200" rtl="0" eaLnBrk="1" fontAlgn="base" latinLnBrk="0" hangingPunct="1">
              <a:lnSpc>
                <a:spcPct val="90000"/>
              </a:lnSpc>
              <a:spcBef>
                <a:spcPct val="0"/>
              </a:spcBef>
              <a:spcAft>
                <a:spcPct val="0"/>
              </a:spcAft>
              <a:buClrTx/>
              <a:buSzTx/>
              <a:buFont typeface="Arial" charset="0"/>
              <a:buNone/>
              <a:tabLst/>
              <a:defRPr/>
            </a:pPr>
            <a:r>
              <a:rPr kumimoji="0" lang="en-US" altLang="en-US" sz="24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From The Economic Report of the President</a:t>
            </a:r>
          </a:p>
          <a:p>
            <a:pPr marL="0" lvl="0" indent="0" fontAlgn="base">
              <a:lnSpc>
                <a:spcPct val="90000"/>
              </a:lnSpc>
              <a:spcBef>
                <a:spcPct val="0"/>
              </a:spcBef>
              <a:spcAft>
                <a:spcPct val="0"/>
              </a:spcAft>
              <a:buNone/>
              <a:defRPr/>
            </a:pPr>
            <a:endParaRPr lang="en-US" sz="2400" dirty="0">
              <a:solidFill>
                <a:srgbClr val="000000"/>
              </a:solidFill>
              <a:cs typeface="Arial" charset="0"/>
            </a:endParaRPr>
          </a:p>
          <a:p>
            <a:pPr marL="0" lvl="0" indent="0" fontAlgn="base">
              <a:lnSpc>
                <a:spcPct val="90000"/>
              </a:lnSpc>
              <a:spcBef>
                <a:spcPct val="0"/>
              </a:spcBef>
              <a:spcAft>
                <a:spcPct val="0"/>
              </a:spcAft>
              <a:buNone/>
              <a:defRPr/>
            </a:pPr>
            <a:endParaRPr lang="en-US" sz="2400" dirty="0">
              <a:solidFill>
                <a:srgbClr val="000000"/>
              </a:solidFill>
              <a:cs typeface="Arial" charset="0"/>
            </a:endParaRPr>
          </a:p>
          <a:p>
            <a:pPr marL="0" lvl="0" indent="0" fontAlgn="base">
              <a:lnSpc>
                <a:spcPct val="90000"/>
              </a:lnSpc>
              <a:spcBef>
                <a:spcPct val="0"/>
              </a:spcBef>
              <a:spcAft>
                <a:spcPct val="0"/>
              </a:spcAft>
              <a:buNone/>
              <a:defRPr/>
            </a:pPr>
            <a:r>
              <a:rPr lang="en-US" sz="2400" dirty="0">
                <a:solidFill>
                  <a:srgbClr val="000000"/>
                </a:solidFill>
                <a:cs typeface="Arial" charset="0"/>
              </a:rPr>
              <a:t>“Negotiations over a new agreement necessitate a degree of uncertainty over how that agreement will be shaped, exacerbating near-term costs. However, achieving a new trade relationship with China that is balanced and reciprocal will deliver long-term economic benefits for the United States, including a reduction in near-term costs” </a:t>
            </a:r>
            <a:endParaRPr kumimoji="0" lang="en-US" sz="24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309984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1188232" y="438149"/>
            <a:ext cx="7136969" cy="709613"/>
          </a:xfrm>
        </p:spPr>
        <p:txBody>
          <a:bodyPr/>
          <a:lstStyle/>
          <a:p>
            <a:pPr algn="l" eaLnBrk="1" hangingPunct="1">
              <a:lnSpc>
                <a:spcPct val="90000"/>
              </a:lnSpc>
            </a:pPr>
            <a:r>
              <a:rPr lang="en-US" altLang="en-US" sz="3000" i="1" dirty="0">
                <a:solidFill>
                  <a:srgbClr val="C00000"/>
                </a:solidFill>
              </a:rPr>
              <a:t>Trade Policy Uncertainty</a:t>
            </a:r>
          </a:p>
        </p:txBody>
      </p:sp>
      <p:sp>
        <p:nvSpPr>
          <p:cNvPr id="27651" name="Rectangle 6"/>
          <p:cNvSpPr>
            <a:spLocks noChangeArrowheads="1"/>
          </p:cNvSpPr>
          <p:nvPr/>
        </p:nvSpPr>
        <p:spPr bwMode="auto">
          <a:xfrm>
            <a:off x="1183768" y="1567780"/>
            <a:ext cx="6555782" cy="361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457200" rtl="0" eaLnBrk="1" fontAlgn="base" latinLnBrk="0" hangingPunct="1">
              <a:lnSpc>
                <a:spcPct val="9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r>
              <a:rPr kumimoji="0" lang="en-US" altLang="en-US"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TRADE ACTIONS MOVE QUICKLY</a:t>
            </a:r>
          </a:p>
          <a:p>
            <a:pPr marL="0" marR="0" lvl="0" indent="0" algn="l" defTabSz="457200" rtl="0" eaLnBrk="1" fontAlgn="base" latinLnBrk="0" hangingPunct="1">
              <a:lnSpc>
                <a:spcPct val="90000"/>
              </a:lnSpc>
              <a:spcBef>
                <a:spcPct val="0"/>
              </a:spcBef>
              <a:spcAft>
                <a:spcPct val="0"/>
              </a:spcAft>
              <a:buClrTx/>
              <a:buSzTx/>
              <a:buNone/>
              <a:tabLst/>
              <a:defRPr/>
            </a:pPr>
            <a:endParaRPr lang="en-US" altLang="en-US" sz="1800" dirty="0">
              <a:solidFill>
                <a:srgbClr val="000000"/>
              </a:solidFill>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endParaRPr lang="en-US" altLang="en-US" sz="1800" dirty="0">
              <a:solidFill>
                <a:srgbClr val="000000"/>
              </a:solidFill>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r>
              <a:rPr kumimoji="0" lang="en-US" altLang="en-US" sz="20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Federal Register notices and hearings remain important</a:t>
            </a:r>
          </a:p>
          <a:p>
            <a:pPr marL="0" marR="0" lvl="0" indent="0" algn="l" defTabSz="457200" rtl="0" eaLnBrk="1" fontAlgn="base" latinLnBrk="0" hangingPunct="1">
              <a:lnSpc>
                <a:spcPct val="90000"/>
              </a:lnSpc>
              <a:spcBef>
                <a:spcPct val="0"/>
              </a:spcBef>
              <a:spcAft>
                <a:spcPct val="0"/>
              </a:spcAft>
              <a:buClrTx/>
              <a:buSzTx/>
              <a:buNone/>
              <a:tabLst/>
              <a:defRPr/>
            </a:pPr>
            <a:endParaRPr kumimoji="0" lang="en-US" altLang="en-US" sz="20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r>
              <a:rPr kumimoji="0" lang="en-US" altLang="en-US" sz="20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But … major trade decisions are announced on Twitter</a:t>
            </a: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875325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15E973-03CB-4353-AFA5-FD5DAA234C60}"/>
              </a:ext>
            </a:extLst>
          </p:cNvPr>
          <p:cNvPicPr>
            <a:picLocks noChangeAspect="1"/>
          </p:cNvPicPr>
          <p:nvPr/>
        </p:nvPicPr>
        <p:blipFill>
          <a:blip r:embed="rId3"/>
          <a:stretch>
            <a:fillRect/>
          </a:stretch>
        </p:blipFill>
        <p:spPr>
          <a:xfrm>
            <a:off x="0" y="257907"/>
            <a:ext cx="4547774" cy="2145729"/>
          </a:xfrm>
          <a:prstGeom prst="rect">
            <a:avLst/>
          </a:prstGeom>
        </p:spPr>
      </p:pic>
      <p:pic>
        <p:nvPicPr>
          <p:cNvPr id="3" name="Picture 2">
            <a:extLst>
              <a:ext uri="{FF2B5EF4-FFF2-40B4-BE49-F238E27FC236}">
                <a16:creationId xmlns:a16="http://schemas.microsoft.com/office/drawing/2014/main" id="{33004826-900E-44B3-94B1-466DD6225313}"/>
              </a:ext>
            </a:extLst>
          </p:cNvPr>
          <p:cNvPicPr>
            <a:picLocks noChangeAspect="1"/>
          </p:cNvPicPr>
          <p:nvPr/>
        </p:nvPicPr>
        <p:blipFill>
          <a:blip r:embed="rId4"/>
          <a:stretch>
            <a:fillRect/>
          </a:stretch>
        </p:blipFill>
        <p:spPr>
          <a:xfrm>
            <a:off x="-15529" y="2614199"/>
            <a:ext cx="4587529" cy="2503649"/>
          </a:xfrm>
          <a:prstGeom prst="rect">
            <a:avLst/>
          </a:prstGeom>
        </p:spPr>
      </p:pic>
      <p:pic>
        <p:nvPicPr>
          <p:cNvPr id="4" name="Picture 3">
            <a:extLst>
              <a:ext uri="{FF2B5EF4-FFF2-40B4-BE49-F238E27FC236}">
                <a16:creationId xmlns:a16="http://schemas.microsoft.com/office/drawing/2014/main" id="{F2554641-893D-4C4A-A694-2797E973DE58}"/>
              </a:ext>
            </a:extLst>
          </p:cNvPr>
          <p:cNvPicPr>
            <a:picLocks noChangeAspect="1"/>
          </p:cNvPicPr>
          <p:nvPr/>
        </p:nvPicPr>
        <p:blipFill>
          <a:blip r:embed="rId5"/>
          <a:stretch>
            <a:fillRect/>
          </a:stretch>
        </p:blipFill>
        <p:spPr>
          <a:xfrm>
            <a:off x="4691270" y="257907"/>
            <a:ext cx="4320208" cy="2189694"/>
          </a:xfrm>
          <a:prstGeom prst="rect">
            <a:avLst/>
          </a:prstGeom>
        </p:spPr>
      </p:pic>
      <p:pic>
        <p:nvPicPr>
          <p:cNvPr id="5" name="Picture 4">
            <a:extLst>
              <a:ext uri="{FF2B5EF4-FFF2-40B4-BE49-F238E27FC236}">
                <a16:creationId xmlns:a16="http://schemas.microsoft.com/office/drawing/2014/main" id="{BA02E747-4E37-420F-8170-9A8F351135E9}"/>
              </a:ext>
            </a:extLst>
          </p:cNvPr>
          <p:cNvPicPr>
            <a:picLocks noChangeAspect="1"/>
          </p:cNvPicPr>
          <p:nvPr/>
        </p:nvPicPr>
        <p:blipFill>
          <a:blip r:embed="rId6"/>
          <a:stretch>
            <a:fillRect/>
          </a:stretch>
        </p:blipFill>
        <p:spPr>
          <a:xfrm>
            <a:off x="4588782" y="2614199"/>
            <a:ext cx="4422696" cy="1261318"/>
          </a:xfrm>
          <a:prstGeom prst="rect">
            <a:avLst/>
          </a:prstGeom>
        </p:spPr>
      </p:pic>
    </p:spTree>
    <p:extLst>
      <p:ext uri="{BB962C8B-B14F-4D97-AF65-F5344CB8AC3E}">
        <p14:creationId xmlns:p14="http://schemas.microsoft.com/office/powerpoint/2010/main" val="4219368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D90EE3-8BD2-4983-89D5-91DFDCA8B470}"/>
              </a:ext>
            </a:extLst>
          </p:cNvPr>
          <p:cNvPicPr>
            <a:picLocks noChangeAspect="1"/>
          </p:cNvPicPr>
          <p:nvPr/>
        </p:nvPicPr>
        <p:blipFill>
          <a:blip r:embed="rId3"/>
          <a:stretch>
            <a:fillRect/>
          </a:stretch>
        </p:blipFill>
        <p:spPr>
          <a:xfrm>
            <a:off x="1669774" y="3609804"/>
            <a:ext cx="5804452" cy="2126577"/>
          </a:xfrm>
          <a:prstGeom prst="rect">
            <a:avLst/>
          </a:prstGeom>
        </p:spPr>
      </p:pic>
      <p:pic>
        <p:nvPicPr>
          <p:cNvPr id="3" name="Picture 2">
            <a:extLst>
              <a:ext uri="{FF2B5EF4-FFF2-40B4-BE49-F238E27FC236}">
                <a16:creationId xmlns:a16="http://schemas.microsoft.com/office/drawing/2014/main" id="{A1199FD6-C6AB-4149-85F3-25D5B574976D}"/>
              </a:ext>
            </a:extLst>
          </p:cNvPr>
          <p:cNvPicPr>
            <a:picLocks noChangeAspect="1"/>
          </p:cNvPicPr>
          <p:nvPr/>
        </p:nvPicPr>
        <p:blipFill>
          <a:blip r:embed="rId4"/>
          <a:stretch>
            <a:fillRect/>
          </a:stretch>
        </p:blipFill>
        <p:spPr>
          <a:xfrm>
            <a:off x="1789295" y="431676"/>
            <a:ext cx="4982314" cy="2435116"/>
          </a:xfrm>
          <a:prstGeom prst="rect">
            <a:avLst/>
          </a:prstGeom>
        </p:spPr>
      </p:pic>
    </p:spTree>
    <p:extLst>
      <p:ext uri="{BB962C8B-B14F-4D97-AF65-F5344CB8AC3E}">
        <p14:creationId xmlns:p14="http://schemas.microsoft.com/office/powerpoint/2010/main" val="87828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80404"/>
            <a:ext cx="8229600" cy="1143000"/>
          </a:xfrm>
        </p:spPr>
        <p:txBody>
          <a:bodyPr/>
          <a:lstStyle/>
          <a:p>
            <a:pPr eaLnBrk="1" hangingPunct="1">
              <a:lnSpc>
                <a:spcPct val="90000"/>
              </a:lnSpc>
            </a:pPr>
            <a:r>
              <a:rPr lang="en-US" altLang="en-US" sz="3000" i="1" dirty="0">
                <a:solidFill>
                  <a:srgbClr val="C00000"/>
                </a:solidFill>
              </a:rPr>
              <a:t>U.S-Mexico-Canada Agreement</a:t>
            </a:r>
          </a:p>
        </p:txBody>
      </p:sp>
      <p:sp>
        <p:nvSpPr>
          <p:cNvPr id="2" name="Content Placeholder 1">
            <a:extLst>
              <a:ext uri="{FF2B5EF4-FFF2-40B4-BE49-F238E27FC236}">
                <a16:creationId xmlns:a16="http://schemas.microsoft.com/office/drawing/2014/main" id="{1633B9C9-CF6B-4C3F-A9DF-D015A7E7FE90}"/>
              </a:ext>
            </a:extLst>
          </p:cNvPr>
          <p:cNvSpPr>
            <a:spLocks noGrp="1"/>
          </p:cNvSpPr>
          <p:nvPr>
            <p:ph idx="1"/>
          </p:nvPr>
        </p:nvSpPr>
        <p:spPr/>
        <p:txBody>
          <a:bodyPr/>
          <a:lstStyle/>
          <a:p>
            <a:pPr marL="0" indent="0">
              <a:buNone/>
            </a:pPr>
            <a:r>
              <a:rPr lang="en-US" sz="2800" dirty="0"/>
              <a:t>NAFTA 2.0</a:t>
            </a:r>
          </a:p>
          <a:p>
            <a:pPr marL="0" indent="0">
              <a:buNone/>
            </a:pPr>
            <a:endParaRPr lang="en-US" sz="2800" dirty="0"/>
          </a:p>
          <a:p>
            <a:pPr marL="0" indent="0">
              <a:buNone/>
            </a:pPr>
            <a:r>
              <a:rPr lang="en-US" sz="2800" dirty="0"/>
              <a:t>Top trade priority for Trump Administration passed Congress with bipartisan support</a:t>
            </a:r>
          </a:p>
          <a:p>
            <a:pPr marL="0" indent="0">
              <a:buNone/>
            </a:pPr>
            <a:endParaRPr lang="en-US" sz="2800" dirty="0"/>
          </a:p>
          <a:p>
            <a:pPr marL="0" indent="0">
              <a:buNone/>
            </a:pPr>
            <a:r>
              <a:rPr lang="en-US" sz="2800" dirty="0"/>
              <a:t>Waiting for Canada to approve the deal and expect implementation no later than January 1, 2021</a:t>
            </a:r>
          </a:p>
        </p:txBody>
      </p:sp>
      <p:sp>
        <p:nvSpPr>
          <p:cNvPr id="27651" name="Rectangle 6"/>
          <p:cNvSpPr>
            <a:spLocks noChangeArrowheads="1"/>
          </p:cNvSpPr>
          <p:nvPr/>
        </p:nvSpPr>
        <p:spPr bwMode="auto">
          <a:xfrm>
            <a:off x="1294110" y="1636525"/>
            <a:ext cx="6555782"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342900" rtl="0" eaLnBrk="1" fontAlgn="base" latinLnBrk="0" hangingPunct="1">
              <a:lnSpc>
                <a:spcPct val="90000"/>
              </a:lnSpc>
              <a:spcBef>
                <a:spcPct val="0"/>
              </a:spcBef>
              <a:spcAft>
                <a:spcPct val="0"/>
              </a:spcAft>
              <a:buClrTx/>
              <a:buSzTx/>
              <a:buFont typeface="Arial" charset="0"/>
              <a:buNone/>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14313" marR="0" lvl="0" indent="-214313" algn="l" defTabSz="342900" rtl="0" eaLnBrk="1" fontAlgn="base" latinLnBrk="0" hangingPunct="1">
              <a:lnSpc>
                <a:spcPct val="90000"/>
              </a:lnSpc>
              <a:spcBef>
                <a:spcPct val="0"/>
              </a:spcBef>
              <a:spcAft>
                <a:spcPct val="0"/>
              </a:spcAft>
              <a:buClrTx/>
              <a:buSzTx/>
              <a:buFont typeface="Arial" charset="0"/>
              <a:buChar char="•"/>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1045431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80404"/>
            <a:ext cx="8229600" cy="1143000"/>
          </a:xfrm>
        </p:spPr>
        <p:txBody>
          <a:bodyPr/>
          <a:lstStyle/>
          <a:p>
            <a:pPr eaLnBrk="1" hangingPunct="1">
              <a:lnSpc>
                <a:spcPct val="90000"/>
              </a:lnSpc>
            </a:pPr>
            <a:r>
              <a:rPr lang="en-US" altLang="en-US" sz="3000" i="1" dirty="0">
                <a:solidFill>
                  <a:srgbClr val="C00000"/>
                </a:solidFill>
              </a:rPr>
              <a:t>Tariff Threats </a:t>
            </a:r>
          </a:p>
        </p:txBody>
      </p:sp>
      <p:sp>
        <p:nvSpPr>
          <p:cNvPr id="2" name="Content Placeholder 1">
            <a:extLst>
              <a:ext uri="{FF2B5EF4-FFF2-40B4-BE49-F238E27FC236}">
                <a16:creationId xmlns:a16="http://schemas.microsoft.com/office/drawing/2014/main" id="{1633B9C9-CF6B-4C3F-A9DF-D015A7E7FE90}"/>
              </a:ext>
            </a:extLst>
          </p:cNvPr>
          <p:cNvSpPr>
            <a:spLocks noGrp="1"/>
          </p:cNvSpPr>
          <p:nvPr>
            <p:ph idx="1"/>
          </p:nvPr>
        </p:nvSpPr>
        <p:spPr/>
        <p:txBody>
          <a:bodyPr/>
          <a:lstStyle/>
          <a:p>
            <a:pPr marL="0" indent="0">
              <a:buNone/>
            </a:pPr>
            <a:r>
              <a:rPr lang="en-US" sz="2800" dirty="0"/>
              <a:t>Biggest shock to apparel brands was the use of emergency powers to threaten new tariffs on imports from Mexico -- a Free Trade Agreement partner</a:t>
            </a:r>
          </a:p>
          <a:p>
            <a:r>
              <a:rPr lang="en-US" dirty="0"/>
              <a:t>June 10 – 5%</a:t>
            </a:r>
          </a:p>
          <a:p>
            <a:r>
              <a:rPr lang="en-US" dirty="0"/>
              <a:t>July 1 – 10%</a:t>
            </a:r>
          </a:p>
          <a:p>
            <a:r>
              <a:rPr lang="en-US" dirty="0"/>
              <a:t>August 1 – 15%</a:t>
            </a:r>
          </a:p>
          <a:p>
            <a:r>
              <a:rPr lang="en-US" dirty="0"/>
              <a:t>September 1 – 20%</a:t>
            </a:r>
          </a:p>
          <a:p>
            <a:r>
              <a:rPr lang="en-US" dirty="0"/>
              <a:t>October 1 – 25%</a:t>
            </a:r>
          </a:p>
        </p:txBody>
      </p:sp>
      <p:sp>
        <p:nvSpPr>
          <p:cNvPr id="27651" name="Rectangle 6"/>
          <p:cNvSpPr>
            <a:spLocks noChangeArrowheads="1"/>
          </p:cNvSpPr>
          <p:nvPr/>
        </p:nvSpPr>
        <p:spPr bwMode="auto">
          <a:xfrm>
            <a:off x="1294110" y="1636525"/>
            <a:ext cx="6555782"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342900" rtl="0" eaLnBrk="1" fontAlgn="base" latinLnBrk="0" hangingPunct="1">
              <a:lnSpc>
                <a:spcPct val="90000"/>
              </a:lnSpc>
              <a:spcBef>
                <a:spcPct val="0"/>
              </a:spcBef>
              <a:spcAft>
                <a:spcPct val="0"/>
              </a:spcAft>
              <a:buClrTx/>
              <a:buSzTx/>
              <a:buFont typeface="Arial" charset="0"/>
              <a:buNone/>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14313" marR="0" lvl="0" indent="-214313" algn="l" defTabSz="342900" rtl="0" eaLnBrk="1" fontAlgn="base" latinLnBrk="0" hangingPunct="1">
              <a:lnSpc>
                <a:spcPct val="90000"/>
              </a:lnSpc>
              <a:spcBef>
                <a:spcPct val="0"/>
              </a:spcBef>
              <a:spcAft>
                <a:spcPct val="0"/>
              </a:spcAft>
              <a:buClrTx/>
              <a:buSzTx/>
              <a:buFont typeface="Arial" charset="0"/>
              <a:buChar char="•"/>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368309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6A0DE03-0B8C-44CE-A8E1-A61BDE158490}"/>
              </a:ext>
            </a:extLst>
          </p:cNvPr>
          <p:cNvSpPr>
            <a:spLocks noGrp="1"/>
          </p:cNvSpPr>
          <p:nvPr>
            <p:ph idx="1"/>
          </p:nvPr>
        </p:nvSpPr>
        <p:spPr>
          <a:xfrm>
            <a:off x="457200" y="823721"/>
            <a:ext cx="8229600" cy="4688058"/>
          </a:xfrm>
        </p:spPr>
        <p:txBody>
          <a:bodyPr/>
          <a:lstStyle/>
          <a:p>
            <a:pPr marL="0" indent="0" algn="ctr">
              <a:spcBef>
                <a:spcPts val="0"/>
              </a:spcBef>
              <a:buNone/>
            </a:pPr>
            <a:r>
              <a:rPr lang="en-US" sz="8000" b="1" dirty="0">
                <a:latin typeface="+mj-lt"/>
              </a:rPr>
              <a:t>FASHION</a:t>
            </a:r>
          </a:p>
          <a:p>
            <a:pPr marL="0" indent="0" algn="ctr">
              <a:spcBef>
                <a:spcPts val="0"/>
              </a:spcBef>
              <a:buNone/>
            </a:pPr>
            <a:r>
              <a:rPr lang="en-US" sz="4400" dirty="0"/>
              <a:t>MADE POSSIBLE BY </a:t>
            </a:r>
          </a:p>
          <a:p>
            <a:pPr marL="0" indent="0" algn="ctr">
              <a:spcBef>
                <a:spcPts val="0"/>
              </a:spcBef>
              <a:buNone/>
            </a:pPr>
            <a:r>
              <a:rPr lang="en-US" sz="8000" b="1" dirty="0">
                <a:latin typeface="+mj-lt"/>
              </a:rPr>
              <a:t>GLOBAL</a:t>
            </a:r>
          </a:p>
          <a:p>
            <a:pPr marL="0" indent="0" algn="ctr">
              <a:spcBef>
                <a:spcPts val="0"/>
              </a:spcBef>
              <a:buNone/>
            </a:pPr>
            <a:r>
              <a:rPr lang="en-US" sz="8000" b="1" dirty="0">
                <a:latin typeface="+mj-lt"/>
              </a:rPr>
              <a:t>TRADE</a:t>
            </a:r>
          </a:p>
        </p:txBody>
      </p:sp>
    </p:spTree>
    <p:extLst>
      <p:ext uri="{BB962C8B-B14F-4D97-AF65-F5344CB8AC3E}">
        <p14:creationId xmlns:p14="http://schemas.microsoft.com/office/powerpoint/2010/main" val="125157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80404"/>
            <a:ext cx="8229600" cy="1143000"/>
          </a:xfrm>
        </p:spPr>
        <p:txBody>
          <a:bodyPr/>
          <a:lstStyle/>
          <a:p>
            <a:pPr eaLnBrk="1" hangingPunct="1">
              <a:lnSpc>
                <a:spcPct val="90000"/>
              </a:lnSpc>
            </a:pPr>
            <a:r>
              <a:rPr lang="en-US" altLang="en-US" sz="3000" i="1" dirty="0">
                <a:solidFill>
                  <a:srgbClr val="C00000"/>
                </a:solidFill>
              </a:rPr>
              <a:t>Tariff Threats Today</a:t>
            </a:r>
          </a:p>
        </p:txBody>
      </p:sp>
      <p:sp>
        <p:nvSpPr>
          <p:cNvPr id="2" name="Content Placeholder 1">
            <a:extLst>
              <a:ext uri="{FF2B5EF4-FFF2-40B4-BE49-F238E27FC236}">
                <a16:creationId xmlns:a16="http://schemas.microsoft.com/office/drawing/2014/main" id="{1633B9C9-CF6B-4C3F-A9DF-D015A7E7FE90}"/>
              </a:ext>
            </a:extLst>
          </p:cNvPr>
          <p:cNvSpPr>
            <a:spLocks noGrp="1"/>
          </p:cNvSpPr>
          <p:nvPr>
            <p:ph idx="1"/>
          </p:nvPr>
        </p:nvSpPr>
        <p:spPr/>
        <p:txBody>
          <a:bodyPr/>
          <a:lstStyle/>
          <a:p>
            <a:pPr marL="0" indent="0">
              <a:buNone/>
            </a:pPr>
            <a:r>
              <a:rPr lang="en-US" sz="2800" dirty="0"/>
              <a:t>USTR is using GSP – program in place since 1974 giving duty-free access to some products made in developing countries – to take action against countries that are “unfair”</a:t>
            </a:r>
          </a:p>
          <a:p>
            <a:pPr marL="0" indent="0">
              <a:buNone/>
            </a:pPr>
            <a:endParaRPr lang="en-US" sz="2800" dirty="0"/>
          </a:p>
          <a:p>
            <a:r>
              <a:rPr lang="en-US" sz="2800" dirty="0"/>
              <a:t>Turkey lost GSP on May 16</a:t>
            </a:r>
          </a:p>
          <a:p>
            <a:r>
              <a:rPr lang="en-US" sz="2800" dirty="0"/>
              <a:t>India lost GSP on June 5</a:t>
            </a:r>
          </a:p>
        </p:txBody>
      </p:sp>
      <p:sp>
        <p:nvSpPr>
          <p:cNvPr id="27651" name="Rectangle 6"/>
          <p:cNvSpPr>
            <a:spLocks noChangeArrowheads="1"/>
          </p:cNvSpPr>
          <p:nvPr/>
        </p:nvSpPr>
        <p:spPr bwMode="auto">
          <a:xfrm>
            <a:off x="1294110" y="1636525"/>
            <a:ext cx="6555782"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342900" rtl="0" eaLnBrk="1" fontAlgn="base" latinLnBrk="0" hangingPunct="1">
              <a:lnSpc>
                <a:spcPct val="90000"/>
              </a:lnSpc>
              <a:spcBef>
                <a:spcPct val="0"/>
              </a:spcBef>
              <a:spcAft>
                <a:spcPct val="0"/>
              </a:spcAft>
              <a:buClrTx/>
              <a:buSzTx/>
              <a:buFont typeface="Arial" charset="0"/>
              <a:buNone/>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14313" marR="0" lvl="0" indent="-214313" algn="l" defTabSz="342900" rtl="0" eaLnBrk="1" fontAlgn="base" latinLnBrk="0" hangingPunct="1">
              <a:lnSpc>
                <a:spcPct val="90000"/>
              </a:lnSpc>
              <a:spcBef>
                <a:spcPct val="0"/>
              </a:spcBef>
              <a:spcAft>
                <a:spcPct val="0"/>
              </a:spcAft>
              <a:buClrTx/>
              <a:buSzTx/>
              <a:buFont typeface="Arial" charset="0"/>
              <a:buChar char="•"/>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2185830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3045418" y="1283107"/>
            <a:ext cx="8229600" cy="1143000"/>
          </a:xfrm>
        </p:spPr>
        <p:txBody>
          <a:bodyPr/>
          <a:lstStyle/>
          <a:p>
            <a:pPr eaLnBrk="1" hangingPunct="1">
              <a:lnSpc>
                <a:spcPct val="90000"/>
              </a:lnSpc>
            </a:pPr>
            <a:r>
              <a:rPr lang="en-US" altLang="en-US" sz="1400" i="1" dirty="0">
                <a:solidFill>
                  <a:srgbClr val="C00000"/>
                </a:solidFill>
              </a:rPr>
              <a:t>Top 5 GSP Imports, 2018</a:t>
            </a:r>
            <a:br>
              <a:rPr lang="en-US" altLang="en-US" sz="1400" i="1" dirty="0">
                <a:solidFill>
                  <a:srgbClr val="C00000"/>
                </a:solidFill>
              </a:rPr>
            </a:br>
            <a:r>
              <a:rPr lang="en-US" altLang="en-US" sz="1400" i="1" dirty="0">
                <a:solidFill>
                  <a:srgbClr val="C00000"/>
                </a:solidFill>
              </a:rPr>
              <a:t>($ in millions)</a:t>
            </a:r>
          </a:p>
        </p:txBody>
      </p:sp>
      <p:sp>
        <p:nvSpPr>
          <p:cNvPr id="27651" name="Rectangle 6"/>
          <p:cNvSpPr>
            <a:spLocks noChangeArrowheads="1"/>
          </p:cNvSpPr>
          <p:nvPr/>
        </p:nvSpPr>
        <p:spPr bwMode="auto">
          <a:xfrm>
            <a:off x="2588218" y="1718006"/>
            <a:ext cx="6555782"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342900" rtl="0" eaLnBrk="1" fontAlgn="base" latinLnBrk="0" hangingPunct="1">
              <a:lnSpc>
                <a:spcPct val="90000"/>
              </a:lnSpc>
              <a:spcBef>
                <a:spcPct val="0"/>
              </a:spcBef>
              <a:spcAft>
                <a:spcPct val="0"/>
              </a:spcAft>
              <a:buClrTx/>
              <a:buSzTx/>
              <a:buFont typeface="Arial" charset="0"/>
              <a:buNone/>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14313" marR="0" lvl="0" indent="-214313" algn="l" defTabSz="342900" rtl="0" eaLnBrk="1" fontAlgn="base" latinLnBrk="0" hangingPunct="1">
              <a:lnSpc>
                <a:spcPct val="90000"/>
              </a:lnSpc>
              <a:spcBef>
                <a:spcPct val="0"/>
              </a:spcBef>
              <a:spcAft>
                <a:spcPct val="0"/>
              </a:spcAft>
              <a:buClrTx/>
              <a:buSzTx/>
              <a:buFont typeface="Arial" charset="0"/>
              <a:buChar char="•"/>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pic>
        <p:nvPicPr>
          <p:cNvPr id="4" name="Content Placeholder 3">
            <a:extLst>
              <a:ext uri="{FF2B5EF4-FFF2-40B4-BE49-F238E27FC236}">
                <a16:creationId xmlns:a16="http://schemas.microsoft.com/office/drawing/2014/main" id="{EFFD12AF-8014-4F1F-96B5-1696474BC1D8}"/>
              </a:ext>
            </a:extLst>
          </p:cNvPr>
          <p:cNvPicPr>
            <a:picLocks noGrp="1" noChangeAspect="1"/>
          </p:cNvPicPr>
          <p:nvPr>
            <p:ph idx="1"/>
          </p:nvPr>
        </p:nvPicPr>
        <p:blipFill>
          <a:blip r:embed="rId3"/>
          <a:stretch>
            <a:fillRect/>
          </a:stretch>
        </p:blipFill>
        <p:spPr>
          <a:xfrm>
            <a:off x="4038389" y="2119738"/>
            <a:ext cx="5105611" cy="2713191"/>
          </a:xfrm>
          <a:prstGeom prst="rect">
            <a:avLst/>
          </a:prstGeom>
        </p:spPr>
      </p:pic>
      <p:pic>
        <p:nvPicPr>
          <p:cNvPr id="5" name="Picture 4">
            <a:extLst>
              <a:ext uri="{FF2B5EF4-FFF2-40B4-BE49-F238E27FC236}">
                <a16:creationId xmlns:a16="http://schemas.microsoft.com/office/drawing/2014/main" id="{EE36F0BE-D9EE-461A-AE4F-E6E87D42E58F}"/>
              </a:ext>
            </a:extLst>
          </p:cNvPr>
          <p:cNvPicPr>
            <a:picLocks noChangeAspect="1"/>
          </p:cNvPicPr>
          <p:nvPr/>
        </p:nvPicPr>
        <p:blipFill>
          <a:blip r:embed="rId4"/>
          <a:stretch>
            <a:fillRect/>
          </a:stretch>
        </p:blipFill>
        <p:spPr>
          <a:xfrm>
            <a:off x="78875" y="2129386"/>
            <a:ext cx="4345344" cy="2604640"/>
          </a:xfrm>
          <a:prstGeom prst="rect">
            <a:avLst/>
          </a:prstGeom>
        </p:spPr>
      </p:pic>
      <p:sp>
        <p:nvSpPr>
          <p:cNvPr id="6" name="Rectangle 5">
            <a:extLst>
              <a:ext uri="{FF2B5EF4-FFF2-40B4-BE49-F238E27FC236}">
                <a16:creationId xmlns:a16="http://schemas.microsoft.com/office/drawing/2014/main" id="{19F54EC4-A156-46BD-AF0B-74D6BE06B70A}"/>
              </a:ext>
            </a:extLst>
          </p:cNvPr>
          <p:cNvSpPr/>
          <p:nvPr/>
        </p:nvSpPr>
        <p:spPr>
          <a:xfrm>
            <a:off x="-147781" y="1591694"/>
            <a:ext cx="4572000" cy="523220"/>
          </a:xfrm>
          <a:prstGeom prst="rect">
            <a:avLst/>
          </a:prstGeom>
        </p:spPr>
        <p:txBody>
          <a:bodyPr>
            <a:spAutoFit/>
          </a:bodyPr>
          <a:lstStyle/>
          <a:p>
            <a:pPr algn="ctr"/>
            <a:r>
              <a:rPr lang="en-US" altLang="en-US" sz="1400" i="1" dirty="0">
                <a:solidFill>
                  <a:srgbClr val="C00000"/>
                </a:solidFill>
              </a:rPr>
              <a:t>Top 5 GSP Beneficiaries, 2018 </a:t>
            </a:r>
            <a:br>
              <a:rPr lang="en-US" altLang="en-US" sz="1400" i="1" dirty="0">
                <a:solidFill>
                  <a:srgbClr val="C00000"/>
                </a:solidFill>
              </a:rPr>
            </a:br>
            <a:r>
              <a:rPr lang="en-US" altLang="en-US" sz="1400" i="1" dirty="0">
                <a:solidFill>
                  <a:srgbClr val="C00000"/>
                </a:solidFill>
              </a:rPr>
              <a:t>($ in billions)</a:t>
            </a:r>
            <a:endParaRPr lang="en-US" sz="1400" dirty="0"/>
          </a:p>
        </p:txBody>
      </p:sp>
      <p:sp>
        <p:nvSpPr>
          <p:cNvPr id="7" name="Rectangle 6">
            <a:extLst>
              <a:ext uri="{FF2B5EF4-FFF2-40B4-BE49-F238E27FC236}">
                <a16:creationId xmlns:a16="http://schemas.microsoft.com/office/drawing/2014/main" id="{9E4B4382-ABAC-49C8-AA06-BD9575ED6980}"/>
              </a:ext>
            </a:extLst>
          </p:cNvPr>
          <p:cNvSpPr/>
          <p:nvPr/>
        </p:nvSpPr>
        <p:spPr>
          <a:xfrm>
            <a:off x="905163" y="528243"/>
            <a:ext cx="8118763" cy="553998"/>
          </a:xfrm>
          <a:prstGeom prst="rect">
            <a:avLst/>
          </a:prstGeom>
        </p:spPr>
        <p:txBody>
          <a:bodyPr wrap="square">
            <a:spAutoFit/>
          </a:bodyPr>
          <a:lstStyle/>
          <a:p>
            <a:r>
              <a:rPr lang="en-US" altLang="en-US" sz="3000" i="1" dirty="0">
                <a:solidFill>
                  <a:srgbClr val="C00000"/>
                </a:solidFill>
                <a:ea typeface="MS PGothic" panose="020B0600070205080204" pitchFamily="34" charset="-128"/>
              </a:rPr>
              <a:t>Generalized System of Preferences (GSP)</a:t>
            </a:r>
            <a:endParaRPr lang="en-US" dirty="0"/>
          </a:p>
        </p:txBody>
      </p:sp>
    </p:spTree>
    <p:extLst>
      <p:ext uri="{BB962C8B-B14F-4D97-AF65-F5344CB8AC3E}">
        <p14:creationId xmlns:p14="http://schemas.microsoft.com/office/powerpoint/2010/main" val="888412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1485900" y="2565798"/>
            <a:ext cx="6172200" cy="454819"/>
          </a:xfrm>
        </p:spPr>
        <p:txBody>
          <a:bodyPr/>
          <a:lstStyle/>
          <a:p>
            <a:pPr eaLnBrk="1" hangingPunct="1">
              <a:lnSpc>
                <a:spcPct val="90000"/>
              </a:lnSpc>
            </a:pPr>
            <a:r>
              <a:rPr lang="en-US" altLang="en-US" sz="4950" i="1" dirty="0">
                <a:solidFill>
                  <a:srgbClr val="C00000"/>
                </a:solidFill>
              </a:rPr>
              <a:t>Strategies for Fashion Brands and Retailers to Minimize the Impact of Trade Uncertainty</a:t>
            </a:r>
          </a:p>
        </p:txBody>
      </p:sp>
    </p:spTree>
    <p:extLst>
      <p:ext uri="{BB962C8B-B14F-4D97-AF65-F5344CB8AC3E}">
        <p14:creationId xmlns:p14="http://schemas.microsoft.com/office/powerpoint/2010/main" val="416187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lnSpc>
                <a:spcPct val="90000"/>
              </a:lnSpc>
            </a:pPr>
            <a:r>
              <a:rPr lang="en-US" altLang="en-US" sz="3000" i="1" dirty="0">
                <a:solidFill>
                  <a:srgbClr val="C00000"/>
                </a:solidFill>
              </a:rPr>
              <a:t>Strategies for Brands and Retailers</a:t>
            </a:r>
          </a:p>
        </p:txBody>
      </p:sp>
      <p:sp>
        <p:nvSpPr>
          <p:cNvPr id="2" name="Content Placeholder 1">
            <a:extLst>
              <a:ext uri="{FF2B5EF4-FFF2-40B4-BE49-F238E27FC236}">
                <a16:creationId xmlns:a16="http://schemas.microsoft.com/office/drawing/2014/main" id="{1552DBFA-F3ED-4A23-82EE-E0B0A44AB21E}"/>
              </a:ext>
            </a:extLst>
          </p:cNvPr>
          <p:cNvSpPr>
            <a:spLocks noGrp="1"/>
          </p:cNvSpPr>
          <p:nvPr>
            <p:ph idx="1"/>
          </p:nvPr>
        </p:nvSpPr>
        <p:spPr/>
        <p:txBody>
          <a:bodyPr/>
          <a:lstStyle/>
          <a:p>
            <a:r>
              <a:rPr lang="en-US" sz="3200" dirty="0"/>
              <a:t>Sourcing Diversification</a:t>
            </a:r>
          </a:p>
          <a:p>
            <a:endParaRPr lang="en-US" sz="3200" dirty="0"/>
          </a:p>
          <a:p>
            <a:r>
              <a:rPr lang="en-US" sz="3200" dirty="0"/>
              <a:t>Product Exclusions</a:t>
            </a:r>
          </a:p>
          <a:p>
            <a:endParaRPr lang="en-US" dirty="0"/>
          </a:p>
          <a:p>
            <a:r>
              <a:rPr lang="en-US" sz="3200" dirty="0"/>
              <a:t>Technical Options</a:t>
            </a:r>
          </a:p>
          <a:p>
            <a:pPr lvl="1"/>
            <a:r>
              <a:rPr lang="en-US" dirty="0"/>
              <a:t>Classification</a:t>
            </a:r>
          </a:p>
          <a:p>
            <a:pPr lvl="1"/>
            <a:r>
              <a:rPr lang="en-US" dirty="0"/>
              <a:t>Valuation</a:t>
            </a:r>
          </a:p>
          <a:p>
            <a:pPr lvl="1"/>
            <a:r>
              <a:rPr lang="en-US" dirty="0"/>
              <a:t>Low-Value Shipments (E-Commerce Direct to Consumer)</a:t>
            </a:r>
          </a:p>
        </p:txBody>
      </p:sp>
      <p:sp>
        <p:nvSpPr>
          <p:cNvPr id="27651" name="Rectangle 6"/>
          <p:cNvSpPr>
            <a:spLocks noChangeArrowheads="1"/>
          </p:cNvSpPr>
          <p:nvPr/>
        </p:nvSpPr>
        <p:spPr bwMode="auto">
          <a:xfrm>
            <a:off x="1294110" y="1636525"/>
            <a:ext cx="6555782"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342900" rtl="0" eaLnBrk="1" fontAlgn="base" latinLnBrk="0" hangingPunct="1">
              <a:lnSpc>
                <a:spcPct val="90000"/>
              </a:lnSpc>
              <a:spcBef>
                <a:spcPct val="0"/>
              </a:spcBef>
              <a:spcAft>
                <a:spcPct val="0"/>
              </a:spcAft>
              <a:buClrTx/>
              <a:buSzTx/>
              <a:buFont typeface="Arial" charset="0"/>
              <a:buNone/>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14313" marR="0" lvl="0" indent="-214313" algn="l" defTabSz="342900" rtl="0" eaLnBrk="1" fontAlgn="base" latinLnBrk="0" hangingPunct="1">
              <a:lnSpc>
                <a:spcPct val="90000"/>
              </a:lnSpc>
              <a:spcBef>
                <a:spcPct val="0"/>
              </a:spcBef>
              <a:spcAft>
                <a:spcPct val="0"/>
              </a:spcAft>
              <a:buClrTx/>
              <a:buSzTx/>
              <a:buFont typeface="Arial" charset="0"/>
              <a:buChar char="•"/>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3457517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1" name="Rectangle 6"/>
          <p:cNvSpPr>
            <a:spLocks noChangeArrowheads="1"/>
          </p:cNvSpPr>
          <p:nvPr/>
        </p:nvSpPr>
        <p:spPr bwMode="auto">
          <a:xfrm>
            <a:off x="1294110" y="1636525"/>
            <a:ext cx="6555782"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342900" rtl="0" eaLnBrk="1" fontAlgn="base" latinLnBrk="0" hangingPunct="1">
              <a:lnSpc>
                <a:spcPct val="90000"/>
              </a:lnSpc>
              <a:spcBef>
                <a:spcPct val="0"/>
              </a:spcBef>
              <a:spcAft>
                <a:spcPct val="0"/>
              </a:spcAft>
              <a:buClrTx/>
              <a:buSzTx/>
              <a:buFont typeface="Arial" charset="0"/>
              <a:buNone/>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14313" marR="0" lvl="0" indent="-214313" algn="l" defTabSz="342900" rtl="0" eaLnBrk="1" fontAlgn="base" latinLnBrk="0" hangingPunct="1">
              <a:lnSpc>
                <a:spcPct val="90000"/>
              </a:lnSpc>
              <a:spcBef>
                <a:spcPct val="0"/>
              </a:spcBef>
              <a:spcAft>
                <a:spcPct val="0"/>
              </a:spcAft>
              <a:buClrTx/>
              <a:buSzTx/>
              <a:buFont typeface="Arial" charset="0"/>
              <a:buChar char="•"/>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
        <p:nvSpPr>
          <p:cNvPr id="2" name="Rectangle 1">
            <a:extLst>
              <a:ext uri="{FF2B5EF4-FFF2-40B4-BE49-F238E27FC236}">
                <a16:creationId xmlns:a16="http://schemas.microsoft.com/office/drawing/2014/main" id="{C2B0FEB5-43E4-4FC0-B9D0-8A7616FD98C0}"/>
              </a:ext>
            </a:extLst>
          </p:cNvPr>
          <p:cNvSpPr/>
          <p:nvPr/>
        </p:nvSpPr>
        <p:spPr>
          <a:xfrm>
            <a:off x="858695" y="304893"/>
            <a:ext cx="7462319" cy="1892826"/>
          </a:xfrm>
          <a:prstGeom prst="rect">
            <a:avLst/>
          </a:prstGeom>
        </p:spPr>
        <p:txBody>
          <a:bodyPr wrap="square">
            <a:spAutoFit/>
          </a:bodyPr>
          <a:lstStyle/>
          <a:p>
            <a:pPr algn="ctr"/>
            <a:r>
              <a:rPr lang="en-US" sz="3300" i="1" dirty="0">
                <a:solidFill>
                  <a:srgbClr val="C00000"/>
                </a:solidFill>
                <a:ea typeface="MS PGothic" panose="020B0600070205080204" pitchFamily="34" charset="-128"/>
              </a:rPr>
              <a:t>What Fashion Products Are Affected?</a:t>
            </a:r>
          </a:p>
          <a:p>
            <a:pPr algn="ctr"/>
            <a:endParaRPr lang="en-US" sz="3300" i="1" dirty="0">
              <a:solidFill>
                <a:srgbClr val="C00000"/>
              </a:solidFill>
              <a:ea typeface="MS PGothic" panose="020B0600070205080204" pitchFamily="34" charset="-128"/>
            </a:endParaRPr>
          </a:p>
          <a:p>
            <a:pPr algn="ctr"/>
            <a:r>
              <a:rPr lang="en-US" sz="3300" i="1" dirty="0">
                <a:solidFill>
                  <a:srgbClr val="C00000"/>
                </a:solidFill>
                <a:ea typeface="MS PGothic" panose="020B0600070205080204" pitchFamily="34" charset="-128"/>
              </a:rPr>
              <a:t>25% tariffs on List 3</a:t>
            </a:r>
            <a:br>
              <a:rPr lang="en-US" sz="3300" dirty="0">
                <a:solidFill>
                  <a:prstClr val="black"/>
                </a:solidFill>
                <a:ea typeface="MS PGothic" panose="020B0600070205080204" pitchFamily="34" charset="-128"/>
              </a:rPr>
            </a:br>
            <a:endParaRPr lang="en-US" dirty="0"/>
          </a:p>
        </p:txBody>
      </p:sp>
      <p:sp>
        <p:nvSpPr>
          <p:cNvPr id="3" name="Rectangle 2">
            <a:extLst>
              <a:ext uri="{FF2B5EF4-FFF2-40B4-BE49-F238E27FC236}">
                <a16:creationId xmlns:a16="http://schemas.microsoft.com/office/drawing/2014/main" id="{E16E4C93-F528-42C2-93F8-E664C0CF3C1E}"/>
              </a:ext>
            </a:extLst>
          </p:cNvPr>
          <p:cNvSpPr/>
          <p:nvPr/>
        </p:nvSpPr>
        <p:spPr>
          <a:xfrm>
            <a:off x="108314" y="2280116"/>
            <a:ext cx="5337018" cy="3967305"/>
          </a:xfrm>
          <a:prstGeom prst="rect">
            <a:avLst/>
          </a:prstGeom>
        </p:spPr>
        <p:txBody>
          <a:bodyPr wrap="square">
            <a:spAutoFit/>
          </a:bodyPr>
          <a:lstStyle/>
          <a:p>
            <a:pPr marL="257175" lvl="0" indent="-257175" defTabSz="342900" eaLnBrk="0" fontAlgn="base" hangingPunct="0">
              <a:lnSpc>
                <a:spcPct val="120000"/>
              </a:lnSpc>
              <a:spcBef>
                <a:spcPts val="2250"/>
              </a:spcBef>
              <a:spcAft>
                <a:spcPct val="0"/>
              </a:spcAft>
              <a:buFont typeface="Arial" pitchFamily="34" charset="0"/>
              <a:buChar char="•"/>
            </a:pPr>
            <a:r>
              <a:rPr lang="en-US" sz="1650" dirty="0">
                <a:solidFill>
                  <a:prstClr val="black"/>
                </a:solidFill>
                <a:ea typeface="MS PGothic" panose="020B0600070205080204" pitchFamily="34" charset="-128"/>
              </a:rPr>
              <a:t>Boxes, for packing of goods, of plastic (3923.10.90)</a:t>
            </a:r>
          </a:p>
          <a:p>
            <a:pPr marL="257175" lvl="0" indent="-257175" defTabSz="342900" eaLnBrk="0" fontAlgn="base" hangingPunct="0">
              <a:lnSpc>
                <a:spcPct val="120000"/>
              </a:lnSpc>
              <a:spcBef>
                <a:spcPts val="2250"/>
              </a:spcBef>
              <a:spcAft>
                <a:spcPct val="0"/>
              </a:spcAft>
              <a:buFont typeface="Arial" pitchFamily="34" charset="0"/>
              <a:buChar char="•"/>
            </a:pPr>
            <a:r>
              <a:rPr lang="en-US" sz="1650" dirty="0">
                <a:solidFill>
                  <a:prstClr val="black"/>
                </a:solidFill>
                <a:ea typeface="MS PGothic" panose="020B0600070205080204" pitchFamily="34" charset="-128"/>
              </a:rPr>
              <a:t>Bags, for packing of goods, of plastic (3923.29.00)</a:t>
            </a:r>
          </a:p>
          <a:p>
            <a:pPr marL="257175" lvl="0" indent="-257175" defTabSz="342900" eaLnBrk="0" fontAlgn="base" hangingPunct="0">
              <a:lnSpc>
                <a:spcPct val="120000"/>
              </a:lnSpc>
              <a:spcBef>
                <a:spcPts val="2250"/>
              </a:spcBef>
              <a:spcAft>
                <a:spcPct val="0"/>
              </a:spcAft>
              <a:buFont typeface="Arial" pitchFamily="34" charset="0"/>
              <a:buChar char="•"/>
            </a:pPr>
            <a:r>
              <a:rPr lang="en-US" sz="1650" dirty="0">
                <a:solidFill>
                  <a:prstClr val="black"/>
                </a:solidFill>
                <a:ea typeface="MS PGothic" panose="020B0600070205080204" pitchFamily="34" charset="-128"/>
              </a:rPr>
              <a:t>Plastic rainwear valued under $10 (3926.20.60)</a:t>
            </a:r>
          </a:p>
          <a:p>
            <a:pPr marL="257175" lvl="0" indent="-257175" defTabSz="342900" eaLnBrk="0" fontAlgn="base" hangingPunct="0">
              <a:lnSpc>
                <a:spcPct val="120000"/>
              </a:lnSpc>
              <a:spcBef>
                <a:spcPts val="2250"/>
              </a:spcBef>
              <a:spcAft>
                <a:spcPct val="0"/>
              </a:spcAft>
              <a:buFont typeface="Arial" pitchFamily="34" charset="0"/>
              <a:buChar char="•"/>
            </a:pPr>
            <a:r>
              <a:rPr lang="en-US" sz="1650" dirty="0">
                <a:solidFill>
                  <a:prstClr val="black"/>
                </a:solidFill>
                <a:ea typeface="MS PGothic" panose="020B0600070205080204" pitchFamily="34" charset="-128"/>
              </a:rPr>
              <a:t>Patent leather (4114.20.30)</a:t>
            </a:r>
          </a:p>
          <a:p>
            <a:pPr marL="257175" lvl="0" indent="-257175" defTabSz="342900" eaLnBrk="0" fontAlgn="base" hangingPunct="0">
              <a:lnSpc>
                <a:spcPct val="120000"/>
              </a:lnSpc>
              <a:spcBef>
                <a:spcPts val="2250"/>
              </a:spcBef>
              <a:spcAft>
                <a:spcPct val="0"/>
              </a:spcAft>
              <a:buFont typeface="Arial" pitchFamily="34" charset="0"/>
              <a:buChar char="•"/>
            </a:pPr>
            <a:r>
              <a:rPr lang="en-US" sz="1650" dirty="0">
                <a:solidFill>
                  <a:prstClr val="black"/>
                </a:solidFill>
                <a:ea typeface="MS PGothic" panose="020B0600070205080204" pitchFamily="34" charset="-128"/>
              </a:rPr>
              <a:t>Leather Handbags (4202.21.90)</a:t>
            </a:r>
          </a:p>
          <a:p>
            <a:pPr lvl="0" defTabSz="342900" eaLnBrk="0" fontAlgn="base" hangingPunct="0">
              <a:lnSpc>
                <a:spcPct val="120000"/>
              </a:lnSpc>
              <a:spcBef>
                <a:spcPts val="2250"/>
              </a:spcBef>
              <a:spcAft>
                <a:spcPct val="0"/>
              </a:spcAft>
            </a:pPr>
            <a:endParaRPr lang="en-US" sz="1650" dirty="0">
              <a:solidFill>
                <a:prstClr val="black"/>
              </a:solidFill>
              <a:ea typeface="MS PGothic" panose="020B0600070205080204" pitchFamily="34" charset="-128"/>
            </a:endParaRPr>
          </a:p>
          <a:p>
            <a:pPr marL="257175" lvl="0" indent="-257175" defTabSz="342900" eaLnBrk="0" fontAlgn="base" hangingPunct="0">
              <a:lnSpc>
                <a:spcPct val="120000"/>
              </a:lnSpc>
              <a:spcBef>
                <a:spcPts val="2250"/>
              </a:spcBef>
              <a:spcAft>
                <a:spcPct val="0"/>
              </a:spcAft>
              <a:buFont typeface="Arial" pitchFamily="34" charset="0"/>
              <a:buChar char="•"/>
            </a:pPr>
            <a:endParaRPr lang="en-US" sz="1650" dirty="0">
              <a:solidFill>
                <a:prstClr val="black"/>
              </a:solidFill>
              <a:ea typeface="MS PGothic" panose="020B0600070205080204" pitchFamily="34" charset="-128"/>
            </a:endParaRPr>
          </a:p>
        </p:txBody>
      </p:sp>
      <p:sp>
        <p:nvSpPr>
          <p:cNvPr id="4" name="TextBox 3">
            <a:extLst>
              <a:ext uri="{FF2B5EF4-FFF2-40B4-BE49-F238E27FC236}">
                <a16:creationId xmlns:a16="http://schemas.microsoft.com/office/drawing/2014/main" id="{D9EB01D1-4F29-4DD8-8558-4270360A8F8C}"/>
              </a:ext>
            </a:extLst>
          </p:cNvPr>
          <p:cNvSpPr txBox="1"/>
          <p:nvPr/>
        </p:nvSpPr>
        <p:spPr>
          <a:xfrm>
            <a:off x="5719298" y="2269006"/>
            <a:ext cx="3848772" cy="3072636"/>
          </a:xfrm>
          <a:prstGeom prst="rect">
            <a:avLst/>
          </a:prstGeom>
          <a:noFill/>
        </p:spPr>
        <p:txBody>
          <a:bodyPr wrap="square" rtlCol="0">
            <a:spAutoFit/>
          </a:bodyPr>
          <a:lstStyle/>
          <a:p>
            <a:pPr marL="257175" lvl="0" indent="-257175" defTabSz="342900" eaLnBrk="0" fontAlgn="base" hangingPunct="0">
              <a:lnSpc>
                <a:spcPct val="120000"/>
              </a:lnSpc>
              <a:spcBef>
                <a:spcPts val="2250"/>
              </a:spcBef>
              <a:spcAft>
                <a:spcPct val="0"/>
              </a:spcAft>
              <a:buFont typeface="Arial" pitchFamily="34" charset="0"/>
              <a:buChar char="•"/>
            </a:pPr>
            <a:r>
              <a:rPr lang="en-US" sz="1650" dirty="0">
                <a:solidFill>
                  <a:prstClr val="black"/>
                </a:solidFill>
                <a:ea typeface="MS PGothic" panose="020B0600070205080204" pitchFamily="34" charset="-128"/>
              </a:rPr>
              <a:t>Leather Apparel (4203.10.40)</a:t>
            </a:r>
          </a:p>
          <a:p>
            <a:pPr marL="257175" lvl="0" indent="-257175" defTabSz="342900" eaLnBrk="0" fontAlgn="base" hangingPunct="0">
              <a:lnSpc>
                <a:spcPct val="120000"/>
              </a:lnSpc>
              <a:spcBef>
                <a:spcPts val="2250"/>
              </a:spcBef>
              <a:spcAft>
                <a:spcPct val="0"/>
              </a:spcAft>
              <a:buFont typeface="Arial" pitchFamily="34" charset="0"/>
              <a:buChar char="•"/>
            </a:pPr>
            <a:r>
              <a:rPr lang="en-US" sz="1650" dirty="0">
                <a:solidFill>
                  <a:prstClr val="black"/>
                </a:solidFill>
                <a:ea typeface="MS PGothic" panose="020B0600070205080204" pitchFamily="34" charset="-128"/>
              </a:rPr>
              <a:t>Leather Gloves (4203.29)</a:t>
            </a:r>
          </a:p>
          <a:p>
            <a:pPr marL="257175" lvl="0" indent="-257175" defTabSz="342900" eaLnBrk="0" fontAlgn="base" hangingPunct="0">
              <a:lnSpc>
                <a:spcPct val="120000"/>
              </a:lnSpc>
              <a:spcBef>
                <a:spcPts val="2250"/>
              </a:spcBef>
              <a:spcAft>
                <a:spcPct val="0"/>
              </a:spcAft>
              <a:buFont typeface="Arial" pitchFamily="34" charset="0"/>
              <a:buChar char="•"/>
            </a:pPr>
            <a:r>
              <a:rPr lang="en-US" sz="1650" dirty="0">
                <a:solidFill>
                  <a:prstClr val="black"/>
                </a:solidFill>
                <a:ea typeface="MS PGothic" panose="020B0600070205080204" pitchFamily="34" charset="-128"/>
              </a:rPr>
              <a:t>Wool Yarn (5106.10.00)</a:t>
            </a:r>
          </a:p>
          <a:p>
            <a:pPr marL="257175" lvl="0" indent="-257175" defTabSz="342900" eaLnBrk="0" fontAlgn="base" hangingPunct="0">
              <a:lnSpc>
                <a:spcPct val="120000"/>
              </a:lnSpc>
              <a:spcBef>
                <a:spcPts val="2250"/>
              </a:spcBef>
              <a:spcAft>
                <a:spcPct val="0"/>
              </a:spcAft>
              <a:buFont typeface="Arial" pitchFamily="34" charset="0"/>
              <a:buChar char="•"/>
            </a:pPr>
            <a:r>
              <a:rPr lang="en-US" sz="1650" dirty="0">
                <a:solidFill>
                  <a:prstClr val="black"/>
                </a:solidFill>
                <a:ea typeface="MS PGothic" panose="020B0600070205080204" pitchFamily="34" charset="-128"/>
              </a:rPr>
              <a:t>Cotton (5201)</a:t>
            </a:r>
          </a:p>
          <a:p>
            <a:pPr marL="257175" lvl="0" indent="-257175" defTabSz="342900" eaLnBrk="0" fontAlgn="base" hangingPunct="0">
              <a:lnSpc>
                <a:spcPct val="120000"/>
              </a:lnSpc>
              <a:spcBef>
                <a:spcPts val="2250"/>
              </a:spcBef>
              <a:spcAft>
                <a:spcPct val="0"/>
              </a:spcAft>
              <a:buFont typeface="Arial" pitchFamily="34" charset="0"/>
              <a:buChar char="•"/>
            </a:pPr>
            <a:r>
              <a:rPr lang="en-US" sz="1650" dirty="0">
                <a:solidFill>
                  <a:prstClr val="black"/>
                </a:solidFill>
                <a:ea typeface="MS PGothic" panose="020B0600070205080204" pitchFamily="34" charset="-128"/>
              </a:rPr>
              <a:t>Hats and headgear (6504)</a:t>
            </a:r>
          </a:p>
          <a:p>
            <a:endParaRPr lang="en-US" dirty="0"/>
          </a:p>
        </p:txBody>
      </p:sp>
    </p:spTree>
    <p:extLst>
      <p:ext uri="{BB962C8B-B14F-4D97-AF65-F5344CB8AC3E}">
        <p14:creationId xmlns:p14="http://schemas.microsoft.com/office/powerpoint/2010/main" val="542616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280404"/>
            <a:ext cx="8229600" cy="2621822"/>
          </a:xfrm>
        </p:spPr>
        <p:txBody>
          <a:bodyPr/>
          <a:lstStyle/>
          <a:p>
            <a:pPr eaLnBrk="1" hangingPunct="1">
              <a:lnSpc>
                <a:spcPct val="90000"/>
              </a:lnSpc>
            </a:pPr>
            <a:r>
              <a:rPr lang="en-US" altLang="en-US" sz="3000" i="1" dirty="0">
                <a:solidFill>
                  <a:srgbClr val="C00000"/>
                </a:solidFill>
              </a:rPr>
              <a:t>What Fashion Products Are Affected?</a:t>
            </a:r>
            <a:br>
              <a:rPr lang="en-US" altLang="en-US" sz="3000" i="1" dirty="0">
                <a:solidFill>
                  <a:srgbClr val="C00000"/>
                </a:solidFill>
              </a:rPr>
            </a:br>
            <a:br>
              <a:rPr lang="en-US" altLang="en-US" sz="3000" i="1" dirty="0">
                <a:solidFill>
                  <a:srgbClr val="C00000"/>
                </a:solidFill>
              </a:rPr>
            </a:br>
            <a:r>
              <a:rPr lang="en-US" altLang="en-US" sz="3000" i="1" dirty="0">
                <a:solidFill>
                  <a:srgbClr val="C00000"/>
                </a:solidFill>
              </a:rPr>
              <a:t>7.5% Tariffs on List 4A</a:t>
            </a:r>
            <a:br>
              <a:rPr lang="en-US" altLang="en-US" sz="3000" i="1" dirty="0">
                <a:solidFill>
                  <a:srgbClr val="C00000"/>
                </a:solidFill>
              </a:rPr>
            </a:br>
            <a:br>
              <a:rPr lang="en-US" altLang="en-US" sz="3000" i="1" dirty="0">
                <a:solidFill>
                  <a:srgbClr val="C00000"/>
                </a:solidFill>
              </a:rPr>
            </a:br>
            <a:endParaRPr lang="en-US" altLang="en-US" sz="3000" i="1" dirty="0">
              <a:solidFill>
                <a:srgbClr val="C00000"/>
              </a:solidFill>
            </a:endParaRPr>
          </a:p>
        </p:txBody>
      </p:sp>
      <p:sp>
        <p:nvSpPr>
          <p:cNvPr id="2" name="Content Placeholder 1">
            <a:extLst>
              <a:ext uri="{FF2B5EF4-FFF2-40B4-BE49-F238E27FC236}">
                <a16:creationId xmlns:a16="http://schemas.microsoft.com/office/drawing/2014/main" id="{1633B9C9-CF6B-4C3F-A9DF-D015A7E7FE90}"/>
              </a:ext>
            </a:extLst>
          </p:cNvPr>
          <p:cNvSpPr>
            <a:spLocks noGrp="1"/>
          </p:cNvSpPr>
          <p:nvPr>
            <p:ph idx="1"/>
          </p:nvPr>
        </p:nvSpPr>
        <p:spPr>
          <a:xfrm>
            <a:off x="457200" y="2676939"/>
            <a:ext cx="8229600" cy="3449226"/>
          </a:xfrm>
        </p:spPr>
        <p:txBody>
          <a:bodyPr/>
          <a:lstStyle/>
          <a:p>
            <a:r>
              <a:rPr lang="en-US" dirty="0"/>
              <a:t>Chapter 61 – Knit Apparel</a:t>
            </a:r>
          </a:p>
          <a:p>
            <a:r>
              <a:rPr lang="en-US" dirty="0"/>
              <a:t>Chapter 62 – Woven Apparel</a:t>
            </a:r>
          </a:p>
          <a:p>
            <a:r>
              <a:rPr lang="en-US" dirty="0"/>
              <a:t>Chapter 63 – Home Textiles</a:t>
            </a:r>
          </a:p>
          <a:p>
            <a:r>
              <a:rPr lang="en-US" dirty="0"/>
              <a:t>Chapter 64 – Footwear</a:t>
            </a:r>
          </a:p>
          <a:p>
            <a:endParaRPr lang="en-US" dirty="0"/>
          </a:p>
          <a:p>
            <a:r>
              <a:rPr lang="en-US" dirty="0"/>
              <a:t>Plus wood, plastic, electronics</a:t>
            </a:r>
          </a:p>
          <a:p>
            <a:endParaRPr lang="en-US" dirty="0"/>
          </a:p>
          <a:p>
            <a:endParaRPr lang="en-US" dirty="0"/>
          </a:p>
        </p:txBody>
      </p:sp>
      <p:sp>
        <p:nvSpPr>
          <p:cNvPr id="27651" name="Rectangle 6"/>
          <p:cNvSpPr>
            <a:spLocks noChangeArrowheads="1"/>
          </p:cNvSpPr>
          <p:nvPr/>
        </p:nvSpPr>
        <p:spPr bwMode="auto">
          <a:xfrm>
            <a:off x="1294110" y="1636525"/>
            <a:ext cx="6555782" cy="6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342900" rtl="0" eaLnBrk="1" fontAlgn="base" latinLnBrk="0" hangingPunct="1">
              <a:lnSpc>
                <a:spcPct val="90000"/>
              </a:lnSpc>
              <a:spcBef>
                <a:spcPct val="0"/>
              </a:spcBef>
              <a:spcAft>
                <a:spcPct val="0"/>
              </a:spcAft>
              <a:buClrTx/>
              <a:buSzTx/>
              <a:buFont typeface="Arial" charset="0"/>
              <a:buNone/>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14313" marR="0" lvl="0" indent="-214313" algn="l" defTabSz="342900" rtl="0" eaLnBrk="1" fontAlgn="base" latinLnBrk="0" hangingPunct="1">
              <a:lnSpc>
                <a:spcPct val="90000"/>
              </a:lnSpc>
              <a:spcBef>
                <a:spcPct val="0"/>
              </a:spcBef>
              <a:spcAft>
                <a:spcPct val="0"/>
              </a:spcAft>
              <a:buClrTx/>
              <a:buSzTx/>
              <a:buFont typeface="Arial" charset="0"/>
              <a:buChar char="•"/>
              <a:tabLst/>
              <a:defRPr/>
            </a:pPr>
            <a:endParaRPr kumimoji="0" lang="en-US" altLang="en-US" sz="195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285472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20B4013-1B8E-46EB-AE85-10ECAB7F026E}"/>
              </a:ext>
            </a:extLst>
          </p:cNvPr>
          <p:cNvSpPr>
            <a:spLocks noGrp="1"/>
          </p:cNvSpPr>
          <p:nvPr>
            <p:ph type="ctrTitle"/>
          </p:nvPr>
        </p:nvSpPr>
        <p:spPr>
          <a:xfrm>
            <a:off x="939800" y="1219200"/>
            <a:ext cx="7518400" cy="2133600"/>
          </a:xfrm>
        </p:spPr>
        <p:txBody>
          <a:bodyPr/>
          <a:lstStyle/>
          <a:p>
            <a:pPr algn="l" eaLnBrk="1" hangingPunct="1"/>
            <a:r>
              <a:rPr lang="en-US" altLang="en-US" sz="4700" dirty="0">
                <a:solidFill>
                  <a:schemeClr val="bg1"/>
                </a:solidFill>
              </a:rPr>
              <a:t>Sourcing Trends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7BD7102-F346-4E1C-ACB3-85C93B85734C}"/>
              </a:ext>
            </a:extLst>
          </p:cNvPr>
          <p:cNvSpPr>
            <a:spLocks noGrp="1"/>
          </p:cNvSpPr>
          <p:nvPr>
            <p:ph type="title"/>
          </p:nvPr>
        </p:nvSpPr>
        <p:spPr/>
        <p:txBody>
          <a:bodyPr/>
          <a:lstStyle/>
          <a:p>
            <a:pPr eaLnBrk="1" hangingPunct="1">
              <a:lnSpc>
                <a:spcPct val="90000"/>
              </a:lnSpc>
            </a:pPr>
            <a:r>
              <a:rPr lang="en-US" altLang="en-US" sz="3600" dirty="0">
                <a:solidFill>
                  <a:srgbClr val="9A141F"/>
                </a:solidFill>
                <a:ea typeface="ＭＳ Ｐゴシック" panose="020B0600070205080204" pitchFamily="34" charset="-128"/>
              </a:rPr>
              <a:t>Trend #1: </a:t>
            </a:r>
            <a:br>
              <a:rPr lang="en-US" altLang="en-US" sz="3600" dirty="0">
                <a:solidFill>
                  <a:srgbClr val="9A141F"/>
                </a:solidFill>
                <a:ea typeface="ＭＳ Ｐゴシック" panose="020B0600070205080204" pitchFamily="34" charset="-128"/>
              </a:rPr>
            </a:br>
            <a:r>
              <a:rPr lang="en-US" altLang="en-US" sz="3600" dirty="0">
                <a:solidFill>
                  <a:srgbClr val="9A141F"/>
                </a:solidFill>
                <a:ea typeface="ＭＳ Ｐゴシック" panose="020B0600070205080204" pitchFamily="34" charset="-128"/>
              </a:rPr>
              <a:t>China remains the top supplier…</a:t>
            </a:r>
            <a:br>
              <a:rPr lang="en-US" altLang="en-US" sz="3600" dirty="0">
                <a:solidFill>
                  <a:srgbClr val="9A141F"/>
                </a:solidFill>
                <a:ea typeface="ＭＳ Ｐゴシック" panose="020B0600070205080204" pitchFamily="34" charset="-128"/>
              </a:rPr>
            </a:br>
            <a:r>
              <a:rPr lang="en-US" altLang="en-US" sz="3600" dirty="0">
                <a:solidFill>
                  <a:srgbClr val="9A141F"/>
                </a:solidFill>
                <a:ea typeface="ＭＳ Ｐゴシック" panose="020B0600070205080204" pitchFamily="34" charset="-128"/>
              </a:rPr>
              <a:t>but imports are falling</a:t>
            </a:r>
          </a:p>
        </p:txBody>
      </p:sp>
      <p:sp>
        <p:nvSpPr>
          <p:cNvPr id="52227" name="Content Placeholder 2">
            <a:extLst>
              <a:ext uri="{FF2B5EF4-FFF2-40B4-BE49-F238E27FC236}">
                <a16:creationId xmlns:a16="http://schemas.microsoft.com/office/drawing/2014/main" id="{46070513-B4DC-4FEF-8B62-4AECA03CE9A0}"/>
              </a:ext>
            </a:extLst>
          </p:cNvPr>
          <p:cNvSpPr>
            <a:spLocks noGrp="1"/>
          </p:cNvSpPr>
          <p:nvPr>
            <p:ph idx="1"/>
          </p:nvPr>
        </p:nvSpPr>
        <p:spPr>
          <a:xfrm>
            <a:off x="457200" y="1727200"/>
            <a:ext cx="8229600" cy="3998913"/>
          </a:xfrm>
        </p:spPr>
        <p:txBody>
          <a:bodyPr/>
          <a:lstStyle/>
          <a:p>
            <a:pPr eaLnBrk="1" hangingPunct="1"/>
            <a:r>
              <a:rPr lang="en-US" altLang="en-US" sz="2800" i="1" dirty="0">
                <a:ea typeface="ＭＳ Ｐゴシック" panose="020B0600070205080204" pitchFamily="34" charset="-128"/>
              </a:rPr>
              <a:t>-2% decrease in 2019</a:t>
            </a:r>
          </a:p>
          <a:p>
            <a:pPr eaLnBrk="1" hangingPunct="1"/>
            <a:endParaRPr lang="en-US" altLang="en-US" sz="2800" i="1" dirty="0">
              <a:ea typeface="ＭＳ Ｐゴシック" panose="020B0600070205080204" pitchFamily="34" charset="-128"/>
            </a:endParaRPr>
          </a:p>
          <a:p>
            <a:pPr eaLnBrk="1" hangingPunct="1"/>
            <a:r>
              <a:rPr lang="en-US" altLang="en-US" sz="2800" i="1" dirty="0">
                <a:ea typeface="ＭＳ Ｐゴシック" panose="020B0600070205080204" pitchFamily="34" charset="-128"/>
              </a:rPr>
              <a:t>China is the dominant supplier to the United States in most categories: </a:t>
            </a:r>
          </a:p>
          <a:p>
            <a:pPr lvl="1" eaLnBrk="1" hangingPunct="1"/>
            <a:r>
              <a:rPr lang="en-US" altLang="en-US" i="1" dirty="0">
                <a:ea typeface="ＭＳ Ｐゴシック" panose="020B0600070205080204" pitchFamily="34" charset="-128"/>
              </a:rPr>
              <a:t>39% of apparel</a:t>
            </a:r>
          </a:p>
          <a:p>
            <a:pPr lvl="1" eaLnBrk="1" hangingPunct="1"/>
            <a:r>
              <a:rPr lang="en-US" altLang="en-US" i="1" dirty="0">
                <a:ea typeface="ＭＳ Ｐゴシック" panose="020B0600070205080204" pitchFamily="34" charset="-128"/>
              </a:rPr>
              <a:t>29% of fabrics</a:t>
            </a:r>
          </a:p>
          <a:p>
            <a:pPr lvl="1" eaLnBrk="1" hangingPunct="1"/>
            <a:r>
              <a:rPr lang="en-US" altLang="en-US" i="1" dirty="0">
                <a:ea typeface="ＭＳ Ｐゴシック" panose="020B0600070205080204" pitchFamily="34" charset="-128"/>
              </a:rPr>
              <a:t>67% of made-ups</a:t>
            </a:r>
          </a:p>
          <a:p>
            <a:pPr lvl="1" eaLnBrk="1" hangingPunct="1"/>
            <a:r>
              <a:rPr lang="en-US" altLang="en-US" i="1" dirty="0">
                <a:ea typeface="ＭＳ Ｐゴシック" panose="020B0600070205080204" pitchFamily="34" charset="-128"/>
              </a:rPr>
              <a:t>16% of yarns (ranks 2</a:t>
            </a:r>
            <a:r>
              <a:rPr lang="en-US" altLang="en-US" i="1" baseline="30000" dirty="0">
                <a:ea typeface="ＭＳ Ｐゴシック" panose="020B0600070205080204" pitchFamily="34" charset="-128"/>
              </a:rPr>
              <a:t>nd</a:t>
            </a:r>
            <a:r>
              <a:rPr lang="en-US" altLang="en-US" i="1" dirty="0">
                <a:ea typeface="ＭＳ Ｐゴシック" panose="020B0600070205080204" pitchFamily="34" charset="-128"/>
              </a:rPr>
              <a:t> to Korea)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415E0D1-AF7A-4B7E-B908-1A7C07467927}"/>
              </a:ext>
            </a:extLst>
          </p:cNvPr>
          <p:cNvGraphicFramePr>
            <a:graphicFrameLocks/>
          </p:cNvGraphicFramePr>
          <p:nvPr>
            <p:extLst>
              <p:ext uri="{D42A27DB-BD31-4B8C-83A1-F6EECF244321}">
                <p14:modId xmlns:p14="http://schemas.microsoft.com/office/powerpoint/2010/main" val="2617456336"/>
              </p:ext>
            </p:extLst>
          </p:nvPr>
        </p:nvGraphicFramePr>
        <p:xfrm>
          <a:off x="199292" y="164123"/>
          <a:ext cx="8768862" cy="56622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81650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7BD7102-F346-4E1C-ACB3-85C93B85734C}"/>
              </a:ext>
            </a:extLst>
          </p:cNvPr>
          <p:cNvSpPr>
            <a:spLocks noGrp="1"/>
          </p:cNvSpPr>
          <p:nvPr>
            <p:ph type="title"/>
          </p:nvPr>
        </p:nvSpPr>
        <p:spPr>
          <a:xfrm>
            <a:off x="457200" y="274637"/>
            <a:ext cx="8229600" cy="1596365"/>
          </a:xfrm>
        </p:spPr>
        <p:txBody>
          <a:bodyPr/>
          <a:lstStyle/>
          <a:p>
            <a:pPr eaLnBrk="1" hangingPunct="1">
              <a:lnSpc>
                <a:spcPct val="90000"/>
              </a:lnSpc>
            </a:pPr>
            <a:r>
              <a:rPr lang="en-US" altLang="en-US" sz="3600" dirty="0">
                <a:solidFill>
                  <a:srgbClr val="9A141F"/>
                </a:solidFill>
                <a:ea typeface="ＭＳ Ｐゴシック" panose="020B0600070205080204" pitchFamily="34" charset="-128"/>
              </a:rPr>
              <a:t>Trend #2: </a:t>
            </a:r>
            <a:br>
              <a:rPr lang="en-US" altLang="en-US" sz="3600" dirty="0">
                <a:solidFill>
                  <a:srgbClr val="9A141F"/>
                </a:solidFill>
                <a:ea typeface="ＭＳ Ｐゴシック" panose="020B0600070205080204" pitchFamily="34" charset="-128"/>
              </a:rPr>
            </a:br>
            <a:r>
              <a:rPr lang="en-US" altLang="en-US" sz="3600" dirty="0">
                <a:solidFill>
                  <a:srgbClr val="9A141F"/>
                </a:solidFill>
                <a:ea typeface="ＭＳ Ｐゴシック" panose="020B0600070205080204" pitchFamily="34" charset="-128"/>
              </a:rPr>
              <a:t>Top Asian apparel suppliers continue to profit from the pressure on China </a:t>
            </a:r>
          </a:p>
        </p:txBody>
      </p:sp>
      <p:sp>
        <p:nvSpPr>
          <p:cNvPr id="52227" name="Content Placeholder 2">
            <a:extLst>
              <a:ext uri="{FF2B5EF4-FFF2-40B4-BE49-F238E27FC236}">
                <a16:creationId xmlns:a16="http://schemas.microsoft.com/office/drawing/2014/main" id="{46070513-B4DC-4FEF-8B62-4AECA03CE9A0}"/>
              </a:ext>
            </a:extLst>
          </p:cNvPr>
          <p:cNvSpPr>
            <a:spLocks noGrp="1"/>
          </p:cNvSpPr>
          <p:nvPr>
            <p:ph idx="1"/>
          </p:nvPr>
        </p:nvSpPr>
        <p:spPr>
          <a:xfrm>
            <a:off x="457200" y="1727200"/>
            <a:ext cx="8229600" cy="3998913"/>
          </a:xfrm>
        </p:spPr>
        <p:txBody>
          <a:bodyPr/>
          <a:lstStyle/>
          <a:p>
            <a:pPr eaLnBrk="1" hangingPunct="1"/>
            <a:endParaRPr lang="en-US" altLang="en-US" sz="2800" i="1" dirty="0">
              <a:ea typeface="ＭＳ Ｐゴシック" panose="020B0600070205080204" pitchFamily="34" charset="-128"/>
            </a:endParaRPr>
          </a:p>
          <a:p>
            <a:pPr eaLnBrk="1" hangingPunct="1"/>
            <a:r>
              <a:rPr lang="en-US" altLang="en-US" sz="2800" i="1" dirty="0">
                <a:ea typeface="ＭＳ Ｐゴシック" panose="020B0600070205080204" pitchFamily="34" charset="-128"/>
              </a:rPr>
              <a:t>Vietnam – ranks 2</a:t>
            </a:r>
            <a:r>
              <a:rPr lang="en-US" altLang="en-US" sz="2800" i="1" baseline="30000" dirty="0">
                <a:ea typeface="ＭＳ Ｐゴシック" panose="020B0600070205080204" pitchFamily="34" charset="-128"/>
              </a:rPr>
              <a:t>nd</a:t>
            </a:r>
            <a:r>
              <a:rPr lang="en-US" altLang="en-US" sz="2800" i="1" dirty="0">
                <a:ea typeface="ＭＳ Ｐゴシック" panose="020B0600070205080204" pitchFamily="34" charset="-128"/>
              </a:rPr>
              <a:t> with 14% market share</a:t>
            </a:r>
          </a:p>
          <a:p>
            <a:pPr eaLnBrk="1" hangingPunct="1"/>
            <a:r>
              <a:rPr lang="en-US" altLang="en-US" sz="2800" i="1" dirty="0">
                <a:ea typeface="ＭＳ Ｐゴシック" panose="020B0600070205080204" pitchFamily="34" charset="-128"/>
              </a:rPr>
              <a:t>Bangladesh – ranks 3</a:t>
            </a:r>
            <a:r>
              <a:rPr lang="en-US" altLang="en-US" sz="2800" i="1" baseline="30000" dirty="0">
                <a:ea typeface="ＭＳ Ｐゴシック" panose="020B0600070205080204" pitchFamily="34" charset="-128"/>
              </a:rPr>
              <a:t>rd</a:t>
            </a:r>
            <a:r>
              <a:rPr lang="en-US" altLang="en-US" sz="2800" i="1" dirty="0">
                <a:ea typeface="ＭＳ Ｐゴシック" panose="020B0600070205080204" pitchFamily="34" charset="-128"/>
              </a:rPr>
              <a:t> with 7% market share</a:t>
            </a:r>
          </a:p>
          <a:p>
            <a:pPr eaLnBrk="1" hangingPunct="1"/>
            <a:r>
              <a:rPr lang="en-US" altLang="en-US" sz="2800" i="1" dirty="0">
                <a:ea typeface="ＭＳ Ｐゴシック" panose="020B0600070205080204" pitchFamily="34" charset="-128"/>
              </a:rPr>
              <a:t>Indonesia – ranks 4</a:t>
            </a:r>
            <a:r>
              <a:rPr lang="en-US" altLang="en-US" sz="2800" i="1" baseline="30000" dirty="0">
                <a:ea typeface="ＭＳ Ｐゴシック" panose="020B0600070205080204" pitchFamily="34" charset="-128"/>
              </a:rPr>
              <a:t>th</a:t>
            </a:r>
            <a:r>
              <a:rPr lang="en-US" altLang="en-US" sz="2800" i="1" dirty="0">
                <a:ea typeface="ＭＳ Ｐゴシック" panose="020B0600070205080204" pitchFamily="34" charset="-128"/>
              </a:rPr>
              <a:t> with 4% market share</a:t>
            </a:r>
          </a:p>
          <a:p>
            <a:pPr eaLnBrk="1" hangingPunct="1"/>
            <a:r>
              <a:rPr lang="en-US" altLang="en-US" sz="2800" i="1" dirty="0">
                <a:ea typeface="ＭＳ Ｐゴシック" panose="020B0600070205080204" pitchFamily="34" charset="-128"/>
              </a:rPr>
              <a:t>India – ranks 5</a:t>
            </a:r>
            <a:r>
              <a:rPr lang="en-US" altLang="en-US" sz="2800" i="1" baseline="30000" dirty="0">
                <a:ea typeface="ＭＳ Ｐゴシック" panose="020B0600070205080204" pitchFamily="34" charset="-128"/>
              </a:rPr>
              <a:t>th</a:t>
            </a:r>
            <a:r>
              <a:rPr lang="en-US" altLang="en-US" sz="2800" i="1" dirty="0">
                <a:ea typeface="ＭＳ Ｐゴシック" panose="020B0600070205080204" pitchFamily="34" charset="-128"/>
              </a:rPr>
              <a:t> with 4% market share</a:t>
            </a:r>
          </a:p>
          <a:p>
            <a:pPr eaLnBrk="1" hangingPunct="1"/>
            <a:r>
              <a:rPr lang="en-US" altLang="en-US" sz="2800" i="1" dirty="0">
                <a:ea typeface="ＭＳ Ｐゴシック" panose="020B0600070205080204" pitchFamily="34" charset="-128"/>
              </a:rPr>
              <a:t>Cambodia -- ranks 6</a:t>
            </a:r>
            <a:r>
              <a:rPr lang="en-US" altLang="en-US" sz="2800" i="1" baseline="30000" dirty="0">
                <a:ea typeface="ＭＳ Ｐゴシック" panose="020B0600070205080204" pitchFamily="34" charset="-128"/>
              </a:rPr>
              <a:t>th</a:t>
            </a:r>
            <a:r>
              <a:rPr lang="en-US" altLang="en-US" sz="2800" i="1" dirty="0">
                <a:ea typeface="ＭＳ Ｐゴシック" panose="020B0600070205080204" pitchFamily="34" charset="-128"/>
              </a:rPr>
              <a:t> with 3.7% market share</a:t>
            </a:r>
          </a:p>
        </p:txBody>
      </p:sp>
    </p:spTree>
    <p:extLst>
      <p:ext uri="{BB962C8B-B14F-4D97-AF65-F5344CB8AC3E}">
        <p14:creationId xmlns:p14="http://schemas.microsoft.com/office/powerpoint/2010/main" val="390294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0" name="Title 1"/>
          <p:cNvSpPr>
            <a:spLocks noGrp="1"/>
          </p:cNvSpPr>
          <p:nvPr>
            <p:ph type="title"/>
          </p:nvPr>
        </p:nvSpPr>
        <p:spPr>
          <a:xfrm>
            <a:off x="914400" y="412750"/>
            <a:ext cx="8229600" cy="604838"/>
          </a:xfrm>
        </p:spPr>
        <p:txBody>
          <a:bodyPr/>
          <a:lstStyle/>
          <a:p>
            <a:pPr algn="l" eaLnBrk="1" hangingPunct="1">
              <a:lnSpc>
                <a:spcPct val="90000"/>
              </a:lnSpc>
            </a:pPr>
            <a:r>
              <a:rPr lang="en-US" altLang="en-US" sz="3000" i="1" dirty="0">
                <a:solidFill>
                  <a:srgbClr val="C00000"/>
                </a:solidFill>
              </a:rPr>
              <a:t>Our Work for the Industry</a:t>
            </a:r>
            <a:endParaRPr lang="en-US" altLang="en-US" sz="3200" i="1" dirty="0">
              <a:solidFill>
                <a:srgbClr val="C00000"/>
              </a:solidFill>
            </a:endParaRPr>
          </a:p>
        </p:txBody>
      </p:sp>
      <p:sp>
        <p:nvSpPr>
          <p:cNvPr id="48131" name="Rectangle 6"/>
          <p:cNvSpPr>
            <a:spLocks noChangeArrowheads="1"/>
          </p:cNvSpPr>
          <p:nvPr/>
        </p:nvSpPr>
        <p:spPr bwMode="auto">
          <a:xfrm>
            <a:off x="914400" y="1336675"/>
            <a:ext cx="75057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106" charset="0"/>
                <a:cs typeface="Arial" charset="0"/>
              </a:defRPr>
            </a:lvl1pPr>
            <a:lvl2pPr marL="37931725" indent="-37474525" eaLnBrk="0" hangingPunct="0">
              <a:defRPr sz="2400">
                <a:solidFill>
                  <a:schemeClr val="tx1"/>
                </a:solidFill>
                <a:latin typeface="Trebuchet MS" pitchFamily="-106" charset="0"/>
                <a:cs typeface="Arial" charset="0"/>
              </a:defRPr>
            </a:lvl2pPr>
            <a:lvl3pPr eaLnBrk="0" hangingPunct="0">
              <a:defRPr sz="2400">
                <a:solidFill>
                  <a:schemeClr val="tx1"/>
                </a:solidFill>
                <a:latin typeface="Trebuchet MS" pitchFamily="-106" charset="0"/>
                <a:cs typeface="Arial" charset="0"/>
              </a:defRPr>
            </a:lvl3pPr>
            <a:lvl4pPr eaLnBrk="0" hangingPunct="0">
              <a:defRPr sz="2400">
                <a:solidFill>
                  <a:schemeClr val="tx1"/>
                </a:solidFill>
                <a:latin typeface="Trebuchet MS" pitchFamily="-106" charset="0"/>
                <a:cs typeface="Arial" charset="0"/>
              </a:defRPr>
            </a:lvl4pPr>
            <a:lvl5pPr eaLnBrk="0" hangingPunct="0">
              <a:defRPr sz="2400">
                <a:solidFill>
                  <a:schemeClr val="tx1"/>
                </a:solidFill>
                <a:latin typeface="Trebuchet MS" pitchFamily="-106" charset="0"/>
                <a:cs typeface="Arial" charset="0"/>
              </a:defRPr>
            </a:lvl5pPr>
            <a:lvl6pPr marL="457200" eaLnBrk="0" fontAlgn="base" hangingPunct="0">
              <a:spcBef>
                <a:spcPct val="0"/>
              </a:spcBef>
              <a:spcAft>
                <a:spcPct val="0"/>
              </a:spcAft>
              <a:defRPr sz="2400">
                <a:solidFill>
                  <a:schemeClr val="tx1"/>
                </a:solidFill>
                <a:latin typeface="Trebuchet MS" pitchFamily="-106" charset="0"/>
                <a:cs typeface="Arial" charset="0"/>
              </a:defRPr>
            </a:lvl6pPr>
            <a:lvl7pPr marL="914400" eaLnBrk="0" fontAlgn="base" hangingPunct="0">
              <a:spcBef>
                <a:spcPct val="0"/>
              </a:spcBef>
              <a:spcAft>
                <a:spcPct val="0"/>
              </a:spcAft>
              <a:defRPr sz="2400">
                <a:solidFill>
                  <a:schemeClr val="tx1"/>
                </a:solidFill>
                <a:latin typeface="Trebuchet MS" pitchFamily="-106" charset="0"/>
                <a:cs typeface="Arial" charset="0"/>
              </a:defRPr>
            </a:lvl7pPr>
            <a:lvl8pPr marL="1371600" eaLnBrk="0" fontAlgn="base" hangingPunct="0">
              <a:spcBef>
                <a:spcPct val="0"/>
              </a:spcBef>
              <a:spcAft>
                <a:spcPct val="0"/>
              </a:spcAft>
              <a:defRPr sz="2400">
                <a:solidFill>
                  <a:schemeClr val="tx1"/>
                </a:solidFill>
                <a:latin typeface="Trebuchet MS" pitchFamily="-106" charset="0"/>
                <a:cs typeface="Arial" charset="0"/>
              </a:defRPr>
            </a:lvl8pPr>
            <a:lvl9pPr marL="1828800" eaLnBrk="0" fontAlgn="base" hangingPunct="0">
              <a:spcBef>
                <a:spcPct val="0"/>
              </a:spcBef>
              <a:spcAft>
                <a:spcPct val="0"/>
              </a:spcAft>
              <a:defRPr sz="2400">
                <a:solidFill>
                  <a:schemeClr val="tx1"/>
                </a:solidFill>
                <a:latin typeface="Trebuchet MS" pitchFamily="-106" charset="0"/>
                <a:cs typeface="Arial" charset="0"/>
              </a:defRPr>
            </a:lvl9pPr>
          </a:lstStyle>
          <a:p>
            <a:pPr marL="0" marR="0" lvl="0" indent="0" algn="l" defTabSz="457200" rtl="0" eaLnBrk="1" fontAlgn="base" latinLnBrk="0" hangingPunct="1">
              <a:lnSpc>
                <a:spcPct val="90000"/>
              </a:lnSpc>
              <a:spcBef>
                <a:spcPct val="0"/>
              </a:spcBef>
              <a:spcAft>
                <a:spcPct val="0"/>
              </a:spcAft>
              <a:buClrTx/>
              <a:buSzTx/>
              <a:tabLst/>
              <a:defRPr/>
            </a:pPr>
            <a:endParaRPr kumimoji="0" lang="en-US" altLang="en-US" sz="3200" b="0" i="0" u="none" strike="noStrike" kern="1200" cap="none" spc="0" normalizeH="0" baseline="0" noProof="0" dirty="0">
              <a:ln>
                <a:noFill/>
              </a:ln>
              <a:solidFill>
                <a:srgbClr val="000000"/>
              </a:solidFill>
              <a:effectLst/>
              <a:uLnTx/>
              <a:uFillTx/>
              <a:latin typeface="Trebuchet MS" pitchFamily="-106" charset="0"/>
              <a:ea typeface="+mn-ea"/>
              <a:cs typeface="Arial" charset="0"/>
            </a:endParaRPr>
          </a:p>
          <a:p>
            <a:pPr marL="0" marR="0" lvl="0" indent="0" algn="ctr" defTabSz="457200" rtl="0" eaLnBrk="1" fontAlgn="base" latinLnBrk="0" hangingPunct="1">
              <a:lnSpc>
                <a:spcPct val="90000"/>
              </a:lnSpc>
              <a:spcBef>
                <a:spcPct val="0"/>
              </a:spcBef>
              <a:spcAft>
                <a:spcPct val="0"/>
              </a:spcAft>
              <a:buClrTx/>
              <a:buSzTx/>
              <a:tabLst/>
              <a:defRPr/>
            </a:pPr>
            <a:r>
              <a:rPr kumimoji="0" lang="en-US" altLang="en-US" sz="3200" b="0" i="0" u="none" strike="noStrike" kern="1200" cap="none" spc="0" normalizeH="0" baseline="0" noProof="0" dirty="0">
                <a:ln>
                  <a:noFill/>
                </a:ln>
                <a:solidFill>
                  <a:srgbClr val="000000"/>
                </a:solidFill>
                <a:effectLst/>
                <a:uLnTx/>
                <a:uFillTx/>
                <a:latin typeface="Trebuchet MS" pitchFamily="-106" charset="0"/>
                <a:ea typeface="+mn-ea"/>
                <a:cs typeface="Arial" charset="0"/>
              </a:rPr>
              <a:t>Communication</a:t>
            </a:r>
          </a:p>
          <a:p>
            <a:pPr marL="0" marR="0" lvl="0" indent="0" algn="ctr" defTabSz="457200" rtl="0" eaLnBrk="1" fontAlgn="base" latinLnBrk="0" hangingPunct="1">
              <a:lnSpc>
                <a:spcPct val="90000"/>
              </a:lnSpc>
              <a:spcBef>
                <a:spcPct val="0"/>
              </a:spcBef>
              <a:spcAft>
                <a:spcPct val="0"/>
              </a:spcAft>
              <a:buClrTx/>
              <a:buSzTx/>
              <a:tabLst/>
              <a:defRPr/>
            </a:pPr>
            <a:endParaRPr lang="en-US" altLang="en-US" sz="3200" dirty="0">
              <a:solidFill>
                <a:srgbClr val="000000"/>
              </a:solidFill>
            </a:endParaRPr>
          </a:p>
          <a:p>
            <a:pPr marL="0" marR="0" lvl="0" indent="0" algn="ctr" defTabSz="457200" rtl="0" eaLnBrk="1" fontAlgn="base" latinLnBrk="0" hangingPunct="1">
              <a:lnSpc>
                <a:spcPct val="90000"/>
              </a:lnSpc>
              <a:spcBef>
                <a:spcPct val="0"/>
              </a:spcBef>
              <a:spcAft>
                <a:spcPct val="0"/>
              </a:spcAft>
              <a:buClrTx/>
              <a:buSzTx/>
              <a:tabLst/>
              <a:defRPr/>
            </a:pPr>
            <a:r>
              <a:rPr kumimoji="0" lang="en-US" altLang="en-US" sz="3200" b="0" i="0" u="none" strike="noStrike" kern="1200" cap="none" spc="0" normalizeH="0" baseline="0" noProof="0" dirty="0">
                <a:ln>
                  <a:noFill/>
                </a:ln>
                <a:solidFill>
                  <a:srgbClr val="000000"/>
                </a:solidFill>
                <a:effectLst/>
                <a:uLnTx/>
                <a:uFillTx/>
                <a:latin typeface="Trebuchet MS" pitchFamily="-106" charset="0"/>
                <a:ea typeface="+mn-ea"/>
                <a:cs typeface="Arial" charset="0"/>
              </a:rPr>
              <a:t>    </a:t>
            </a:r>
          </a:p>
          <a:p>
            <a:pPr marL="0" marR="0" lvl="0" indent="0" algn="ctr" defTabSz="457200" rtl="0" eaLnBrk="1" fontAlgn="base" latinLnBrk="0" hangingPunct="1">
              <a:lnSpc>
                <a:spcPct val="90000"/>
              </a:lnSpc>
              <a:spcBef>
                <a:spcPct val="0"/>
              </a:spcBef>
              <a:spcAft>
                <a:spcPct val="0"/>
              </a:spcAft>
              <a:buClrTx/>
              <a:buSzTx/>
              <a:tabLst/>
              <a:defRPr/>
            </a:pPr>
            <a:r>
              <a:rPr kumimoji="0" lang="en-US" altLang="en-US" sz="3200" b="0" i="0" u="none" strike="noStrike" kern="1200" cap="none" spc="0" normalizeH="0" baseline="0" noProof="0" dirty="0">
                <a:ln>
                  <a:noFill/>
                </a:ln>
                <a:solidFill>
                  <a:srgbClr val="000000"/>
                </a:solidFill>
                <a:effectLst/>
                <a:uLnTx/>
                <a:uFillTx/>
                <a:latin typeface="Trebuchet MS" pitchFamily="-106" charset="0"/>
                <a:ea typeface="+mn-ea"/>
                <a:cs typeface="Arial" charset="0"/>
              </a:rPr>
              <a:t>Education</a:t>
            </a:r>
          </a:p>
          <a:p>
            <a:pPr marL="0" marR="0" lvl="0" indent="0" algn="ctr" defTabSz="457200" rtl="0" eaLnBrk="1" fontAlgn="base" latinLnBrk="0" hangingPunct="1">
              <a:lnSpc>
                <a:spcPct val="90000"/>
              </a:lnSpc>
              <a:spcBef>
                <a:spcPct val="0"/>
              </a:spcBef>
              <a:spcAft>
                <a:spcPct val="0"/>
              </a:spcAft>
              <a:buClrTx/>
              <a:buSzTx/>
              <a:tabLst/>
              <a:defRPr/>
            </a:pPr>
            <a:endParaRPr lang="en-US" altLang="en-US" sz="3200" dirty="0">
              <a:solidFill>
                <a:srgbClr val="000000"/>
              </a:solidFill>
            </a:endParaRPr>
          </a:p>
          <a:p>
            <a:pPr marL="0" marR="0" lvl="0" indent="0" algn="ctr" defTabSz="457200" rtl="0" eaLnBrk="1" fontAlgn="base" latinLnBrk="0" hangingPunct="1">
              <a:lnSpc>
                <a:spcPct val="90000"/>
              </a:lnSpc>
              <a:spcBef>
                <a:spcPct val="0"/>
              </a:spcBef>
              <a:spcAft>
                <a:spcPct val="0"/>
              </a:spcAft>
              <a:buClrTx/>
              <a:buSzTx/>
              <a:tabLst/>
              <a:defRPr/>
            </a:pPr>
            <a:r>
              <a:rPr kumimoji="0" lang="en-US" altLang="en-US" sz="3200" b="0" i="0" u="none" strike="noStrike" kern="1200" cap="none" spc="0" normalizeH="0" baseline="0" noProof="0" dirty="0">
                <a:ln>
                  <a:noFill/>
                </a:ln>
                <a:solidFill>
                  <a:srgbClr val="000000"/>
                </a:solidFill>
                <a:effectLst/>
                <a:uLnTx/>
                <a:uFillTx/>
                <a:latin typeface="Trebuchet MS" pitchFamily="-106" charset="0"/>
                <a:ea typeface="+mn-ea"/>
                <a:cs typeface="Arial" charset="0"/>
              </a:rPr>
              <a:t>           </a:t>
            </a:r>
          </a:p>
          <a:p>
            <a:pPr marL="0" marR="0" lvl="0" indent="0" algn="ctr" defTabSz="457200" rtl="0" eaLnBrk="1" fontAlgn="base" latinLnBrk="0" hangingPunct="1">
              <a:lnSpc>
                <a:spcPct val="90000"/>
              </a:lnSpc>
              <a:spcBef>
                <a:spcPct val="0"/>
              </a:spcBef>
              <a:spcAft>
                <a:spcPct val="0"/>
              </a:spcAft>
              <a:buClrTx/>
              <a:buSzTx/>
              <a:tabLst/>
              <a:defRPr/>
            </a:pPr>
            <a:r>
              <a:rPr kumimoji="0" lang="en-US" altLang="en-US" sz="3200" b="0" i="0" u="none" strike="noStrike" kern="1200" cap="none" spc="0" normalizeH="0" baseline="0" noProof="0" dirty="0">
                <a:ln>
                  <a:noFill/>
                </a:ln>
                <a:solidFill>
                  <a:srgbClr val="000000"/>
                </a:solidFill>
                <a:effectLst/>
                <a:uLnTx/>
                <a:uFillTx/>
                <a:latin typeface="Trebuchet MS" pitchFamily="-106" charset="0"/>
                <a:ea typeface="+mn-ea"/>
                <a:cs typeface="Arial" charset="0"/>
              </a:rPr>
              <a:t>Advocacy</a:t>
            </a:r>
          </a:p>
        </p:txBody>
      </p:sp>
      <p:sp>
        <p:nvSpPr>
          <p:cNvPr id="48132" name="Title 1"/>
          <p:cNvSpPr txBox="1">
            <a:spLocks/>
          </p:cNvSpPr>
          <p:nvPr/>
        </p:nvSpPr>
        <p:spPr bwMode="auto">
          <a:xfrm>
            <a:off x="914400" y="3753322"/>
            <a:ext cx="8229600"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rebuchet MS" pitchFamily="-106" charset="0"/>
                <a:cs typeface="Arial" charset="0"/>
              </a:defRPr>
            </a:lvl1pPr>
            <a:lvl2pPr marL="37931725" indent="-37474525" eaLnBrk="0" hangingPunct="0">
              <a:defRPr sz="2400">
                <a:solidFill>
                  <a:schemeClr val="tx1"/>
                </a:solidFill>
                <a:latin typeface="Trebuchet MS" pitchFamily="-106" charset="0"/>
                <a:cs typeface="Arial" charset="0"/>
              </a:defRPr>
            </a:lvl2pPr>
            <a:lvl3pPr eaLnBrk="0" hangingPunct="0">
              <a:defRPr sz="2400">
                <a:solidFill>
                  <a:schemeClr val="tx1"/>
                </a:solidFill>
                <a:latin typeface="Trebuchet MS" pitchFamily="-106" charset="0"/>
                <a:cs typeface="Arial" charset="0"/>
              </a:defRPr>
            </a:lvl3pPr>
            <a:lvl4pPr eaLnBrk="0" hangingPunct="0">
              <a:defRPr sz="2400">
                <a:solidFill>
                  <a:schemeClr val="tx1"/>
                </a:solidFill>
                <a:latin typeface="Trebuchet MS" pitchFamily="-106" charset="0"/>
                <a:cs typeface="Arial" charset="0"/>
              </a:defRPr>
            </a:lvl4pPr>
            <a:lvl5pPr eaLnBrk="0" hangingPunct="0">
              <a:defRPr sz="2400">
                <a:solidFill>
                  <a:schemeClr val="tx1"/>
                </a:solidFill>
                <a:latin typeface="Trebuchet MS" pitchFamily="-106" charset="0"/>
                <a:cs typeface="Arial" charset="0"/>
              </a:defRPr>
            </a:lvl5pPr>
            <a:lvl6pPr marL="457200" eaLnBrk="0" fontAlgn="base" hangingPunct="0">
              <a:spcBef>
                <a:spcPct val="0"/>
              </a:spcBef>
              <a:spcAft>
                <a:spcPct val="0"/>
              </a:spcAft>
              <a:defRPr sz="2400">
                <a:solidFill>
                  <a:schemeClr val="tx1"/>
                </a:solidFill>
                <a:latin typeface="Trebuchet MS" pitchFamily="-106" charset="0"/>
                <a:cs typeface="Arial" charset="0"/>
              </a:defRPr>
            </a:lvl6pPr>
            <a:lvl7pPr marL="914400" eaLnBrk="0" fontAlgn="base" hangingPunct="0">
              <a:spcBef>
                <a:spcPct val="0"/>
              </a:spcBef>
              <a:spcAft>
                <a:spcPct val="0"/>
              </a:spcAft>
              <a:defRPr sz="2400">
                <a:solidFill>
                  <a:schemeClr val="tx1"/>
                </a:solidFill>
                <a:latin typeface="Trebuchet MS" pitchFamily="-106" charset="0"/>
                <a:cs typeface="Arial" charset="0"/>
              </a:defRPr>
            </a:lvl7pPr>
            <a:lvl8pPr marL="1371600" eaLnBrk="0" fontAlgn="base" hangingPunct="0">
              <a:spcBef>
                <a:spcPct val="0"/>
              </a:spcBef>
              <a:spcAft>
                <a:spcPct val="0"/>
              </a:spcAft>
              <a:defRPr sz="2400">
                <a:solidFill>
                  <a:schemeClr val="tx1"/>
                </a:solidFill>
                <a:latin typeface="Trebuchet MS" pitchFamily="-106" charset="0"/>
                <a:cs typeface="Arial" charset="0"/>
              </a:defRPr>
            </a:lvl8pPr>
            <a:lvl9pPr marL="1828800" eaLnBrk="0" fontAlgn="base" hangingPunct="0">
              <a:spcBef>
                <a:spcPct val="0"/>
              </a:spcBef>
              <a:spcAft>
                <a:spcPct val="0"/>
              </a:spcAft>
              <a:defRPr sz="2400">
                <a:solidFill>
                  <a:schemeClr val="tx1"/>
                </a:solidFill>
                <a:latin typeface="Trebuchet MS" pitchFamily="-106" charset="0"/>
                <a:cs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endParaRPr kumimoji="0" lang="en-US" altLang="en-US" sz="3200" b="0" i="1" u="none" strike="noStrike" kern="1200" cap="none" spc="0" normalizeH="0" baseline="0" noProof="0" dirty="0">
              <a:ln>
                <a:noFill/>
              </a:ln>
              <a:solidFill>
                <a:srgbClr val="C00000"/>
              </a:solidFill>
              <a:effectLst/>
              <a:uLnTx/>
              <a:uFillTx/>
              <a:latin typeface="Trebuchet MS" pitchFamily="-106" charset="0"/>
              <a:ea typeface="+mn-ea"/>
              <a:cs typeface="Arial" charset="0"/>
            </a:endParaRPr>
          </a:p>
        </p:txBody>
      </p:sp>
    </p:spTree>
    <p:extLst>
      <p:ext uri="{BB962C8B-B14F-4D97-AF65-F5344CB8AC3E}">
        <p14:creationId xmlns:p14="http://schemas.microsoft.com/office/powerpoint/2010/main" val="3033140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7BD7102-F346-4E1C-ACB3-85C93B85734C}"/>
              </a:ext>
            </a:extLst>
          </p:cNvPr>
          <p:cNvSpPr>
            <a:spLocks noGrp="1"/>
          </p:cNvSpPr>
          <p:nvPr>
            <p:ph type="title"/>
          </p:nvPr>
        </p:nvSpPr>
        <p:spPr/>
        <p:txBody>
          <a:bodyPr/>
          <a:lstStyle/>
          <a:p>
            <a:pPr eaLnBrk="1" hangingPunct="1">
              <a:lnSpc>
                <a:spcPct val="90000"/>
              </a:lnSpc>
            </a:pPr>
            <a:r>
              <a:rPr lang="en-US" altLang="en-US" sz="3600" dirty="0">
                <a:solidFill>
                  <a:srgbClr val="9A141F"/>
                </a:solidFill>
                <a:ea typeface="ＭＳ Ｐゴシック" panose="020B0600070205080204" pitchFamily="34" charset="-128"/>
              </a:rPr>
              <a:t>Trend #3: </a:t>
            </a:r>
            <a:br>
              <a:rPr lang="en-US" altLang="en-US" sz="3600" dirty="0">
                <a:solidFill>
                  <a:srgbClr val="9A141F"/>
                </a:solidFill>
                <a:ea typeface="ＭＳ Ｐゴシック" panose="020B0600070205080204" pitchFamily="34" charset="-128"/>
              </a:rPr>
            </a:br>
            <a:r>
              <a:rPr lang="en-US" altLang="en-US" sz="3600" dirty="0">
                <a:solidFill>
                  <a:srgbClr val="9A141F"/>
                </a:solidFill>
                <a:ea typeface="ＭＳ Ｐゴシック" panose="020B0600070205080204" pitchFamily="34" charset="-128"/>
              </a:rPr>
              <a:t>Costs are rising from Asian suppliers  </a:t>
            </a:r>
          </a:p>
        </p:txBody>
      </p:sp>
      <p:sp>
        <p:nvSpPr>
          <p:cNvPr id="52227" name="Content Placeholder 2">
            <a:extLst>
              <a:ext uri="{FF2B5EF4-FFF2-40B4-BE49-F238E27FC236}">
                <a16:creationId xmlns:a16="http://schemas.microsoft.com/office/drawing/2014/main" id="{46070513-B4DC-4FEF-8B62-4AECA03CE9A0}"/>
              </a:ext>
            </a:extLst>
          </p:cNvPr>
          <p:cNvSpPr>
            <a:spLocks noGrp="1"/>
          </p:cNvSpPr>
          <p:nvPr>
            <p:ph idx="1"/>
          </p:nvPr>
        </p:nvSpPr>
        <p:spPr>
          <a:xfrm>
            <a:off x="457200" y="1727200"/>
            <a:ext cx="8229600" cy="3998913"/>
          </a:xfrm>
        </p:spPr>
        <p:txBody>
          <a:bodyPr/>
          <a:lstStyle/>
          <a:p>
            <a:pPr marL="0" indent="0" algn="ctr" eaLnBrk="1" hangingPunct="1">
              <a:buNone/>
            </a:pPr>
            <a:r>
              <a:rPr lang="en-US" altLang="en-US" i="1" dirty="0">
                <a:ea typeface="ＭＳ Ｐゴシック" panose="020B0600070205080204" pitchFamily="34" charset="-128"/>
              </a:rPr>
              <a:t>Unit value of apparel imports from key Asian suppliers</a:t>
            </a:r>
          </a:p>
          <a:p>
            <a:pPr marL="0" indent="0" algn="ctr" eaLnBrk="1" hangingPunct="1">
              <a:buNone/>
            </a:pPr>
            <a:endParaRPr lang="en-US" altLang="en-US" i="1" dirty="0">
              <a:ea typeface="ＭＳ Ｐゴシック" panose="020B0600070205080204" pitchFamily="34" charset="-128"/>
            </a:endParaRPr>
          </a:p>
          <a:p>
            <a:pPr eaLnBrk="1" hangingPunct="1"/>
            <a:r>
              <a:rPr lang="en-US" altLang="en-US" i="1" dirty="0">
                <a:ea typeface="ＭＳ Ｐゴシック" panose="020B0600070205080204" pitchFamily="34" charset="-128"/>
              </a:rPr>
              <a:t>China – fell from $2.35 in 2018 to $2.25</a:t>
            </a:r>
          </a:p>
          <a:p>
            <a:pPr eaLnBrk="1" hangingPunct="1"/>
            <a:r>
              <a:rPr lang="en-US" altLang="en-US" i="1" dirty="0">
                <a:ea typeface="ＭＳ Ｐゴシック" panose="020B0600070205080204" pitchFamily="34" charset="-128"/>
              </a:rPr>
              <a:t>Vietnam – rose from $3.28 to $3.43</a:t>
            </a:r>
          </a:p>
          <a:p>
            <a:pPr eaLnBrk="1" hangingPunct="1"/>
            <a:r>
              <a:rPr lang="en-US" altLang="en-US" i="1" dirty="0">
                <a:ea typeface="ＭＳ Ｐゴシック" panose="020B0600070205080204" pitchFamily="34" charset="-128"/>
              </a:rPr>
              <a:t>Bangladesh – rose from $2.79 to $4.03</a:t>
            </a:r>
          </a:p>
          <a:p>
            <a:pPr eaLnBrk="1" hangingPunct="1"/>
            <a:r>
              <a:rPr lang="en-US" altLang="en-US" i="1" dirty="0">
                <a:ea typeface="ＭＳ Ｐゴシック" panose="020B0600070205080204" pitchFamily="34" charset="-128"/>
              </a:rPr>
              <a:t>Cambodia – rose from $2.39 to $2.57</a:t>
            </a:r>
          </a:p>
          <a:p>
            <a:pPr eaLnBrk="1" hangingPunct="1"/>
            <a:endParaRPr lang="en-US" altLang="en-US" i="1" dirty="0">
              <a:ea typeface="ＭＳ Ｐゴシック" panose="020B0600070205080204" pitchFamily="34" charset="-128"/>
            </a:endParaRPr>
          </a:p>
        </p:txBody>
      </p:sp>
    </p:spTree>
    <p:extLst>
      <p:ext uri="{BB962C8B-B14F-4D97-AF65-F5344CB8AC3E}">
        <p14:creationId xmlns:p14="http://schemas.microsoft.com/office/powerpoint/2010/main" val="320382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7BD7102-F346-4E1C-ACB3-85C93B85734C}"/>
              </a:ext>
            </a:extLst>
          </p:cNvPr>
          <p:cNvSpPr>
            <a:spLocks noGrp="1"/>
          </p:cNvSpPr>
          <p:nvPr>
            <p:ph type="title"/>
          </p:nvPr>
        </p:nvSpPr>
        <p:spPr/>
        <p:txBody>
          <a:bodyPr/>
          <a:lstStyle/>
          <a:p>
            <a:pPr eaLnBrk="1" hangingPunct="1">
              <a:lnSpc>
                <a:spcPct val="90000"/>
              </a:lnSpc>
            </a:pPr>
            <a:r>
              <a:rPr lang="en-US" altLang="en-US" sz="3600" dirty="0">
                <a:solidFill>
                  <a:srgbClr val="9A141F"/>
                </a:solidFill>
                <a:ea typeface="ＭＳ Ｐゴシック" panose="020B0600070205080204" pitchFamily="34" charset="-128"/>
              </a:rPr>
              <a:t>Trend #4: </a:t>
            </a:r>
            <a:br>
              <a:rPr lang="en-US" altLang="en-US" sz="3600" dirty="0">
                <a:solidFill>
                  <a:srgbClr val="9A141F"/>
                </a:solidFill>
                <a:ea typeface="ＭＳ Ｐゴシック" panose="020B0600070205080204" pitchFamily="34" charset="-128"/>
              </a:rPr>
            </a:br>
            <a:r>
              <a:rPr lang="en-US" altLang="en-US" sz="3600" dirty="0">
                <a:solidFill>
                  <a:srgbClr val="9A141F"/>
                </a:solidFill>
                <a:ea typeface="ＭＳ Ｐゴシック" panose="020B0600070205080204" pitchFamily="34" charset="-128"/>
              </a:rPr>
              <a:t>Duty-free options dominate the hot new apparel suppliers  </a:t>
            </a:r>
          </a:p>
        </p:txBody>
      </p:sp>
      <p:sp>
        <p:nvSpPr>
          <p:cNvPr id="52227" name="Content Placeholder 2">
            <a:extLst>
              <a:ext uri="{FF2B5EF4-FFF2-40B4-BE49-F238E27FC236}">
                <a16:creationId xmlns:a16="http://schemas.microsoft.com/office/drawing/2014/main" id="{46070513-B4DC-4FEF-8B62-4AECA03CE9A0}"/>
              </a:ext>
            </a:extLst>
          </p:cNvPr>
          <p:cNvSpPr>
            <a:spLocks noGrp="1"/>
          </p:cNvSpPr>
          <p:nvPr>
            <p:ph idx="1"/>
          </p:nvPr>
        </p:nvSpPr>
        <p:spPr>
          <a:xfrm>
            <a:off x="457200" y="1727200"/>
            <a:ext cx="8229600" cy="4143513"/>
          </a:xfrm>
        </p:spPr>
        <p:txBody>
          <a:bodyPr/>
          <a:lstStyle/>
          <a:p>
            <a:pPr eaLnBrk="1" hangingPunct="1"/>
            <a:r>
              <a:rPr lang="en-US" altLang="en-US" i="1" dirty="0">
                <a:ea typeface="ＭＳ Ｐゴシック" panose="020B0600070205080204" pitchFamily="34" charset="-128"/>
              </a:rPr>
              <a:t>The fastest growing suppliers in 2019: </a:t>
            </a:r>
          </a:p>
          <a:p>
            <a:pPr lvl="1" eaLnBrk="1" hangingPunct="1"/>
            <a:r>
              <a:rPr lang="en-US" altLang="en-US" i="1" dirty="0">
                <a:ea typeface="ＭＳ Ｐゴシック" panose="020B0600070205080204" pitchFamily="34" charset="-128"/>
              </a:rPr>
              <a:t>#12 Haiti – up 13%</a:t>
            </a:r>
          </a:p>
          <a:p>
            <a:pPr lvl="1" eaLnBrk="1" hangingPunct="1"/>
            <a:r>
              <a:rPr lang="en-US" altLang="en-US" i="1" dirty="0">
                <a:ea typeface="ＭＳ Ｐゴシック" panose="020B0600070205080204" pitchFamily="34" charset="-128"/>
              </a:rPr>
              <a:t>#15 Jordan – up 29%</a:t>
            </a:r>
          </a:p>
          <a:p>
            <a:pPr lvl="1" eaLnBrk="1" hangingPunct="1"/>
            <a:r>
              <a:rPr lang="en-US" altLang="en-US" i="1" dirty="0">
                <a:ea typeface="ＭＳ Ｐゴシック" panose="020B0600070205080204" pitchFamily="34" charset="-128"/>
              </a:rPr>
              <a:t>#17 Egypt – up 11%</a:t>
            </a:r>
          </a:p>
          <a:p>
            <a:pPr lvl="1" eaLnBrk="1" hangingPunct="1"/>
            <a:r>
              <a:rPr lang="en-US" altLang="en-US" i="1" dirty="0">
                <a:ea typeface="ＭＳ Ｐゴシック" panose="020B0600070205080204" pitchFamily="34" charset="-128"/>
              </a:rPr>
              <a:t>#21 Turkey – up 17%</a:t>
            </a:r>
          </a:p>
          <a:p>
            <a:pPr lvl="1" eaLnBrk="1" hangingPunct="1"/>
            <a:r>
              <a:rPr lang="en-US" altLang="en-US" i="1" dirty="0">
                <a:ea typeface="ＭＳ Ｐゴシック" panose="020B0600070205080204" pitchFamily="34" charset="-128"/>
              </a:rPr>
              <a:t>#22 Ethiopia – up 79%</a:t>
            </a:r>
          </a:p>
          <a:p>
            <a:pPr lvl="1" eaLnBrk="1" hangingPunct="1"/>
            <a:r>
              <a:rPr lang="en-US" altLang="en-US" i="1" dirty="0">
                <a:ea typeface="ＭＳ Ｐゴシック" panose="020B0600070205080204" pitchFamily="34" charset="-128"/>
              </a:rPr>
              <a:t>#23 Myanmar – up 36%</a:t>
            </a:r>
          </a:p>
        </p:txBody>
      </p:sp>
    </p:spTree>
    <p:extLst>
      <p:ext uri="{BB962C8B-B14F-4D97-AF65-F5344CB8AC3E}">
        <p14:creationId xmlns:p14="http://schemas.microsoft.com/office/powerpoint/2010/main" val="3948269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1485900" y="2885050"/>
            <a:ext cx="6172200" cy="454819"/>
          </a:xfrm>
        </p:spPr>
        <p:txBody>
          <a:bodyPr/>
          <a:lstStyle/>
          <a:p>
            <a:pPr eaLnBrk="1" hangingPunct="1">
              <a:lnSpc>
                <a:spcPct val="90000"/>
              </a:lnSpc>
            </a:pPr>
            <a:r>
              <a:rPr lang="en-US" altLang="en-US" sz="4000" i="1" dirty="0">
                <a:solidFill>
                  <a:srgbClr val="C00000"/>
                </a:solidFill>
              </a:rPr>
              <a:t>What do fashion brands and retailers think?</a:t>
            </a:r>
            <a:br>
              <a:rPr lang="en-US" altLang="en-US" sz="4000" i="1" dirty="0">
                <a:solidFill>
                  <a:srgbClr val="86121C"/>
                </a:solidFill>
              </a:rPr>
            </a:br>
            <a:br>
              <a:rPr lang="en-US" altLang="en-US" sz="3000" i="1" dirty="0">
                <a:solidFill>
                  <a:srgbClr val="86121C"/>
                </a:solidFill>
              </a:rPr>
            </a:br>
            <a:r>
              <a:rPr lang="en-US" altLang="en-US" sz="1800" i="1" dirty="0"/>
              <a:t> </a:t>
            </a:r>
            <a:r>
              <a:rPr lang="en-US" altLang="en-US" sz="2800" i="1" dirty="0"/>
              <a:t>Perspectives from USFIA’s 2019 Fashion Industry Benchmarking Study</a:t>
            </a:r>
          </a:p>
        </p:txBody>
      </p:sp>
    </p:spTree>
    <p:extLst>
      <p:ext uri="{BB962C8B-B14F-4D97-AF65-F5344CB8AC3E}">
        <p14:creationId xmlns:p14="http://schemas.microsoft.com/office/powerpoint/2010/main" val="1915278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312124" y="1450634"/>
            <a:ext cx="6400402" cy="4285147"/>
          </a:xfrm>
          <a:prstGeom prst="rect">
            <a:avLst/>
          </a:prstGeom>
        </p:spPr>
      </p:pic>
      <p:sp>
        <p:nvSpPr>
          <p:cNvPr id="2" name="Title 1"/>
          <p:cNvSpPr>
            <a:spLocks noGrp="1"/>
          </p:cNvSpPr>
          <p:nvPr>
            <p:ph type="title"/>
          </p:nvPr>
        </p:nvSpPr>
        <p:spPr>
          <a:xfrm>
            <a:off x="736600" y="387626"/>
            <a:ext cx="8229600" cy="946009"/>
          </a:xfrm>
        </p:spPr>
        <p:txBody>
          <a:bodyPr>
            <a:noAutofit/>
          </a:bodyPr>
          <a:lstStyle/>
          <a:p>
            <a:pPr algn="l">
              <a:lnSpc>
                <a:spcPct val="90000"/>
              </a:lnSpc>
            </a:pPr>
            <a:r>
              <a:rPr lang="en-US" sz="3000" dirty="0">
                <a:solidFill>
                  <a:srgbClr val="C00000"/>
                </a:solidFill>
                <a:latin typeface="Trebuchet MS"/>
                <a:cs typeface="Trebuchet MS"/>
              </a:rPr>
              <a:t>How Execs Rank Sourcing</a:t>
            </a:r>
            <a:endParaRPr lang="en-US" sz="2500" dirty="0">
              <a:solidFill>
                <a:srgbClr val="C00000"/>
              </a:solidFill>
              <a:latin typeface="Trebuchet MS"/>
              <a:cs typeface="Trebuchet MS"/>
            </a:endParaRPr>
          </a:p>
        </p:txBody>
      </p:sp>
      <p:grpSp>
        <p:nvGrpSpPr>
          <p:cNvPr id="27" name="Group 26"/>
          <p:cNvGrpSpPr/>
          <p:nvPr/>
        </p:nvGrpSpPr>
        <p:grpSpPr>
          <a:xfrm>
            <a:off x="7026562" y="1973086"/>
            <a:ext cx="2022764" cy="1477328"/>
            <a:chOff x="7232073" y="2355274"/>
            <a:chExt cx="2022764" cy="1477328"/>
          </a:xfrm>
        </p:grpSpPr>
        <p:sp>
          <p:nvSpPr>
            <p:cNvPr id="22" name="TextBox 21"/>
            <p:cNvSpPr txBox="1"/>
            <p:nvPr/>
          </p:nvSpPr>
          <p:spPr>
            <a:xfrm>
              <a:off x="7620000" y="2355274"/>
              <a:ext cx="1634837"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Strength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Average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Weakness</a:t>
              </a:r>
            </a:p>
          </p:txBody>
        </p:sp>
        <p:grpSp>
          <p:nvGrpSpPr>
            <p:cNvPr id="26" name="Group 25"/>
            <p:cNvGrpSpPr/>
            <p:nvPr/>
          </p:nvGrpSpPr>
          <p:grpSpPr>
            <a:xfrm>
              <a:off x="7232073" y="2401456"/>
              <a:ext cx="258618" cy="1399939"/>
              <a:chOff x="7232073" y="2401456"/>
              <a:chExt cx="258618" cy="1399939"/>
            </a:xfrm>
          </p:grpSpPr>
          <p:sp>
            <p:nvSpPr>
              <p:cNvPr id="23" name="Flowchart: Connector 22"/>
              <p:cNvSpPr/>
              <p:nvPr/>
            </p:nvSpPr>
            <p:spPr>
              <a:xfrm>
                <a:off x="7232073" y="2401456"/>
                <a:ext cx="258618" cy="286327"/>
              </a:xfrm>
              <a:prstGeom prst="flowChartConnector">
                <a:avLst/>
              </a:prstGeom>
              <a:solidFill>
                <a:srgbClr val="33996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4" name="Flowchart: Extract 23"/>
              <p:cNvSpPr/>
              <p:nvPr/>
            </p:nvSpPr>
            <p:spPr>
              <a:xfrm>
                <a:off x="7232073" y="2933423"/>
                <a:ext cx="258618" cy="277091"/>
              </a:xfrm>
              <a:prstGeom prst="flowChartExtract">
                <a:avLst/>
              </a:prstGeom>
              <a:solidFill>
                <a:srgbClr val="FFCC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5" name="Diamond 24"/>
              <p:cNvSpPr/>
              <p:nvPr/>
            </p:nvSpPr>
            <p:spPr>
              <a:xfrm>
                <a:off x="7232073" y="3506320"/>
                <a:ext cx="258618" cy="295075"/>
              </a:xfrm>
              <a:prstGeom prst="diamond">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grpSp>
      </p:grpSp>
      <p:sp>
        <p:nvSpPr>
          <p:cNvPr id="28" name="TextBox 27"/>
          <p:cNvSpPr txBox="1"/>
          <p:nvPr/>
        </p:nvSpPr>
        <p:spPr>
          <a:xfrm>
            <a:off x="7024253" y="3997701"/>
            <a:ext cx="2068945"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rebuchet MS"/>
                <a:ea typeface="+mn-ea"/>
                <a:cs typeface="+mn-cs"/>
              </a:rPr>
              <a:t>Most balanced:</a:t>
            </a:r>
            <a:endParaRPr kumimoji="0" lang="en-US" sz="1800" b="0" i="0" u="none" strike="noStrike" kern="1200" cap="none" spc="0" normalizeH="0" baseline="0" noProof="0" dirty="0">
              <a:ln>
                <a:noFill/>
              </a:ln>
              <a:solidFill>
                <a:srgbClr val="FF0000"/>
              </a:solidFill>
              <a:effectLst/>
              <a:uLnTx/>
              <a:uFillTx/>
              <a:latin typeface="Trebuchet M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China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Vietnam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Mexico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a:ea typeface="+mn-ea"/>
                <a:cs typeface="+mn-cs"/>
              </a:rPr>
              <a:t>CAFTA-DR</a:t>
            </a:r>
          </a:p>
        </p:txBody>
      </p:sp>
      <p:sp>
        <p:nvSpPr>
          <p:cNvPr id="31" name="5-Point Star 30"/>
          <p:cNvSpPr/>
          <p:nvPr/>
        </p:nvSpPr>
        <p:spPr>
          <a:xfrm>
            <a:off x="1188706" y="2579342"/>
            <a:ext cx="184727" cy="159259"/>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42" name="5-Point Star 41"/>
          <p:cNvSpPr/>
          <p:nvPr/>
        </p:nvSpPr>
        <p:spPr>
          <a:xfrm>
            <a:off x="1188705" y="2306299"/>
            <a:ext cx="184727" cy="159259"/>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43" name="5-Point Star 42"/>
          <p:cNvSpPr/>
          <p:nvPr/>
        </p:nvSpPr>
        <p:spPr>
          <a:xfrm>
            <a:off x="1175411" y="3103845"/>
            <a:ext cx="184727" cy="159259"/>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44" name="5-Point Star 43"/>
          <p:cNvSpPr/>
          <p:nvPr/>
        </p:nvSpPr>
        <p:spPr>
          <a:xfrm>
            <a:off x="1179470" y="3354107"/>
            <a:ext cx="184727" cy="159259"/>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45" name="5-Point Star 44"/>
          <p:cNvSpPr/>
          <p:nvPr/>
        </p:nvSpPr>
        <p:spPr>
          <a:xfrm>
            <a:off x="6841835" y="4089039"/>
            <a:ext cx="184727" cy="159259"/>
          </a:xfrm>
          <a:prstGeom prst="star5">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3287882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514407" y="649598"/>
            <a:ext cx="7154517" cy="454819"/>
          </a:xfrm>
        </p:spPr>
        <p:txBody>
          <a:bodyPr/>
          <a:lstStyle/>
          <a:p>
            <a:pPr eaLnBrk="1" hangingPunct="1">
              <a:lnSpc>
                <a:spcPct val="90000"/>
              </a:lnSpc>
            </a:pPr>
            <a:r>
              <a:rPr lang="en-US" altLang="en-US" sz="3000" i="1" dirty="0">
                <a:solidFill>
                  <a:srgbClr val="C00000"/>
                </a:solidFill>
              </a:rPr>
              <a:t>Sustainability in the Retail Industry</a:t>
            </a:r>
            <a:br>
              <a:rPr lang="en-US" altLang="en-US" sz="3000" i="1" dirty="0">
                <a:solidFill>
                  <a:srgbClr val="86121C"/>
                </a:solidFill>
              </a:rPr>
            </a:br>
            <a:r>
              <a:rPr lang="en-US" altLang="en-US" sz="1800" i="1" dirty="0"/>
              <a:t> </a:t>
            </a:r>
          </a:p>
        </p:txBody>
      </p:sp>
      <p:grpSp>
        <p:nvGrpSpPr>
          <p:cNvPr id="4" name="Group 3">
            <a:extLst>
              <a:ext uri="{FF2B5EF4-FFF2-40B4-BE49-F238E27FC236}">
                <a16:creationId xmlns:a16="http://schemas.microsoft.com/office/drawing/2014/main" id="{44F437CA-CFC8-4FEB-AA3B-513EA90A13A4}"/>
              </a:ext>
            </a:extLst>
          </p:cNvPr>
          <p:cNvGrpSpPr/>
          <p:nvPr/>
        </p:nvGrpSpPr>
        <p:grpSpPr>
          <a:xfrm>
            <a:off x="287840" y="1456936"/>
            <a:ext cx="4284160" cy="990210"/>
            <a:chOff x="211560" y="1239633"/>
            <a:chExt cx="4284160" cy="990210"/>
          </a:xfrm>
        </p:grpSpPr>
        <p:pic>
          <p:nvPicPr>
            <p:cNvPr id="5" name="Picture 4">
              <a:extLst>
                <a:ext uri="{FF2B5EF4-FFF2-40B4-BE49-F238E27FC236}">
                  <a16:creationId xmlns:a16="http://schemas.microsoft.com/office/drawing/2014/main" id="{F72974CE-C256-418D-9F52-4EEF057AAD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615"/>
            <a:stretch/>
          </p:blipFill>
          <p:spPr>
            <a:xfrm>
              <a:off x="211560" y="1489853"/>
              <a:ext cx="4284160" cy="739990"/>
            </a:xfrm>
            <a:prstGeom prst="rect">
              <a:avLst/>
            </a:prstGeom>
            <a:effectLst>
              <a:outerShdw blurRad="50800" dist="38100" dir="5400000" algn="t" rotWithShape="0">
                <a:prstClr val="black">
                  <a:alpha val="40000"/>
                </a:prstClr>
              </a:outerShdw>
            </a:effectLst>
          </p:spPr>
        </p:pic>
        <p:sp>
          <p:nvSpPr>
            <p:cNvPr id="6" name="Rectangle 5">
              <a:extLst>
                <a:ext uri="{FF2B5EF4-FFF2-40B4-BE49-F238E27FC236}">
                  <a16:creationId xmlns:a16="http://schemas.microsoft.com/office/drawing/2014/main" id="{AEE5E365-5022-4622-AEEB-3DA3B62A5E35}"/>
                </a:ext>
              </a:extLst>
            </p:cNvPr>
            <p:cNvSpPr/>
            <p:nvPr/>
          </p:nvSpPr>
          <p:spPr>
            <a:xfrm>
              <a:off x="289120" y="1548926"/>
              <a:ext cx="4050877" cy="584775"/>
            </a:xfrm>
            <a:prstGeom prst="rect">
              <a:avLst/>
            </a:prstGeom>
          </p:spPr>
          <p:txBody>
            <a:bodyPr wrap="square">
              <a:spAutoFit/>
            </a:bodyPr>
            <a:lstStyle/>
            <a:p>
              <a:pPr>
                <a:defRPr/>
              </a:pPr>
              <a:r>
                <a:rPr lang="en-US" sz="1600" b="1" dirty="0">
                  <a:solidFill>
                    <a:srgbClr val="000000"/>
                  </a:solidFill>
                  <a:latin typeface="Arial"/>
                </a:rPr>
                <a:t>More Consumers Want Sustainable Fashion, But Are Brands Delivering It?</a:t>
              </a:r>
            </a:p>
          </p:txBody>
        </p:sp>
        <p:pic>
          <p:nvPicPr>
            <p:cNvPr id="7" name="Picture 3">
              <a:extLst>
                <a:ext uri="{FF2B5EF4-FFF2-40B4-BE49-F238E27FC236}">
                  <a16:creationId xmlns:a16="http://schemas.microsoft.com/office/drawing/2014/main" id="{8FADFD96-ECC8-4E9A-95E8-038079D95C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8389" b="19269"/>
            <a:stretch/>
          </p:blipFill>
          <p:spPr bwMode="auto">
            <a:xfrm>
              <a:off x="3674622" y="1239633"/>
              <a:ext cx="778671" cy="33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8" name="Group 7">
            <a:extLst>
              <a:ext uri="{FF2B5EF4-FFF2-40B4-BE49-F238E27FC236}">
                <a16:creationId xmlns:a16="http://schemas.microsoft.com/office/drawing/2014/main" id="{6ED857E0-505B-4465-B4D1-F7CCF064DA7D}"/>
              </a:ext>
            </a:extLst>
          </p:cNvPr>
          <p:cNvGrpSpPr/>
          <p:nvPr/>
        </p:nvGrpSpPr>
        <p:grpSpPr>
          <a:xfrm>
            <a:off x="266108" y="2804149"/>
            <a:ext cx="4284160" cy="1131715"/>
            <a:chOff x="191512" y="2320961"/>
            <a:chExt cx="3557251" cy="1025755"/>
          </a:xfrm>
        </p:grpSpPr>
        <p:pic>
          <p:nvPicPr>
            <p:cNvPr id="9" name="Picture 8">
              <a:extLst>
                <a:ext uri="{FF2B5EF4-FFF2-40B4-BE49-F238E27FC236}">
                  <a16:creationId xmlns:a16="http://schemas.microsoft.com/office/drawing/2014/main" id="{787B3DEA-1F01-4BB3-A6F6-72EE6ECF2F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615"/>
            <a:stretch/>
          </p:blipFill>
          <p:spPr>
            <a:xfrm>
              <a:off x="191512" y="2509835"/>
              <a:ext cx="3557251" cy="739990"/>
            </a:xfrm>
            <a:prstGeom prst="rect">
              <a:avLst/>
            </a:prstGeom>
            <a:effectLst>
              <a:outerShdw blurRad="50800" dist="38100" dir="5400000" algn="t" rotWithShape="0">
                <a:prstClr val="black">
                  <a:alpha val="40000"/>
                </a:prstClr>
              </a:outerShdw>
            </a:effectLst>
          </p:spPr>
        </p:pic>
        <p:sp>
          <p:nvSpPr>
            <p:cNvPr id="10" name="TextBox 9">
              <a:extLst>
                <a:ext uri="{FF2B5EF4-FFF2-40B4-BE49-F238E27FC236}">
                  <a16:creationId xmlns:a16="http://schemas.microsoft.com/office/drawing/2014/main" id="{DA6E3C0B-DC1A-4E04-906B-AA49B04173F0}"/>
                </a:ext>
              </a:extLst>
            </p:cNvPr>
            <p:cNvSpPr txBox="1"/>
            <p:nvPr/>
          </p:nvSpPr>
          <p:spPr>
            <a:xfrm>
              <a:off x="239719" y="2509835"/>
              <a:ext cx="3460835" cy="836881"/>
            </a:xfrm>
            <a:prstGeom prst="rect">
              <a:avLst/>
            </a:prstGeom>
            <a:noFill/>
          </p:spPr>
          <p:txBody>
            <a:bodyPr wrap="square" rtlCol="0">
              <a:spAutoFit/>
            </a:bodyPr>
            <a:lstStyle/>
            <a:p>
              <a:pPr>
                <a:defRPr/>
              </a:pPr>
              <a:r>
                <a:rPr lang="en-US" dirty="0">
                  <a:solidFill>
                    <a:srgbClr val="000000"/>
                  </a:solidFill>
                  <a:latin typeface="Times New Roman" panose="02020603050405020304" pitchFamily="18" charset="0"/>
                  <a:cs typeface="Times New Roman" panose="02020603050405020304" pitchFamily="18" charset="0"/>
                </a:rPr>
                <a:t>From the Rooftops, Big Box Stores Are Embracing Solar </a:t>
              </a:r>
            </a:p>
            <a:p>
              <a:pPr>
                <a:defRPr/>
              </a:pPr>
              <a:endParaRPr lang="en-US" dirty="0">
                <a:solidFill>
                  <a:srgbClr val="000000"/>
                </a:solidFill>
                <a:latin typeface="Arial"/>
              </a:endParaRPr>
            </a:p>
          </p:txBody>
        </p:sp>
        <p:pic>
          <p:nvPicPr>
            <p:cNvPr id="11" name="Picture 8" descr="Image result for new york times logo">
              <a:extLst>
                <a:ext uri="{FF2B5EF4-FFF2-40B4-BE49-F238E27FC236}">
                  <a16:creationId xmlns:a16="http://schemas.microsoft.com/office/drawing/2014/main" id="{0CA43B70-F38A-4624-954A-5543DF8B70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062" y="2320961"/>
              <a:ext cx="1510784" cy="222421"/>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5FFC3EB5-9C05-4954-A304-043175EFA9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615"/>
          <a:stretch/>
        </p:blipFill>
        <p:spPr>
          <a:xfrm>
            <a:off x="266108" y="4494922"/>
            <a:ext cx="4284160" cy="739990"/>
          </a:xfrm>
          <a:prstGeom prst="rect">
            <a:avLst/>
          </a:prstGeom>
          <a:effectLst>
            <a:outerShdw blurRad="50800" dist="38100" dir="5400000" algn="t" rotWithShape="0">
              <a:prstClr val="black">
                <a:alpha val="40000"/>
              </a:prstClr>
            </a:outerShdw>
          </a:effectLst>
        </p:spPr>
      </p:pic>
      <p:pic>
        <p:nvPicPr>
          <p:cNvPr id="14" name="Picture 5">
            <a:extLst>
              <a:ext uri="{FF2B5EF4-FFF2-40B4-BE49-F238E27FC236}">
                <a16:creationId xmlns:a16="http://schemas.microsoft.com/office/drawing/2014/main" id="{D919866C-ED25-4211-ADEF-FAAF330367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400" y="4580539"/>
            <a:ext cx="3596586" cy="45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2">
            <a:extLst>
              <a:ext uri="{FF2B5EF4-FFF2-40B4-BE49-F238E27FC236}">
                <a16:creationId xmlns:a16="http://schemas.microsoft.com/office/drawing/2014/main" id="{62751A27-6DEE-46A2-8DE5-0EC75B5235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8222" y="4241560"/>
            <a:ext cx="804324" cy="25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a:extLst>
              <a:ext uri="{FF2B5EF4-FFF2-40B4-BE49-F238E27FC236}">
                <a16:creationId xmlns:a16="http://schemas.microsoft.com/office/drawing/2014/main" id="{4F797F30-0867-4948-AC84-37A1F30AC0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615"/>
          <a:stretch/>
        </p:blipFill>
        <p:spPr>
          <a:xfrm>
            <a:off x="4859840" y="1714595"/>
            <a:ext cx="4284160" cy="739990"/>
          </a:xfrm>
          <a:prstGeom prst="rect">
            <a:avLst/>
          </a:prstGeom>
          <a:effectLst>
            <a:outerShdw blurRad="50800" dist="38100" dir="5400000" algn="t" rotWithShape="0">
              <a:prstClr val="black">
                <a:alpha val="40000"/>
              </a:prstClr>
            </a:outerShdw>
          </a:effectLst>
        </p:spPr>
      </p:pic>
      <p:pic>
        <p:nvPicPr>
          <p:cNvPr id="17" name="Picture 3">
            <a:extLst>
              <a:ext uri="{FF2B5EF4-FFF2-40B4-BE49-F238E27FC236}">
                <a16:creationId xmlns:a16="http://schemas.microsoft.com/office/drawing/2014/main" id="{EAA61E40-1A0B-417B-8949-7D4D1C9574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5062" y="1449409"/>
            <a:ext cx="918127" cy="25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a:extLst>
              <a:ext uri="{FF2B5EF4-FFF2-40B4-BE49-F238E27FC236}">
                <a16:creationId xmlns:a16="http://schemas.microsoft.com/office/drawing/2014/main" id="{F3CF951C-D70D-4468-9DD1-A586B8F298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2219" y="1788850"/>
            <a:ext cx="3950970" cy="576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9" name="Group 18">
            <a:extLst>
              <a:ext uri="{FF2B5EF4-FFF2-40B4-BE49-F238E27FC236}">
                <a16:creationId xmlns:a16="http://schemas.microsoft.com/office/drawing/2014/main" id="{184CEF92-B28B-42FA-8E89-2E99F1DC49F2}"/>
              </a:ext>
            </a:extLst>
          </p:cNvPr>
          <p:cNvGrpSpPr/>
          <p:nvPr/>
        </p:nvGrpSpPr>
        <p:grpSpPr>
          <a:xfrm>
            <a:off x="4859840" y="2804149"/>
            <a:ext cx="4128585" cy="1206005"/>
            <a:chOff x="106652" y="3803218"/>
            <a:chExt cx="4128585" cy="1206005"/>
          </a:xfrm>
        </p:grpSpPr>
        <p:pic>
          <p:nvPicPr>
            <p:cNvPr id="20" name="Picture 19">
              <a:extLst>
                <a:ext uri="{FF2B5EF4-FFF2-40B4-BE49-F238E27FC236}">
                  <a16:creationId xmlns:a16="http://schemas.microsoft.com/office/drawing/2014/main" id="{F8CD5F15-6D3B-44FC-B5D0-C429968650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615"/>
            <a:stretch/>
          </p:blipFill>
          <p:spPr>
            <a:xfrm>
              <a:off x="106652" y="4088168"/>
              <a:ext cx="4128585" cy="739990"/>
            </a:xfrm>
            <a:prstGeom prst="rect">
              <a:avLst/>
            </a:prstGeom>
            <a:effectLst>
              <a:outerShdw blurRad="50800" dist="38100" dir="5400000" algn="t" rotWithShape="0">
                <a:prstClr val="black">
                  <a:alpha val="40000"/>
                </a:prstClr>
              </a:outerShdw>
            </a:effectLst>
          </p:spPr>
        </p:pic>
        <p:sp>
          <p:nvSpPr>
            <p:cNvPr id="21" name="TextBox 20">
              <a:extLst>
                <a:ext uri="{FF2B5EF4-FFF2-40B4-BE49-F238E27FC236}">
                  <a16:creationId xmlns:a16="http://schemas.microsoft.com/office/drawing/2014/main" id="{285561BB-35DC-4ECF-8F1F-3384DE0EC330}"/>
                </a:ext>
              </a:extLst>
            </p:cNvPr>
            <p:cNvSpPr txBox="1"/>
            <p:nvPr/>
          </p:nvSpPr>
          <p:spPr>
            <a:xfrm>
              <a:off x="106652" y="4085893"/>
              <a:ext cx="3954010" cy="923330"/>
            </a:xfrm>
            <a:prstGeom prst="rect">
              <a:avLst/>
            </a:prstGeom>
            <a:noFill/>
          </p:spPr>
          <p:txBody>
            <a:bodyPr wrap="square" rtlCol="0">
              <a:spAutoFit/>
            </a:bodyPr>
            <a:lstStyle/>
            <a:p>
              <a:pPr>
                <a:defRPr/>
              </a:pPr>
              <a:r>
                <a:rPr lang="en-US" b="1" dirty="0">
                  <a:solidFill>
                    <a:srgbClr val="000000"/>
                  </a:solidFill>
                  <a:latin typeface="Arial"/>
                </a:rPr>
                <a:t>Holiday 2019 Expected to Usher in the Era of ‘Responsible Retail’ </a:t>
              </a:r>
            </a:p>
            <a:p>
              <a:pPr>
                <a:defRPr/>
              </a:pPr>
              <a:endParaRPr lang="en-US" dirty="0">
                <a:solidFill>
                  <a:srgbClr val="000000"/>
                </a:solidFill>
                <a:latin typeface="Arial"/>
              </a:endParaRPr>
            </a:p>
          </p:txBody>
        </p:sp>
        <p:pic>
          <p:nvPicPr>
            <p:cNvPr id="22" name="Picture 12">
              <a:extLst>
                <a:ext uri="{FF2B5EF4-FFF2-40B4-BE49-F238E27FC236}">
                  <a16:creationId xmlns:a16="http://schemas.microsoft.com/office/drawing/2014/main" id="{C1F0F0B9-2F77-4F46-9393-B68A1492D1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4411" y="3803218"/>
              <a:ext cx="804324" cy="25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3" name="Picture 22">
            <a:extLst>
              <a:ext uri="{FF2B5EF4-FFF2-40B4-BE49-F238E27FC236}">
                <a16:creationId xmlns:a16="http://schemas.microsoft.com/office/drawing/2014/main" id="{7C0CD126-59AB-4BCD-8E09-3D079B65AC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1615"/>
          <a:stretch/>
        </p:blipFill>
        <p:spPr>
          <a:xfrm>
            <a:off x="4738577" y="4463603"/>
            <a:ext cx="4371110" cy="755009"/>
          </a:xfrm>
          <a:prstGeom prst="rect">
            <a:avLst/>
          </a:prstGeom>
          <a:effectLst>
            <a:outerShdw blurRad="50800" dist="38100" dir="5400000" algn="t" rotWithShape="0">
              <a:prstClr val="black">
                <a:alpha val="40000"/>
              </a:prstClr>
            </a:outerShdw>
          </a:effectLst>
        </p:spPr>
      </p:pic>
      <p:sp>
        <p:nvSpPr>
          <p:cNvPr id="24" name="Rectangle 23">
            <a:extLst>
              <a:ext uri="{FF2B5EF4-FFF2-40B4-BE49-F238E27FC236}">
                <a16:creationId xmlns:a16="http://schemas.microsoft.com/office/drawing/2014/main" id="{FE2982EB-49AC-4D42-BA81-E80B20892BB5}"/>
              </a:ext>
            </a:extLst>
          </p:cNvPr>
          <p:cNvSpPr/>
          <p:nvPr/>
        </p:nvSpPr>
        <p:spPr>
          <a:xfrm>
            <a:off x="4738577" y="4463603"/>
            <a:ext cx="4572000" cy="646331"/>
          </a:xfrm>
          <a:prstGeom prst="rect">
            <a:avLst/>
          </a:prstGeom>
        </p:spPr>
        <p:txBody>
          <a:bodyPr>
            <a:spAutoFit/>
          </a:bodyPr>
          <a:lstStyle/>
          <a:p>
            <a:pPr>
              <a:defRPr/>
            </a:pPr>
            <a:r>
              <a:rPr lang="en-US" b="1" dirty="0">
                <a:solidFill>
                  <a:srgbClr val="000000"/>
                </a:solidFill>
                <a:latin typeface="Arial"/>
              </a:rPr>
              <a:t>Why Sustainability Should Be Top of Mind for Retailers This Holiday Season</a:t>
            </a:r>
          </a:p>
        </p:txBody>
      </p:sp>
      <p:pic>
        <p:nvPicPr>
          <p:cNvPr id="25" name="Picture 14" descr="Image result for footwear news logo">
            <a:extLst>
              <a:ext uri="{FF2B5EF4-FFF2-40B4-BE49-F238E27FC236}">
                <a16:creationId xmlns:a16="http://schemas.microsoft.com/office/drawing/2014/main" id="{6514CE43-AD39-464D-A8E0-A41D7CDF479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54435" y="3957114"/>
            <a:ext cx="570465" cy="570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681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E3C25-B9C8-7646-A67C-DB023E64E2DB}"/>
              </a:ext>
            </a:extLst>
          </p:cNvPr>
          <p:cNvSpPr>
            <a:spLocks noGrp="1"/>
          </p:cNvSpPr>
          <p:nvPr>
            <p:ph type="title"/>
          </p:nvPr>
        </p:nvSpPr>
        <p:spPr/>
        <p:txBody>
          <a:bodyPr/>
          <a:lstStyle/>
          <a:p>
            <a:endParaRPr lang="en-US"/>
          </a:p>
        </p:txBody>
      </p:sp>
      <p:pic>
        <p:nvPicPr>
          <p:cNvPr id="26" name="Picture 25">
            <a:extLst>
              <a:ext uri="{FF2B5EF4-FFF2-40B4-BE49-F238E27FC236}">
                <a16:creationId xmlns:a16="http://schemas.microsoft.com/office/drawing/2014/main" id="{50A11D88-A4CF-844E-9F08-1415DFEC4321}"/>
              </a:ext>
            </a:extLst>
          </p:cNvPr>
          <p:cNvPicPr>
            <a:picLocks noChangeAspect="1"/>
          </p:cNvPicPr>
          <p:nvPr/>
        </p:nvPicPr>
        <p:blipFill>
          <a:blip r:embed="rId3"/>
          <a:stretch>
            <a:fillRect/>
          </a:stretch>
        </p:blipFill>
        <p:spPr>
          <a:xfrm>
            <a:off x="375938" y="415403"/>
            <a:ext cx="8392124" cy="5143500"/>
          </a:xfrm>
          <a:prstGeom prst="rect">
            <a:avLst/>
          </a:prstGeom>
        </p:spPr>
      </p:pic>
    </p:spTree>
    <p:extLst>
      <p:ext uri="{BB962C8B-B14F-4D97-AF65-F5344CB8AC3E}">
        <p14:creationId xmlns:p14="http://schemas.microsoft.com/office/powerpoint/2010/main" val="613494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426991-FD4A-4547-B705-363510E3E8D4}"/>
              </a:ext>
            </a:extLst>
          </p:cNvPr>
          <p:cNvSpPr/>
          <p:nvPr/>
        </p:nvSpPr>
        <p:spPr>
          <a:xfrm>
            <a:off x="169059" y="1528479"/>
            <a:ext cx="4572000" cy="3801041"/>
          </a:xfrm>
          <a:prstGeom prst="rect">
            <a:avLst/>
          </a:prstGeom>
        </p:spPr>
        <p:txBody>
          <a:bodyPr>
            <a:spAutoFit/>
          </a:bodyPr>
          <a:lstStyle/>
          <a:p>
            <a:pPr marL="171446" lvl="0" indent="-171446" defTabSz="914400">
              <a:spcAft>
                <a:spcPts val="600"/>
              </a:spcAft>
              <a:buClr>
                <a:srgbClr val="FF0000"/>
              </a:buClr>
              <a:buFont typeface="Arial" pitchFamily="34" charset="0"/>
              <a:buChar char="•"/>
              <a:defRPr/>
            </a:pPr>
            <a:r>
              <a:rPr lang="en-US" dirty="0">
                <a:solidFill>
                  <a:srgbClr val="000000"/>
                </a:solidFill>
                <a:latin typeface="Calibri" panose="020F0502020204030204" pitchFamily="34" charset="0"/>
                <a:cs typeface="Calibri" panose="020F0502020204030204" pitchFamily="34" charset="0"/>
              </a:rPr>
              <a:t>SDG 3: Health exposure risks in production environments</a:t>
            </a:r>
          </a:p>
          <a:p>
            <a:pPr marL="171446" lvl="0" indent="-171446" defTabSz="914400">
              <a:spcAft>
                <a:spcPts val="600"/>
              </a:spcAft>
              <a:buClr>
                <a:srgbClr val="FF0000"/>
              </a:buClr>
              <a:buFont typeface="Arial" pitchFamily="34" charset="0"/>
              <a:buChar char="•"/>
              <a:defRPr/>
            </a:pPr>
            <a:r>
              <a:rPr lang="en-US" dirty="0">
                <a:solidFill>
                  <a:srgbClr val="000000"/>
                </a:solidFill>
                <a:latin typeface="Calibri" panose="020F0502020204030204" pitchFamily="34" charset="0"/>
                <a:cs typeface="Calibri" panose="020F0502020204030204" pitchFamily="34" charset="0"/>
              </a:rPr>
              <a:t>SDG 5: Predominantly female workforces throughout much of the supply chain</a:t>
            </a:r>
          </a:p>
          <a:p>
            <a:pPr marL="171446" lvl="0" indent="-171446" defTabSz="914400">
              <a:spcAft>
                <a:spcPts val="600"/>
              </a:spcAft>
              <a:buClr>
                <a:srgbClr val="FF0000"/>
              </a:buClr>
              <a:buFont typeface="Arial" pitchFamily="34" charset="0"/>
              <a:buChar char="•"/>
              <a:defRPr/>
            </a:pPr>
            <a:r>
              <a:rPr lang="en-US" dirty="0">
                <a:solidFill>
                  <a:srgbClr val="000000"/>
                </a:solidFill>
                <a:latin typeface="Calibri" panose="020F0502020204030204" pitchFamily="34" charset="0"/>
                <a:cs typeface="Calibri" panose="020F0502020204030204" pitchFamily="34" charset="0"/>
              </a:rPr>
              <a:t>SDG 6: Water intensive processes in washing, dying; Consumer use</a:t>
            </a:r>
          </a:p>
          <a:p>
            <a:pPr marL="171446" lvl="0" indent="-171446" defTabSz="914400">
              <a:spcAft>
                <a:spcPts val="600"/>
              </a:spcAft>
              <a:buClr>
                <a:srgbClr val="FF0000"/>
              </a:buClr>
              <a:buFont typeface="Arial" pitchFamily="34" charset="0"/>
              <a:buChar char="•"/>
              <a:defRPr/>
            </a:pPr>
            <a:r>
              <a:rPr lang="en-US" dirty="0">
                <a:solidFill>
                  <a:srgbClr val="000000"/>
                </a:solidFill>
                <a:latin typeface="Calibri" panose="020F0502020204030204" pitchFamily="34" charset="0"/>
                <a:cs typeface="Calibri" panose="020F0502020204030204" pitchFamily="34" charset="0"/>
              </a:rPr>
              <a:t>SDG 8: Complex, global supply chains with vulnerable workers exposed to exploitation</a:t>
            </a:r>
          </a:p>
          <a:p>
            <a:pPr marL="171446" lvl="0" indent="-171446" defTabSz="914400">
              <a:spcAft>
                <a:spcPts val="600"/>
              </a:spcAft>
              <a:buClr>
                <a:srgbClr val="FF0000"/>
              </a:buClr>
              <a:buFont typeface="Arial" pitchFamily="34" charset="0"/>
              <a:buChar char="•"/>
              <a:defRPr/>
            </a:pPr>
            <a:r>
              <a:rPr lang="en-US" dirty="0">
                <a:solidFill>
                  <a:srgbClr val="000000"/>
                </a:solidFill>
                <a:latin typeface="Calibri" panose="020F0502020204030204" pitchFamily="34" charset="0"/>
                <a:cs typeface="Calibri" panose="020F0502020204030204" pitchFamily="34" charset="0"/>
              </a:rPr>
              <a:t>SDGs 7 &amp; 13: GHG emissions of data centers, transport, production &amp; use</a:t>
            </a:r>
          </a:p>
          <a:p>
            <a:pPr marL="171446" lvl="0" indent="-171446" defTabSz="914400">
              <a:spcAft>
                <a:spcPts val="600"/>
              </a:spcAft>
              <a:buClr>
                <a:srgbClr val="FF0000"/>
              </a:buClr>
              <a:buFont typeface="Arial" pitchFamily="34" charset="0"/>
              <a:buChar char="•"/>
              <a:defRPr/>
            </a:pPr>
            <a:r>
              <a:rPr lang="en-US" dirty="0">
                <a:solidFill>
                  <a:srgbClr val="000000"/>
                </a:solidFill>
                <a:latin typeface="Calibri" panose="020F0502020204030204" pitchFamily="34" charset="0"/>
                <a:cs typeface="Calibri" panose="020F0502020204030204" pitchFamily="34" charset="0"/>
              </a:rPr>
              <a:t>SDG 12: Raw material extraction and end of life</a:t>
            </a:r>
          </a:p>
        </p:txBody>
      </p:sp>
      <p:sp>
        <p:nvSpPr>
          <p:cNvPr id="6" name="Rectangle 5">
            <a:extLst>
              <a:ext uri="{FF2B5EF4-FFF2-40B4-BE49-F238E27FC236}">
                <a16:creationId xmlns:a16="http://schemas.microsoft.com/office/drawing/2014/main" id="{5F729F71-2CD5-D247-A9E8-D231569C3803}"/>
              </a:ext>
            </a:extLst>
          </p:cNvPr>
          <p:cNvSpPr/>
          <p:nvPr/>
        </p:nvSpPr>
        <p:spPr>
          <a:xfrm>
            <a:off x="254388" y="762390"/>
            <a:ext cx="5646717" cy="4154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100" b="1" i="0" u="none" strike="noStrike" kern="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Relevant SDGs for Apparel, Footwear &amp; Retail </a:t>
            </a:r>
            <a:endParaRPr kumimoji="0" lang="en-US" sz="1800" b="0" i="0" u="none" strike="noStrike" kern="0" cap="none" spc="0" normalizeH="0" baseline="0" noProof="0" dirty="0">
              <a:ln>
                <a:noFill/>
              </a:ln>
              <a:solidFill>
                <a:sysClr val="windowText" lastClr="000000"/>
              </a:solidFill>
              <a:effectLst/>
              <a:uLnTx/>
              <a:uFillTx/>
            </a:endParaRPr>
          </a:p>
        </p:txBody>
      </p:sp>
      <p:pic>
        <p:nvPicPr>
          <p:cNvPr id="8" name="Picture 7">
            <a:extLst>
              <a:ext uri="{FF2B5EF4-FFF2-40B4-BE49-F238E27FC236}">
                <a16:creationId xmlns:a16="http://schemas.microsoft.com/office/drawing/2014/main" id="{F444888B-79F5-0B47-9C5A-A06011D0DC7D}"/>
              </a:ext>
            </a:extLst>
          </p:cNvPr>
          <p:cNvPicPr>
            <a:picLocks noChangeAspect="1"/>
          </p:cNvPicPr>
          <p:nvPr/>
        </p:nvPicPr>
        <p:blipFill rotWithShape="1">
          <a:blip r:embed="rId3"/>
          <a:srcRect l="33278" t="18218" r="49998" b="55322"/>
          <a:stretch/>
        </p:blipFill>
        <p:spPr>
          <a:xfrm>
            <a:off x="4837265" y="1624919"/>
            <a:ext cx="1403499" cy="1360968"/>
          </a:xfrm>
          <a:prstGeom prst="rect">
            <a:avLst/>
          </a:prstGeom>
        </p:spPr>
      </p:pic>
      <p:pic>
        <p:nvPicPr>
          <p:cNvPr id="9" name="Picture 8">
            <a:extLst>
              <a:ext uri="{FF2B5EF4-FFF2-40B4-BE49-F238E27FC236}">
                <a16:creationId xmlns:a16="http://schemas.microsoft.com/office/drawing/2014/main" id="{E99D4598-7E72-DD4B-A959-59D5C84D4357}"/>
              </a:ext>
            </a:extLst>
          </p:cNvPr>
          <p:cNvPicPr>
            <a:picLocks noChangeAspect="1"/>
          </p:cNvPicPr>
          <p:nvPr/>
        </p:nvPicPr>
        <p:blipFill rotWithShape="1">
          <a:blip r:embed="rId3"/>
          <a:srcRect l="66388" t="18288" r="17571" b="55539"/>
          <a:stretch/>
        </p:blipFill>
        <p:spPr>
          <a:xfrm>
            <a:off x="6217855" y="1629150"/>
            <a:ext cx="1346201" cy="1346201"/>
          </a:xfrm>
          <a:prstGeom prst="rect">
            <a:avLst/>
          </a:prstGeom>
        </p:spPr>
      </p:pic>
      <p:pic>
        <p:nvPicPr>
          <p:cNvPr id="10" name="Picture 9">
            <a:extLst>
              <a:ext uri="{FF2B5EF4-FFF2-40B4-BE49-F238E27FC236}">
                <a16:creationId xmlns:a16="http://schemas.microsoft.com/office/drawing/2014/main" id="{4C314D3E-DB18-0F47-9954-D06C7FF32087}"/>
              </a:ext>
            </a:extLst>
          </p:cNvPr>
          <p:cNvPicPr>
            <a:picLocks noChangeAspect="1"/>
          </p:cNvPicPr>
          <p:nvPr/>
        </p:nvPicPr>
        <p:blipFill rotWithShape="1">
          <a:blip r:embed="rId3"/>
          <a:srcRect l="83276" t="18041" r="1221" b="55499"/>
          <a:stretch/>
        </p:blipFill>
        <p:spPr>
          <a:xfrm>
            <a:off x="7585460" y="1610254"/>
            <a:ext cx="1301056" cy="1360969"/>
          </a:xfrm>
          <a:prstGeom prst="rect">
            <a:avLst/>
          </a:prstGeom>
        </p:spPr>
      </p:pic>
      <p:pic>
        <p:nvPicPr>
          <p:cNvPr id="11" name="Picture 10">
            <a:extLst>
              <a:ext uri="{FF2B5EF4-FFF2-40B4-BE49-F238E27FC236}">
                <a16:creationId xmlns:a16="http://schemas.microsoft.com/office/drawing/2014/main" id="{668D70E7-8EC3-624E-9F62-3A593028D527}"/>
              </a:ext>
            </a:extLst>
          </p:cNvPr>
          <p:cNvPicPr>
            <a:picLocks noChangeAspect="1"/>
          </p:cNvPicPr>
          <p:nvPr/>
        </p:nvPicPr>
        <p:blipFill rotWithShape="1">
          <a:blip r:embed="rId3"/>
          <a:srcRect t="44214" r="82996" b="28132"/>
          <a:stretch/>
        </p:blipFill>
        <p:spPr>
          <a:xfrm>
            <a:off x="4832120" y="2934479"/>
            <a:ext cx="1403596" cy="1399032"/>
          </a:xfrm>
          <a:prstGeom prst="rect">
            <a:avLst/>
          </a:prstGeom>
        </p:spPr>
      </p:pic>
      <p:pic>
        <p:nvPicPr>
          <p:cNvPr id="12" name="Picture 11">
            <a:extLst>
              <a:ext uri="{FF2B5EF4-FFF2-40B4-BE49-F238E27FC236}">
                <a16:creationId xmlns:a16="http://schemas.microsoft.com/office/drawing/2014/main" id="{F63652E1-2534-F44A-9B82-C7F2D062E08D}"/>
              </a:ext>
            </a:extLst>
          </p:cNvPr>
          <p:cNvPicPr>
            <a:picLocks noChangeAspect="1"/>
          </p:cNvPicPr>
          <p:nvPr/>
        </p:nvPicPr>
        <p:blipFill rotWithShape="1">
          <a:blip r:embed="rId3"/>
          <a:srcRect l="17156" t="44954" r="66803" b="28873"/>
          <a:stretch/>
        </p:blipFill>
        <p:spPr>
          <a:xfrm>
            <a:off x="6227327" y="2987311"/>
            <a:ext cx="1346200" cy="1346201"/>
          </a:xfrm>
          <a:prstGeom prst="rect">
            <a:avLst/>
          </a:prstGeom>
        </p:spPr>
      </p:pic>
      <p:pic>
        <p:nvPicPr>
          <p:cNvPr id="13" name="Picture 12">
            <a:extLst>
              <a:ext uri="{FF2B5EF4-FFF2-40B4-BE49-F238E27FC236}">
                <a16:creationId xmlns:a16="http://schemas.microsoft.com/office/drawing/2014/main" id="{5135CC3F-4946-4144-8CFD-6A3F31E89860}"/>
              </a:ext>
            </a:extLst>
          </p:cNvPr>
          <p:cNvPicPr>
            <a:picLocks noChangeAspect="1"/>
          </p:cNvPicPr>
          <p:nvPr/>
        </p:nvPicPr>
        <p:blipFill rotWithShape="1">
          <a:blip r:embed="rId3"/>
          <a:srcRect l="82996" t="44954" r="964" b="28586"/>
          <a:stretch/>
        </p:blipFill>
        <p:spPr>
          <a:xfrm>
            <a:off x="7589206" y="2985721"/>
            <a:ext cx="1320537" cy="1335024"/>
          </a:xfrm>
          <a:prstGeom prst="rect">
            <a:avLst/>
          </a:prstGeom>
        </p:spPr>
      </p:pic>
      <p:pic>
        <p:nvPicPr>
          <p:cNvPr id="14" name="Picture 13">
            <a:extLst>
              <a:ext uri="{FF2B5EF4-FFF2-40B4-BE49-F238E27FC236}">
                <a16:creationId xmlns:a16="http://schemas.microsoft.com/office/drawing/2014/main" id="{0AABDC58-484A-B74E-8DA3-1A970B8CC6FB}"/>
              </a:ext>
            </a:extLst>
          </p:cNvPr>
          <p:cNvPicPr>
            <a:picLocks noChangeAspect="1"/>
          </p:cNvPicPr>
          <p:nvPr/>
        </p:nvPicPr>
        <p:blipFill rotWithShape="1">
          <a:blip r:embed="rId3"/>
          <a:srcRect t="71127" r="83298" b="478"/>
          <a:stretch/>
        </p:blipFill>
        <p:spPr>
          <a:xfrm>
            <a:off x="6180976" y="4253726"/>
            <a:ext cx="1377750" cy="1435608"/>
          </a:xfrm>
          <a:prstGeom prst="rect">
            <a:avLst/>
          </a:prstGeom>
        </p:spPr>
      </p:pic>
      <p:pic>
        <p:nvPicPr>
          <p:cNvPr id="15" name="Picture 14">
            <a:extLst>
              <a:ext uri="{FF2B5EF4-FFF2-40B4-BE49-F238E27FC236}">
                <a16:creationId xmlns:a16="http://schemas.microsoft.com/office/drawing/2014/main" id="{6884820A-6F70-4A4D-9F6E-100CCAFB5936}"/>
              </a:ext>
            </a:extLst>
          </p:cNvPr>
          <p:cNvPicPr>
            <a:picLocks noChangeAspect="1"/>
          </p:cNvPicPr>
          <p:nvPr/>
        </p:nvPicPr>
        <p:blipFill rotWithShape="1">
          <a:blip r:embed="rId3"/>
          <a:srcRect l="83202" t="72089"/>
          <a:stretch/>
        </p:blipFill>
        <p:spPr>
          <a:xfrm>
            <a:off x="7600084" y="4306790"/>
            <a:ext cx="1400720" cy="1426464"/>
          </a:xfrm>
          <a:prstGeom prst="rect">
            <a:avLst/>
          </a:prstGeom>
        </p:spPr>
      </p:pic>
    </p:spTree>
    <p:extLst>
      <p:ext uri="{BB962C8B-B14F-4D97-AF65-F5344CB8AC3E}">
        <p14:creationId xmlns:p14="http://schemas.microsoft.com/office/powerpoint/2010/main" val="3914695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F075A160-AD65-4819-9DEB-FAD5AA7BF0CC}"/>
              </a:ext>
            </a:extLst>
          </p:cNvPr>
          <p:cNvSpPr txBox="1">
            <a:spLocks/>
          </p:cNvSpPr>
          <p:nvPr/>
        </p:nvSpPr>
        <p:spPr>
          <a:xfrm>
            <a:off x="589722" y="1138434"/>
            <a:ext cx="4430822" cy="673180"/>
          </a:xfrm>
          <a:prstGeom prst="rect">
            <a:avLst/>
          </a:prstGeom>
        </p:spPr>
        <p:txBody>
          <a:bodyPr/>
          <a:lstStyle>
            <a:lvl1pPr algn="l" defTabSz="457200" rtl="0" eaLnBrk="1" latinLnBrk="0" hangingPunct="1">
              <a:spcBef>
                <a:spcPct val="0"/>
              </a:spcBef>
              <a:buNone/>
              <a:defRPr sz="2000" b="1" i="0" kern="1200">
                <a:solidFill>
                  <a:schemeClr val="tx1"/>
                </a:solidFill>
                <a:latin typeface="+mj-lt"/>
                <a:ea typeface="+mj-ea"/>
                <a:cs typeface="Arial" panose="020B0604020202020204"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j-ea"/>
                <a:cs typeface="Arial" panose="020B0604020202020204" pitchFamily="34" charset="0"/>
              </a:rPr>
              <a:t>ESG Reporting</a:t>
            </a:r>
            <a:endParaRPr kumimoji="0" lang="en-US" sz="2400" b="1" i="0" u="none" strike="noStrike" kern="1200" cap="none" spc="0" normalizeH="0" baseline="0" noProof="0" dirty="0">
              <a:ln>
                <a:noFill/>
              </a:ln>
              <a:solidFill>
                <a:srgbClr val="000000"/>
              </a:solidFill>
              <a:effectLst/>
              <a:uLnTx/>
              <a:uFillTx/>
              <a:latin typeface="Arial"/>
              <a:ea typeface="+mj-ea"/>
              <a:cs typeface="Arial" panose="020B0604020202020204" pitchFamily="34" charset="0"/>
            </a:endParaRPr>
          </a:p>
        </p:txBody>
      </p:sp>
      <p:sp>
        <p:nvSpPr>
          <p:cNvPr id="6" name="Text Placeholder 1">
            <a:extLst>
              <a:ext uri="{FF2B5EF4-FFF2-40B4-BE49-F238E27FC236}">
                <a16:creationId xmlns:a16="http://schemas.microsoft.com/office/drawing/2014/main" id="{BC0376C9-7BC7-4440-A0FB-D0B358842E0C}"/>
              </a:ext>
            </a:extLst>
          </p:cNvPr>
          <p:cNvSpPr txBox="1">
            <a:spLocks/>
          </p:cNvSpPr>
          <p:nvPr/>
        </p:nvSpPr>
        <p:spPr>
          <a:xfrm>
            <a:off x="390940" y="1811614"/>
            <a:ext cx="5209822" cy="3691654"/>
          </a:xfrm>
          <a:prstGeom prst="rect">
            <a:avLst/>
          </a:prstGeom>
        </p:spPr>
        <p:txBody>
          <a:bodyPr vert="horz" lIns="91440" tIns="45720" rIns="91440" bIns="45720" rtlCol="0">
            <a:noAutofit/>
          </a:bodyPr>
          <a:lstStyle>
            <a:lvl1pPr marL="0" indent="0" algn="l" defTabSz="457200" rtl="0" eaLnBrk="1" latinLnBrk="0" hangingPunct="1">
              <a:lnSpc>
                <a:spcPct val="130000"/>
              </a:lnSpc>
              <a:spcBef>
                <a:spcPct val="20000"/>
              </a:spcBef>
              <a:buFont typeface="Arial"/>
              <a:buNone/>
              <a:defRPr sz="1200" kern="1200">
                <a:solidFill>
                  <a:schemeClr val="tx1"/>
                </a:solidFill>
                <a:latin typeface="+mn-lt"/>
                <a:ea typeface="+mn-ea"/>
                <a:cs typeface="+mn-cs"/>
              </a:defRPr>
            </a:lvl1pPr>
            <a:lvl2pPr marL="457200" indent="0" algn="l" defTabSz="457200" rtl="0" eaLnBrk="1" latinLnBrk="0" hangingPunct="1">
              <a:lnSpc>
                <a:spcPct val="130000"/>
              </a:lnSpc>
              <a:spcBef>
                <a:spcPct val="20000"/>
              </a:spcBef>
              <a:buFont typeface="Arial"/>
              <a:buNone/>
              <a:defRPr sz="1200" kern="1200">
                <a:solidFill>
                  <a:schemeClr val="tx1"/>
                </a:solidFill>
                <a:latin typeface="+mn-lt"/>
                <a:ea typeface="+mn-ea"/>
                <a:cs typeface="+mn-cs"/>
              </a:defRPr>
            </a:lvl2pPr>
            <a:lvl3pPr marL="914400" indent="0" algn="l" defTabSz="457200" rtl="0" eaLnBrk="1" latinLnBrk="0" hangingPunct="1">
              <a:lnSpc>
                <a:spcPct val="130000"/>
              </a:lnSpc>
              <a:spcBef>
                <a:spcPct val="20000"/>
              </a:spcBef>
              <a:buFont typeface="Arial"/>
              <a:buNone/>
              <a:defRPr sz="1200" kern="1200">
                <a:solidFill>
                  <a:schemeClr val="tx1"/>
                </a:solidFill>
                <a:latin typeface="+mn-lt"/>
                <a:ea typeface="+mn-ea"/>
                <a:cs typeface="+mn-cs"/>
              </a:defRPr>
            </a:lvl3pPr>
            <a:lvl4pPr marL="1371600" indent="0" algn="l" defTabSz="457200" rtl="0" eaLnBrk="1" latinLnBrk="0" hangingPunct="1">
              <a:lnSpc>
                <a:spcPct val="130000"/>
              </a:lnSpc>
              <a:spcBef>
                <a:spcPct val="20000"/>
              </a:spcBef>
              <a:buFont typeface="Arial"/>
              <a:buNone/>
              <a:defRPr sz="1200" kern="1200">
                <a:solidFill>
                  <a:schemeClr val="tx1"/>
                </a:solidFill>
                <a:latin typeface="+mn-lt"/>
                <a:ea typeface="+mn-ea"/>
                <a:cs typeface="+mn-cs"/>
              </a:defRPr>
            </a:lvl4pPr>
            <a:lvl5pPr marL="1828800" indent="0" algn="l" defTabSz="457200" rtl="0" eaLnBrk="1" latinLnBrk="0" hangingPunct="1">
              <a:lnSpc>
                <a:spcPct val="130000"/>
              </a:lnSpc>
              <a:spcBef>
                <a:spcPct val="20000"/>
              </a:spcBef>
              <a:buFont typeface="Arial"/>
              <a:buNone/>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Environmental, social and governance (ESG) reporting is now considered a mainstream priority as investors and regulators are seeking more and better disclosure from companies. </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Measures how companies:</a:t>
            </a:r>
          </a:p>
          <a:p>
            <a:pPr marL="628650" marR="0" lvl="1"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Manage their supply chain</a:t>
            </a:r>
          </a:p>
          <a:p>
            <a:pPr marL="628650" marR="0" lvl="1"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Respond to climate change</a:t>
            </a:r>
          </a:p>
          <a:p>
            <a:pPr marL="628650" marR="0" lvl="1"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Contribute to charitable organizations</a:t>
            </a:r>
          </a:p>
          <a:p>
            <a:pPr marL="628650" marR="0" lvl="1"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Treat their workers</a:t>
            </a:r>
          </a:p>
          <a:p>
            <a:pPr marL="628650" marR="0" lvl="1"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Manage the composition and processes of their Boards</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The following large investors have issued guidance or inquired about ESG matters: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Blackrock</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Vanguard</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Fidelity</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State Street</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pic>
        <p:nvPicPr>
          <p:cNvPr id="7" name="Picture 6">
            <a:extLst>
              <a:ext uri="{FF2B5EF4-FFF2-40B4-BE49-F238E27FC236}">
                <a16:creationId xmlns:a16="http://schemas.microsoft.com/office/drawing/2014/main" id="{3389A24B-709D-4CD5-989E-B6AD0E9D5C00}"/>
              </a:ext>
            </a:extLst>
          </p:cNvPr>
          <p:cNvPicPr>
            <a:picLocks noChangeAspect="1"/>
          </p:cNvPicPr>
          <p:nvPr/>
        </p:nvPicPr>
        <p:blipFill rotWithShape="1">
          <a:blip r:embed="rId3"/>
          <a:srcRect b="23464"/>
          <a:stretch/>
        </p:blipFill>
        <p:spPr>
          <a:xfrm>
            <a:off x="6553336" y="1138434"/>
            <a:ext cx="1672598" cy="310278"/>
          </a:xfrm>
          <a:prstGeom prst="rect">
            <a:avLst/>
          </a:prstGeom>
        </p:spPr>
      </p:pic>
      <p:sp>
        <p:nvSpPr>
          <p:cNvPr id="8" name="TextBox 7">
            <a:extLst>
              <a:ext uri="{FF2B5EF4-FFF2-40B4-BE49-F238E27FC236}">
                <a16:creationId xmlns:a16="http://schemas.microsoft.com/office/drawing/2014/main" id="{D6441B10-568E-4DAE-871D-BDE6F154E30B}"/>
              </a:ext>
            </a:extLst>
          </p:cNvPr>
          <p:cNvSpPr txBox="1"/>
          <p:nvPr/>
        </p:nvSpPr>
        <p:spPr>
          <a:xfrm>
            <a:off x="6058602" y="1576934"/>
            <a:ext cx="2694458" cy="469359"/>
          </a:xfrm>
          <a:prstGeom prst="rect">
            <a:avLst/>
          </a:prstGeom>
          <a:solidFill>
            <a:srgbClr val="000000"/>
          </a:solidFill>
        </p:spPr>
        <p:txBody>
          <a:bodyPr wrap="square" rtlCol="0">
            <a:spAutoFit/>
          </a:bodyPr>
          <a:lstStyle/>
          <a:p>
            <a:pPr algn="ctr" defTabSz="914400">
              <a:defRPr/>
            </a:pPr>
            <a:r>
              <a:rPr lang="en-US" sz="1050" b="1" kern="0" dirty="0">
                <a:solidFill>
                  <a:srgbClr val="FEFFFF"/>
                </a:solidFill>
                <a:latin typeface="Arial"/>
                <a:cs typeface="Arial"/>
                <a:sym typeface="Arial"/>
              </a:rPr>
              <a:t>LARRY FINK’S 2019 LETTER TO CEOS</a:t>
            </a:r>
          </a:p>
          <a:p>
            <a:pPr algn="ctr" defTabSz="914400">
              <a:defRPr/>
            </a:pPr>
            <a:r>
              <a:rPr lang="en-US" sz="1400" b="1" kern="0" dirty="0">
                <a:solidFill>
                  <a:srgbClr val="FEFFFF"/>
                </a:solidFill>
                <a:latin typeface="Arial"/>
                <a:cs typeface="Arial"/>
                <a:sym typeface="Arial"/>
              </a:rPr>
              <a:t>PURPOSE &amp; PROFIT</a:t>
            </a:r>
          </a:p>
        </p:txBody>
      </p:sp>
      <p:pic>
        <p:nvPicPr>
          <p:cNvPr id="9" name="Picture 2">
            <a:extLst>
              <a:ext uri="{FF2B5EF4-FFF2-40B4-BE49-F238E27FC236}">
                <a16:creationId xmlns:a16="http://schemas.microsoft.com/office/drawing/2014/main" id="{D5A23634-F40D-484B-932B-038FB2BFED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10" t="27596" r="10274"/>
          <a:stretch/>
        </p:blipFill>
        <p:spPr bwMode="auto">
          <a:xfrm>
            <a:off x="6176237" y="2174515"/>
            <a:ext cx="2426796" cy="2107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256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Title 1"/>
          <p:cNvSpPr>
            <a:spLocks noGrp="1"/>
          </p:cNvSpPr>
          <p:nvPr>
            <p:ph type="title"/>
          </p:nvPr>
        </p:nvSpPr>
        <p:spPr>
          <a:xfrm>
            <a:off x="421728" y="658955"/>
            <a:ext cx="8300544" cy="407231"/>
          </a:xfrm>
        </p:spPr>
        <p:txBody>
          <a:bodyPr/>
          <a:lstStyle/>
          <a:p>
            <a:pPr eaLnBrk="1" hangingPunct="1">
              <a:lnSpc>
                <a:spcPct val="90000"/>
              </a:lnSpc>
            </a:pPr>
            <a:r>
              <a:rPr lang="en-US" altLang="en-US" sz="3000" i="1" dirty="0">
                <a:solidFill>
                  <a:srgbClr val="C00000"/>
                </a:solidFill>
              </a:rPr>
              <a:t> Top Sourcing Concerns in 2019 vs Today</a:t>
            </a:r>
          </a:p>
        </p:txBody>
      </p:sp>
      <p:sp>
        <p:nvSpPr>
          <p:cNvPr id="4" name="Rectangle 6">
            <a:extLst>
              <a:ext uri="{FF2B5EF4-FFF2-40B4-BE49-F238E27FC236}">
                <a16:creationId xmlns:a16="http://schemas.microsoft.com/office/drawing/2014/main" id="{6C498DB9-3603-CC4A-9089-B2D441234AE1}"/>
              </a:ext>
            </a:extLst>
          </p:cNvPr>
          <p:cNvSpPr>
            <a:spLocks noChangeArrowheads="1"/>
          </p:cNvSpPr>
          <p:nvPr/>
        </p:nvSpPr>
        <p:spPr bwMode="auto">
          <a:xfrm>
            <a:off x="811924" y="1411981"/>
            <a:ext cx="7520152"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457200" rtl="0" eaLnBrk="1" fontAlgn="base" latinLnBrk="0" hangingPunct="1">
              <a:lnSpc>
                <a:spcPct val="90000"/>
              </a:lnSpc>
              <a:spcBef>
                <a:spcPct val="0"/>
              </a:spcBef>
              <a:spcAft>
                <a:spcPct val="0"/>
              </a:spcAft>
              <a:buClrTx/>
              <a:buSzTx/>
              <a:buNone/>
              <a:tabLst/>
              <a:defRPr/>
            </a:pPr>
            <a:r>
              <a:rPr kumimoji="0" lang="en-US" altLang="en-US" sz="2400" b="0" i="0" u="none" strike="noStrike" kern="1200" cap="none" spc="0" normalizeH="0" baseline="0" noProof="0" dirty="0">
                <a:ln>
                  <a:noFill/>
                </a:ln>
                <a:solidFill>
                  <a:srgbClr val="C00000"/>
                </a:solidFill>
                <a:effectLst/>
                <a:uLnTx/>
                <a:uFillTx/>
                <a:latin typeface="Trebuchet MS" pitchFamily="-106" charset="0"/>
                <a:ea typeface="ＭＳ Ｐゴシック" pitchFamily="-106" charset="-128"/>
                <a:cs typeface="Arial" charset="0"/>
              </a:rPr>
              <a:t>In 2019:  </a:t>
            </a:r>
          </a:p>
          <a:p>
            <a:pPr marL="457200" marR="0" lvl="0" indent="-457200" algn="l" defTabSz="457200" rtl="0" eaLnBrk="1" fontAlgn="base" latinLnBrk="0" hangingPunct="1">
              <a:lnSpc>
                <a:spcPct val="90000"/>
              </a:lnSpc>
              <a:spcBef>
                <a:spcPct val="0"/>
              </a:spcBef>
              <a:spcAft>
                <a:spcPct val="0"/>
              </a:spcAft>
              <a:buClrTx/>
              <a:buSzTx/>
              <a:buAutoNum type="arabicPeriod"/>
              <a:tabLst/>
              <a:defRPr/>
            </a:pPr>
            <a:r>
              <a:rPr lang="en-US" altLang="en-US" sz="2400" dirty="0">
                <a:cs typeface="Arial" charset="0"/>
              </a:rPr>
              <a:t>Increasing production or sourcing cost</a:t>
            </a:r>
          </a:p>
          <a:p>
            <a:pPr marL="457200" marR="0" lvl="0" indent="-457200" algn="l" defTabSz="457200" rtl="0" eaLnBrk="1" fontAlgn="base" latinLnBrk="0" hangingPunct="1">
              <a:lnSpc>
                <a:spcPct val="90000"/>
              </a:lnSpc>
              <a:spcBef>
                <a:spcPct val="0"/>
              </a:spcBef>
              <a:spcAft>
                <a:spcPct val="0"/>
              </a:spcAft>
              <a:buClrTx/>
              <a:buSzTx/>
              <a:buAutoNum type="arabicPeriod"/>
              <a:tabLst/>
              <a:defRPr/>
            </a:pPr>
            <a:r>
              <a:rPr kumimoji="0" lang="en-US" altLang="en-US" sz="2400" b="0" i="0" u="none" strike="noStrike" kern="1200" cap="none" spc="0" normalizeH="0" baseline="0" noProof="0" dirty="0">
                <a:ln>
                  <a:noFill/>
                </a:ln>
                <a:effectLst/>
                <a:uLnTx/>
                <a:uFillTx/>
                <a:cs typeface="Arial" charset="0"/>
              </a:rPr>
              <a:t>Managing supply chain risks</a:t>
            </a:r>
          </a:p>
          <a:p>
            <a:pPr marL="457200" marR="0" lvl="0" indent="-457200" algn="l" defTabSz="457200" rtl="0" eaLnBrk="1" fontAlgn="base" latinLnBrk="0" hangingPunct="1">
              <a:lnSpc>
                <a:spcPct val="90000"/>
              </a:lnSpc>
              <a:spcBef>
                <a:spcPct val="0"/>
              </a:spcBef>
              <a:spcAft>
                <a:spcPct val="0"/>
              </a:spcAft>
              <a:buClrTx/>
              <a:buSzTx/>
              <a:buAutoNum type="arabicPeriod"/>
              <a:tabLst/>
              <a:defRPr/>
            </a:pPr>
            <a:r>
              <a:rPr lang="en-US" altLang="en-US" sz="2400" dirty="0">
                <a:cs typeface="Arial" charset="0"/>
              </a:rPr>
              <a:t>Protectionist trade policy agenda in the U.S.</a:t>
            </a:r>
            <a:endParaRPr kumimoji="0" lang="en-US" altLang="en-US" sz="2400" b="0" i="0" u="none" strike="noStrike" kern="1200" cap="none" spc="0" normalizeH="0" baseline="0" noProof="0" dirty="0">
              <a:ln>
                <a:noFill/>
              </a:ln>
              <a:effectLst/>
              <a:uLnTx/>
              <a:uFillTx/>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endParaRPr lang="en-US" altLang="en-US" sz="2400" dirty="0">
              <a:solidFill>
                <a:srgbClr val="C00000"/>
              </a:solidFill>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endParaRPr lang="en-US" altLang="en-US" sz="2400" dirty="0">
              <a:solidFill>
                <a:srgbClr val="C00000"/>
              </a:solidFill>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r>
              <a:rPr kumimoji="0" lang="en-US" altLang="en-US" sz="2400" b="0" i="0" u="none" strike="noStrike" kern="1200" cap="none" spc="0" normalizeH="0" baseline="0" noProof="0" dirty="0">
                <a:ln>
                  <a:noFill/>
                </a:ln>
                <a:solidFill>
                  <a:srgbClr val="C00000"/>
                </a:solidFill>
                <a:effectLst/>
                <a:uLnTx/>
                <a:uFillTx/>
                <a:latin typeface="Trebuchet MS" pitchFamily="-106" charset="0"/>
                <a:ea typeface="ＭＳ Ｐゴシック" pitchFamily="-106" charset="-128"/>
                <a:cs typeface="Arial" charset="0"/>
              </a:rPr>
              <a:t>Today:</a:t>
            </a:r>
            <a:endParaRPr kumimoji="0" lang="en-US" altLang="en-US" sz="2400" b="0" i="0" u="none" strike="noStrike" kern="1200" cap="none" spc="0" normalizeH="0" baseline="0" noProof="0" dirty="0">
              <a:ln>
                <a:noFill/>
              </a:ln>
              <a:effectLst/>
              <a:uLnTx/>
              <a:uFillTx/>
              <a:latin typeface="Trebuchet MS" pitchFamily="-106" charset="0"/>
              <a:ea typeface="ＭＳ Ｐゴシック" pitchFamily="-106" charset="-128"/>
              <a:cs typeface="Arial" charset="0"/>
            </a:endParaRPr>
          </a:p>
          <a:p>
            <a:pPr marL="342900" marR="0" lvl="0" indent="-342900" algn="l" defTabSz="457200" rtl="0" eaLnBrk="1" fontAlgn="base" latinLnBrk="0" hangingPunct="1">
              <a:lnSpc>
                <a:spcPct val="90000"/>
              </a:lnSpc>
              <a:spcBef>
                <a:spcPct val="0"/>
              </a:spcBef>
              <a:spcAft>
                <a:spcPct val="0"/>
              </a:spcAft>
              <a:buClrTx/>
              <a:buSzTx/>
              <a:buFont typeface="+mj-lt"/>
              <a:buAutoNum type="arabicPeriod"/>
              <a:tabLst/>
              <a:defRPr/>
            </a:pPr>
            <a:r>
              <a:rPr kumimoji="0" lang="en-US" altLang="en-US" sz="2400" i="0" u="none" strike="noStrike" kern="1200" cap="none" spc="0" normalizeH="0" baseline="0" noProof="0" dirty="0">
                <a:ln>
                  <a:noFill/>
                </a:ln>
                <a:effectLst/>
                <a:uLnTx/>
                <a:uFillTx/>
                <a:latin typeface="Trebuchet MS" pitchFamily="-106" charset="0"/>
                <a:ea typeface="ＭＳ Ｐゴシック" pitchFamily="-106" charset="-128"/>
                <a:cs typeface="Arial" charset="0"/>
              </a:rPr>
              <a:t>Trade restrictions and </a:t>
            </a:r>
            <a:r>
              <a:rPr lang="en-US" altLang="en-US" sz="2400" dirty="0">
                <a:cs typeface="Arial" charset="0"/>
              </a:rPr>
              <a:t>disruption to business operations – 100%</a:t>
            </a:r>
          </a:p>
          <a:p>
            <a:pPr marL="342900" marR="0" lvl="0" indent="-342900" algn="l" defTabSz="457200" rtl="0" eaLnBrk="1" fontAlgn="base" latinLnBrk="0" hangingPunct="1">
              <a:lnSpc>
                <a:spcPct val="90000"/>
              </a:lnSpc>
              <a:spcBef>
                <a:spcPct val="0"/>
              </a:spcBef>
              <a:spcAft>
                <a:spcPct val="0"/>
              </a:spcAft>
              <a:buClrTx/>
              <a:buSzTx/>
              <a:buFont typeface="+mj-lt"/>
              <a:buAutoNum type="arabicPeriod"/>
              <a:tabLst/>
              <a:defRPr/>
            </a:pPr>
            <a:endParaRPr lang="en-US" altLang="en-US" sz="2400" dirty="0">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r>
              <a:rPr lang="en-US" altLang="en-US" sz="2400" dirty="0">
                <a:cs typeface="Arial" charset="0"/>
              </a:rPr>
              <a:t>Tied for #2 with 75% </a:t>
            </a:r>
          </a:p>
          <a:p>
            <a:pPr marL="342900" marR="0" lvl="0" indent="-342900" algn="l" defTabSz="457200" rtl="0" eaLnBrk="1" fontAlgn="base" latinLnBrk="0" hangingPunct="1">
              <a:lnSpc>
                <a:spcPct val="90000"/>
              </a:lnSpc>
              <a:spcBef>
                <a:spcPct val="0"/>
              </a:spcBef>
              <a:spcAft>
                <a:spcPct val="0"/>
              </a:spcAft>
              <a:buClrTx/>
              <a:buSzTx/>
              <a:buFont typeface="+mj-lt"/>
              <a:buAutoNum type="arabicPeriod"/>
              <a:tabLst/>
              <a:defRPr/>
            </a:pPr>
            <a:endParaRPr kumimoji="0" lang="en-US" altLang="en-US" sz="2400" i="0" u="none" strike="noStrike" kern="1200" cap="none" spc="0" normalizeH="0" baseline="0" noProof="0" dirty="0">
              <a:ln>
                <a:noFill/>
              </a:ln>
              <a:effectLst/>
              <a:uLnTx/>
              <a:uFillTx/>
              <a:latin typeface="Trebuchet MS" pitchFamily="-106" charset="0"/>
              <a:ea typeface="ＭＳ Ｐゴシック" pitchFamily="-106" charset="-128"/>
              <a:cs typeface="Arial" charset="0"/>
            </a:endParaRPr>
          </a:p>
          <a:p>
            <a:pPr fontAlgn="base">
              <a:lnSpc>
                <a:spcPct val="90000"/>
              </a:lnSpc>
              <a:spcBef>
                <a:spcPct val="0"/>
              </a:spcBef>
              <a:spcAft>
                <a:spcPct val="0"/>
              </a:spcAft>
              <a:defRPr/>
            </a:pPr>
            <a:r>
              <a:rPr kumimoji="0" lang="en-US" altLang="en-US" sz="2400" b="0" i="0" u="none" strike="noStrike" kern="1200" cap="none" spc="0" normalizeH="0" baseline="0" noProof="0" dirty="0">
                <a:ln>
                  <a:noFill/>
                </a:ln>
                <a:effectLst/>
                <a:uLnTx/>
                <a:uFillTx/>
                <a:latin typeface="Trebuchet MS" pitchFamily="-106" charset="0"/>
                <a:ea typeface="ＭＳ Ｐゴシック" pitchFamily="-106" charset="-128"/>
                <a:cs typeface="Arial" charset="0"/>
              </a:rPr>
              <a:t>Managing supply chain risks</a:t>
            </a:r>
          </a:p>
          <a:p>
            <a:pPr fontAlgn="base">
              <a:lnSpc>
                <a:spcPct val="90000"/>
              </a:lnSpc>
              <a:spcBef>
                <a:spcPct val="0"/>
              </a:spcBef>
              <a:spcAft>
                <a:spcPct val="0"/>
              </a:spcAft>
              <a:defRPr/>
            </a:pPr>
            <a:r>
              <a:rPr kumimoji="0" lang="en-US" altLang="en-US" sz="2400" i="0" u="none" strike="noStrike" kern="1200" cap="none" spc="0" normalizeH="0" baseline="0" noProof="0" dirty="0">
                <a:ln>
                  <a:noFill/>
                </a:ln>
                <a:effectLst/>
                <a:uLnTx/>
                <a:uFillTx/>
                <a:latin typeface="Trebuchet MS" pitchFamily="-106" charset="0"/>
                <a:ea typeface="ＭＳ Ｐゴシック" pitchFamily="-106" charset="-128"/>
                <a:cs typeface="Arial" charset="0"/>
              </a:rPr>
              <a:t>Impact of the Coronavirus</a:t>
            </a:r>
            <a:endParaRPr kumimoji="0" lang="en-US" altLang="en-US" sz="24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342900" marR="0" lvl="0" indent="-342900" algn="l" defTabSz="457200" rtl="0" eaLnBrk="1" fontAlgn="base" latinLnBrk="0" hangingPunct="1">
              <a:lnSpc>
                <a:spcPct val="90000"/>
              </a:lnSpc>
              <a:spcBef>
                <a:spcPct val="0"/>
              </a:spcBef>
              <a:spcAft>
                <a:spcPct val="0"/>
              </a:spcAft>
              <a:buClrTx/>
              <a:buSzTx/>
              <a:buFont typeface="+mj-lt"/>
              <a:buAutoNum type="arabicPeriod"/>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3891874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1966-62D6-4B65-BEE2-9A6C5AC7370B}"/>
              </a:ext>
            </a:extLst>
          </p:cNvPr>
          <p:cNvSpPr>
            <a:spLocks noGrp="1"/>
          </p:cNvSpPr>
          <p:nvPr>
            <p:ph type="title"/>
          </p:nvPr>
        </p:nvSpPr>
        <p:spPr/>
        <p:txBody>
          <a:bodyPr/>
          <a:lstStyle/>
          <a:p>
            <a:r>
              <a:rPr lang="en-US" altLang="en-US" sz="3000" i="1" dirty="0">
                <a:solidFill>
                  <a:srgbClr val="C00000"/>
                </a:solidFill>
                <a:ea typeface="+mj-ea"/>
                <a:cs typeface="+mj-cs"/>
              </a:rPr>
              <a:t>What’s on the horizon?</a:t>
            </a:r>
            <a:endParaRPr lang="en-US" dirty="0">
              <a:solidFill>
                <a:srgbClr val="C00000"/>
              </a:solidFill>
            </a:endParaRPr>
          </a:p>
        </p:txBody>
      </p:sp>
      <p:sp>
        <p:nvSpPr>
          <p:cNvPr id="3" name="Content Placeholder 2">
            <a:extLst>
              <a:ext uri="{FF2B5EF4-FFF2-40B4-BE49-F238E27FC236}">
                <a16:creationId xmlns:a16="http://schemas.microsoft.com/office/drawing/2014/main" id="{3F9BCEFD-1EDD-4D6C-B794-202323FEE772}"/>
              </a:ext>
            </a:extLst>
          </p:cNvPr>
          <p:cNvSpPr>
            <a:spLocks noGrp="1"/>
          </p:cNvSpPr>
          <p:nvPr>
            <p:ph idx="1"/>
          </p:nvPr>
        </p:nvSpPr>
        <p:spPr/>
        <p:txBody>
          <a:bodyPr/>
          <a:lstStyle/>
          <a:p>
            <a:pPr marL="0" indent="0">
              <a:buNone/>
            </a:pPr>
            <a:r>
              <a:rPr lang="en-US" dirty="0"/>
              <a:t>Key issues for textile and apparel companies</a:t>
            </a:r>
          </a:p>
          <a:p>
            <a:endParaRPr lang="en-US" dirty="0"/>
          </a:p>
          <a:p>
            <a:pPr lvl="1"/>
            <a:r>
              <a:rPr lang="en-US" dirty="0"/>
              <a:t>Global uncertainty from tariffs to BREXIT to Covid-19</a:t>
            </a:r>
          </a:p>
          <a:p>
            <a:pPr lvl="1"/>
            <a:endParaRPr lang="en-US" dirty="0"/>
          </a:p>
          <a:p>
            <a:pPr lvl="1"/>
            <a:r>
              <a:rPr lang="en-US" dirty="0"/>
              <a:t>Industry upheaval from corporate bankruptcies and restructuring and store closures</a:t>
            </a:r>
          </a:p>
          <a:p>
            <a:pPr lvl="1"/>
            <a:endParaRPr lang="en-US" dirty="0"/>
          </a:p>
          <a:p>
            <a:pPr lvl="1"/>
            <a:r>
              <a:rPr lang="en-US" dirty="0"/>
              <a:t>Shifts in consumer demand affecting apparel and footwear</a:t>
            </a:r>
          </a:p>
          <a:p>
            <a:pPr lvl="1"/>
            <a:endParaRPr lang="en-US" dirty="0"/>
          </a:p>
          <a:p>
            <a:pPr lvl="1"/>
            <a:r>
              <a:rPr lang="en-US" dirty="0"/>
              <a:t>Sustainability initiatives and more c-suite engagement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709179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684F021F-17B5-41A8-A85B-802091AE8853}"/>
              </a:ext>
            </a:extLst>
          </p:cNvPr>
          <p:cNvSpPr>
            <a:spLocks noGrp="1"/>
          </p:cNvSpPr>
          <p:nvPr>
            <p:ph type="title"/>
          </p:nvPr>
        </p:nvSpPr>
        <p:spPr>
          <a:xfrm>
            <a:off x="736600" y="412750"/>
            <a:ext cx="8229600" cy="604838"/>
          </a:xfrm>
        </p:spPr>
        <p:txBody>
          <a:bodyPr/>
          <a:lstStyle/>
          <a:p>
            <a:pPr algn="l" eaLnBrk="1" hangingPunct="1">
              <a:lnSpc>
                <a:spcPct val="90000"/>
              </a:lnSpc>
            </a:pPr>
            <a:r>
              <a:rPr lang="en-US" altLang="en-US" sz="3200">
                <a:solidFill>
                  <a:srgbClr val="86121C"/>
                </a:solidFill>
                <a:ea typeface="ＭＳ Ｐゴシック" panose="020B0600070205080204" pitchFamily="34" charset="-128"/>
              </a:rPr>
              <a:t>USFIA Members &amp; Affiliates include…</a:t>
            </a:r>
          </a:p>
        </p:txBody>
      </p:sp>
      <p:sp>
        <p:nvSpPr>
          <p:cNvPr id="33795" name="Rectangle 6">
            <a:extLst>
              <a:ext uri="{FF2B5EF4-FFF2-40B4-BE49-F238E27FC236}">
                <a16:creationId xmlns:a16="http://schemas.microsoft.com/office/drawing/2014/main" id="{3A93DEA2-50B7-4D6E-B714-03E131D651BC}"/>
              </a:ext>
            </a:extLst>
          </p:cNvPr>
          <p:cNvSpPr>
            <a:spLocks noChangeArrowheads="1"/>
          </p:cNvSpPr>
          <p:nvPr/>
        </p:nvSpPr>
        <p:spPr bwMode="auto">
          <a:xfrm>
            <a:off x="736600" y="1346200"/>
            <a:ext cx="75057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Trebuchet MS" panose="020B06030202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9pPr>
          </a:lstStyle>
          <a:p>
            <a:pPr marL="342900" marR="0" lvl="0" indent="-34290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Trebuchet MS" panose="020B0603020202020204" pitchFamily="34" charset="0"/>
                <a:ea typeface="ＭＳ Ｐゴシック" panose="020B0600070205080204" pitchFamily="34" charset="-128"/>
                <a:cs typeface="Arial" panose="020B0604020202020204" pitchFamily="34" charset="0"/>
              </a:rPr>
              <a:t>Brands, retailers, importers, and wholesalers of apparel, textiles, footwear, accessories, travel goods, home products, and other fashion products</a:t>
            </a:r>
          </a:p>
          <a:p>
            <a:pPr marL="342900" marR="0" lvl="0" indent="-34290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Trebuchet MS" panose="020B0603020202020204" pitchFamily="34" charset="0"/>
                <a:ea typeface="ＭＳ Ｐゴシック" panose="020B0600070205080204" pitchFamily="34" charset="-128"/>
                <a:cs typeface="Arial" panose="020B0604020202020204" pitchFamily="34" charset="0"/>
              </a:rPr>
              <a:t>Service providers, including customs brokers, freight forwarders, law firms, logistics providers, steamship lines, and testing and certification companies</a:t>
            </a:r>
          </a:p>
          <a:p>
            <a:pPr marL="342900" marR="0" lvl="0" indent="-34290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Trebuchet MS" panose="020B0603020202020204" pitchFamily="34" charset="0"/>
                <a:ea typeface="ＭＳ Ｐゴシック" panose="020B0600070205080204" pitchFamily="34" charset="-128"/>
                <a:cs typeface="Arial" panose="020B0604020202020204" pitchFamily="34" charset="0"/>
              </a:rPr>
              <a:t>Manufacturers and suppliers of finished products and inputs</a:t>
            </a:r>
          </a:p>
          <a:p>
            <a:pPr marL="342900" marR="0" lvl="0" indent="-34290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Trebuchet MS" panose="020B0603020202020204" pitchFamily="34" charset="0"/>
                <a:ea typeface="ＭＳ Ｐゴシック" panose="020B0600070205080204" pitchFamily="34" charset="-128"/>
                <a:cs typeface="Arial" panose="020B0604020202020204" pitchFamily="34" charset="0"/>
              </a:rPr>
              <a:t>Supplier associations, business councils, and promotional groups and agencies</a:t>
            </a:r>
          </a:p>
          <a:p>
            <a:pPr marL="342900" marR="0" lvl="0" indent="-34290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a:ln>
                  <a:noFill/>
                </a:ln>
                <a:solidFill>
                  <a:prstClr val="black"/>
                </a:solidFill>
                <a:effectLst/>
                <a:uLnTx/>
                <a:uFillTx/>
                <a:latin typeface="Trebuchet MS" panose="020B0603020202020204" pitchFamily="34" charset="0"/>
                <a:ea typeface="ＭＳ Ｐゴシック" panose="020B0600070205080204" pitchFamily="34" charset="-128"/>
                <a:cs typeface="Arial" panose="020B0604020202020204" pitchFamily="34" charset="0"/>
              </a:rPr>
              <a:t>Academic institutions</a:t>
            </a:r>
          </a:p>
          <a:p>
            <a:pPr marL="342900" marR="0" lvl="0" indent="-342900" algn="l" defTabSz="457200" rtl="0" eaLnBrk="1" fontAlgn="base" latinLnBrk="0" hangingPunct="1">
              <a:lnSpc>
                <a:spcPct val="90000"/>
              </a:lnSpc>
              <a:spcBef>
                <a:spcPct val="0"/>
              </a:spcBef>
              <a:spcAft>
                <a:spcPct val="0"/>
              </a:spcAft>
              <a:buClrTx/>
              <a:buSzTx/>
              <a:buFont typeface="Arial" panose="020B0604020202020204" pitchFamily="34" charset="0"/>
              <a:buChar char="•"/>
              <a:tabLst/>
              <a:defRPr/>
            </a:pPr>
            <a:endParaRPr kumimoji="0" lang="en-US" altLang="en-US" sz="2400" b="0" i="0" u="none" strike="noStrike" kern="1200" cap="none" spc="0" normalizeH="0" baseline="0" noProof="0">
              <a:ln>
                <a:noFill/>
              </a:ln>
              <a:solidFill>
                <a:prstClr val="black"/>
              </a:solidFill>
              <a:effectLst/>
              <a:uLnTx/>
              <a:uFillTx/>
              <a:latin typeface="Trebuchet MS" panose="020B0603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157555"/>
            <a:ext cx="6705600" cy="4419600"/>
          </a:xfrm>
          <a:ln>
            <a:noFill/>
          </a:ln>
        </p:spPr>
        <p:txBody>
          <a:bodyPr>
            <a:normAutofit/>
          </a:bodyPr>
          <a:lstStyle/>
          <a:p>
            <a:pPr algn="l">
              <a:lnSpc>
                <a:spcPct val="110000"/>
              </a:lnSpc>
              <a:tabLst>
                <a:tab pos="806450" algn="l"/>
              </a:tabLst>
            </a:pPr>
            <a:r>
              <a:rPr lang="en-US" sz="3600" dirty="0">
                <a:solidFill>
                  <a:schemeClr val="bg1">
                    <a:lumMod val="95000"/>
                  </a:schemeClr>
                </a:solidFill>
                <a:latin typeface="Trebuchet MS"/>
                <a:cs typeface="Trebuchet MS"/>
              </a:rPr>
              <a:t>Thank you!</a:t>
            </a:r>
          </a:p>
          <a:p>
            <a:pPr algn="l">
              <a:lnSpc>
                <a:spcPct val="110000"/>
              </a:lnSpc>
              <a:tabLst>
                <a:tab pos="806450" algn="l"/>
              </a:tabLst>
            </a:pPr>
            <a:endParaRPr lang="en-US" sz="2000" spc="300" dirty="0">
              <a:solidFill>
                <a:schemeClr val="bg1"/>
              </a:solidFill>
              <a:latin typeface="Trebuchet MS"/>
              <a:cs typeface="Trebuchet MS"/>
            </a:endParaRPr>
          </a:p>
          <a:p>
            <a:pPr algn="l">
              <a:lnSpc>
                <a:spcPct val="110000"/>
              </a:lnSpc>
              <a:tabLst>
                <a:tab pos="806450" algn="l"/>
              </a:tabLst>
            </a:pPr>
            <a:endParaRPr lang="en-US" sz="2000" dirty="0">
              <a:solidFill>
                <a:schemeClr val="bg1"/>
              </a:solidFill>
              <a:latin typeface="Trebuchet MS"/>
              <a:cs typeface="Trebuchet MS"/>
            </a:endParaRPr>
          </a:p>
          <a:p>
            <a:pPr algn="l">
              <a:lnSpc>
                <a:spcPct val="110000"/>
              </a:lnSpc>
              <a:tabLst>
                <a:tab pos="806450" algn="l"/>
              </a:tabLst>
            </a:pPr>
            <a:r>
              <a:rPr lang="en-US" sz="2000" dirty="0">
                <a:solidFill>
                  <a:schemeClr val="bg1"/>
                </a:solidFill>
                <a:latin typeface="Trebuchet MS"/>
                <a:cs typeface="Trebuchet MS"/>
              </a:rPr>
              <a:t>For additional information:</a:t>
            </a:r>
          </a:p>
          <a:p>
            <a:pPr algn="l">
              <a:lnSpc>
                <a:spcPct val="110000"/>
              </a:lnSpc>
              <a:tabLst>
                <a:tab pos="806450" algn="l"/>
              </a:tabLst>
            </a:pPr>
            <a:endParaRPr lang="en-US" sz="2000" dirty="0">
              <a:solidFill>
                <a:schemeClr val="bg1"/>
              </a:solidFill>
              <a:latin typeface="Trebuchet MS"/>
              <a:cs typeface="Trebuchet MS"/>
            </a:endParaRPr>
          </a:p>
          <a:p>
            <a:pPr algn="l">
              <a:lnSpc>
                <a:spcPct val="110000"/>
              </a:lnSpc>
              <a:tabLst>
                <a:tab pos="806450" algn="l"/>
              </a:tabLst>
            </a:pPr>
            <a:r>
              <a:rPr lang="en-US" sz="2000" dirty="0">
                <a:solidFill>
                  <a:schemeClr val="bg1"/>
                </a:solidFill>
                <a:latin typeface="Trebuchet MS"/>
                <a:cs typeface="Trebuchet MS"/>
              </a:rPr>
              <a:t>Email: info@usfashionindustry.com</a:t>
            </a:r>
          </a:p>
          <a:p>
            <a:pPr algn="l">
              <a:lnSpc>
                <a:spcPct val="110000"/>
              </a:lnSpc>
              <a:tabLst>
                <a:tab pos="806450" algn="l"/>
              </a:tabLst>
            </a:pPr>
            <a:r>
              <a:rPr lang="en-US" sz="2000" dirty="0">
                <a:solidFill>
                  <a:schemeClr val="bg1"/>
                </a:solidFill>
                <a:latin typeface="Trebuchet MS"/>
                <a:cs typeface="Trebuchet MS"/>
              </a:rPr>
              <a:t>Twitter: @</a:t>
            </a:r>
            <a:r>
              <a:rPr lang="en-US" sz="2000" dirty="0" err="1">
                <a:solidFill>
                  <a:schemeClr val="bg1"/>
                </a:solidFill>
                <a:latin typeface="Trebuchet MS"/>
                <a:cs typeface="Trebuchet MS"/>
              </a:rPr>
              <a:t>usfashion</a:t>
            </a:r>
            <a:endParaRPr lang="en-US" sz="2000" dirty="0">
              <a:solidFill>
                <a:schemeClr val="bg1"/>
              </a:solidFill>
              <a:latin typeface="Trebuchet MS"/>
              <a:cs typeface="Trebuchet MS"/>
            </a:endParaRPr>
          </a:p>
          <a:p>
            <a:pPr algn="l">
              <a:lnSpc>
                <a:spcPct val="110000"/>
              </a:lnSpc>
              <a:tabLst>
                <a:tab pos="806450" algn="l"/>
              </a:tabLst>
            </a:pPr>
            <a:r>
              <a:rPr lang="en-US" sz="2000" dirty="0">
                <a:solidFill>
                  <a:schemeClr val="bg1"/>
                </a:solidFill>
                <a:latin typeface="Trebuchet MS"/>
                <a:cs typeface="Trebuchet MS"/>
              </a:rPr>
              <a:t>Phone: +1-202-419-0444</a:t>
            </a:r>
          </a:p>
        </p:txBody>
      </p:sp>
    </p:spTree>
    <p:extLst>
      <p:ext uri="{BB962C8B-B14F-4D97-AF65-F5344CB8AC3E}">
        <p14:creationId xmlns:p14="http://schemas.microsoft.com/office/powerpoint/2010/main" val="1655823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48FEDA4E-D35C-45F7-84B7-689512D6AC0D}"/>
              </a:ext>
            </a:extLst>
          </p:cNvPr>
          <p:cNvSpPr>
            <a:spLocks noGrp="1"/>
          </p:cNvSpPr>
          <p:nvPr>
            <p:ph type="title"/>
          </p:nvPr>
        </p:nvSpPr>
        <p:spPr>
          <a:xfrm>
            <a:off x="736600" y="412750"/>
            <a:ext cx="8229600" cy="604838"/>
          </a:xfrm>
        </p:spPr>
        <p:txBody>
          <a:bodyPr/>
          <a:lstStyle/>
          <a:p>
            <a:pPr algn="l" eaLnBrk="1" hangingPunct="1">
              <a:lnSpc>
                <a:spcPct val="90000"/>
              </a:lnSpc>
            </a:pPr>
            <a:r>
              <a:rPr lang="en-US" altLang="en-US" sz="3200">
                <a:solidFill>
                  <a:srgbClr val="86121C"/>
                </a:solidFill>
                <a:ea typeface="ＭＳ Ｐゴシック" panose="020B0600070205080204" pitchFamily="34" charset="-128"/>
              </a:rPr>
              <a:t>What does USFIA do?</a:t>
            </a:r>
          </a:p>
        </p:txBody>
      </p:sp>
      <p:sp>
        <p:nvSpPr>
          <p:cNvPr id="34819" name="Rectangle 6">
            <a:extLst>
              <a:ext uri="{FF2B5EF4-FFF2-40B4-BE49-F238E27FC236}">
                <a16:creationId xmlns:a16="http://schemas.microsoft.com/office/drawing/2014/main" id="{A885A8FB-29F4-4432-94B8-CB60982C5448}"/>
              </a:ext>
            </a:extLst>
          </p:cNvPr>
          <p:cNvSpPr>
            <a:spLocks noChangeArrowheads="1"/>
          </p:cNvSpPr>
          <p:nvPr/>
        </p:nvSpPr>
        <p:spPr bwMode="auto">
          <a:xfrm>
            <a:off x="736600" y="1141413"/>
            <a:ext cx="7505700" cy="473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Trebuchet MS" panose="020B06030202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Trebuchet MS" panose="020B0603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Trebuchet MS" panose="020B0603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rebuchet MS" panose="020B0603020202020204" pitchFamily="34" charset="0"/>
                <a:ea typeface="ＭＳ Ｐゴシック" panose="020B0600070205080204" pitchFamily="34" charset="-128"/>
              </a:defRPr>
            </a:lvl9pPr>
          </a:lstStyle>
          <a:p>
            <a:pPr marL="342900" marR="0" lvl="0" indent="-34290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Arial" panose="020B0604020202020204" pitchFamily="34" charset="0"/>
              </a:rPr>
              <a:t>Provides advocacy leadership and access to policymakers around the world whose decisions impact fashion businesses</a:t>
            </a:r>
          </a:p>
          <a:p>
            <a:pPr marL="342900" marR="0" lvl="0" indent="-34290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Arial" panose="020B0604020202020204" pitchFamily="34" charset="0"/>
              </a:rPr>
              <a:t>Seminars, conferences, and training sessions to help companies and employees do business more efficiently</a:t>
            </a:r>
          </a:p>
          <a:p>
            <a:pPr marL="342900" marR="0" lvl="0" indent="-34290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Arial" panose="020B0604020202020204" pitchFamily="34" charset="0"/>
              </a:rPr>
              <a:t>Exclusive, members-only publications on the latest trade and customs news</a:t>
            </a:r>
          </a:p>
          <a:p>
            <a:pPr marL="342900" marR="0" lvl="0" indent="-34290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Arial" panose="020B0604020202020204" pitchFamily="34" charset="0"/>
              </a:rPr>
              <a:t>Opportunities to meet industry leaders, peers, and potential business leads</a:t>
            </a:r>
          </a:p>
          <a:p>
            <a:pPr marL="342900" marR="0" lvl="0" indent="-342900" algn="l" defTabSz="457200" rtl="0" eaLnBrk="1" fontAlgn="base" latinLnBrk="0" hangingPunct="1">
              <a:lnSpc>
                <a:spcPct val="90000"/>
              </a:lnSpc>
              <a:spcBef>
                <a:spcPct val="20000"/>
              </a:spcBef>
              <a:spcAft>
                <a:spcPct val="0"/>
              </a:spcAft>
              <a:buClrTx/>
              <a:buSzTx/>
              <a:buFont typeface="Arial" panose="020B0604020202020204" pitchFamily="34" charset="0"/>
              <a:buChar char="•"/>
              <a:tabLst/>
              <a:defRPr/>
            </a:pPr>
            <a:r>
              <a:rPr kumimoji="0" lang="en-US" altLang="en-US" sz="2200" b="0" i="0" u="none" strike="noStrike" kern="120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Arial" panose="020B0604020202020204" pitchFamily="34" charset="0"/>
              </a:rPr>
              <a:t>Strong network of industry experts across the supply chain to provide guidance on every aspect of fashion companies’ work</a:t>
            </a:r>
          </a:p>
          <a:p>
            <a:pPr fontAlgn="base">
              <a:lnSpc>
                <a:spcPct val="90000"/>
              </a:lnSpc>
              <a:spcAft>
                <a:spcPct val="0"/>
              </a:spcAft>
            </a:pPr>
            <a:r>
              <a:rPr lang="en-US" altLang="en-US" sz="2000" dirty="0">
                <a:solidFill>
                  <a:srgbClr val="000000"/>
                </a:solidFill>
                <a:cs typeface="Arial" panose="020B0604020202020204" pitchFamily="34" charset="0"/>
              </a:rPr>
              <a:t>Certified Importer Organization to the Cotton Board</a:t>
            </a:r>
          </a:p>
          <a:p>
            <a:pPr marL="0" marR="0" lvl="0" indent="0" algn="l" defTabSz="457200" rtl="0" eaLnBrk="1" fontAlgn="base" latinLnBrk="0" hangingPunct="1">
              <a:lnSpc>
                <a:spcPct val="90000"/>
              </a:lnSpc>
              <a:spcBef>
                <a:spcPct val="20000"/>
              </a:spcBef>
              <a:spcAft>
                <a:spcPct val="0"/>
              </a:spcAft>
              <a:buClrTx/>
              <a:buSzTx/>
              <a:buNone/>
              <a:tabLst/>
              <a:defRPr/>
            </a:pPr>
            <a:endParaRPr kumimoji="0" lang="en-US" altLang="en-US" sz="2200" b="0" i="0" u="none" strike="noStrike" kern="120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1188232" y="438149"/>
            <a:ext cx="7136969" cy="709613"/>
          </a:xfrm>
        </p:spPr>
        <p:txBody>
          <a:bodyPr/>
          <a:lstStyle/>
          <a:p>
            <a:pPr algn="l" eaLnBrk="1" hangingPunct="1">
              <a:lnSpc>
                <a:spcPct val="90000"/>
              </a:lnSpc>
            </a:pPr>
            <a:r>
              <a:rPr lang="en-US" altLang="en-US" sz="3000" i="1" dirty="0">
                <a:solidFill>
                  <a:srgbClr val="C00000"/>
                </a:solidFill>
              </a:rPr>
              <a:t>Today’s Trade Outlook</a:t>
            </a:r>
          </a:p>
        </p:txBody>
      </p:sp>
      <p:sp>
        <p:nvSpPr>
          <p:cNvPr id="27651" name="Rectangle 6"/>
          <p:cNvSpPr>
            <a:spLocks noChangeArrowheads="1"/>
          </p:cNvSpPr>
          <p:nvPr/>
        </p:nvSpPr>
        <p:spPr bwMode="auto">
          <a:xfrm>
            <a:off x="1188232" y="1289485"/>
            <a:ext cx="6555782" cy="183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l" defTabSz="457200" rtl="0" eaLnBrk="1" fontAlgn="base" latinLnBrk="0" hangingPunct="1">
              <a:lnSpc>
                <a:spcPct val="90000"/>
              </a:lnSpc>
              <a:spcBef>
                <a:spcPct val="0"/>
              </a:spcBef>
              <a:spcAft>
                <a:spcPct val="0"/>
              </a:spcAft>
              <a:buClrTx/>
              <a:buSzTx/>
              <a:buFont typeface="Arial" charset="0"/>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endParaRPr lang="en-US" altLang="en-US" sz="1800" dirty="0">
              <a:solidFill>
                <a:srgbClr val="000000"/>
              </a:solidFill>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lang="en-US" altLang="en-US" sz="1800" dirty="0">
              <a:solidFill>
                <a:srgbClr val="000000"/>
              </a:solidFill>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lang="en-US" altLang="en-US" sz="1800" dirty="0">
              <a:solidFill>
                <a:srgbClr val="000000"/>
              </a:solidFill>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pic>
        <p:nvPicPr>
          <p:cNvPr id="3" name="Picture 2">
            <a:extLst>
              <a:ext uri="{FF2B5EF4-FFF2-40B4-BE49-F238E27FC236}">
                <a16:creationId xmlns:a16="http://schemas.microsoft.com/office/drawing/2014/main" id="{0B69B4DB-C606-49D0-978A-25EFB8366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232" y="1289485"/>
            <a:ext cx="7136969" cy="4130654"/>
          </a:xfrm>
          <a:prstGeom prst="rect">
            <a:avLst/>
          </a:prstGeom>
        </p:spPr>
      </p:pic>
    </p:spTree>
    <p:extLst>
      <p:ext uri="{BB962C8B-B14F-4D97-AF65-F5344CB8AC3E}">
        <p14:creationId xmlns:p14="http://schemas.microsoft.com/office/powerpoint/2010/main" val="48887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1188232" y="438149"/>
            <a:ext cx="7136969" cy="709613"/>
          </a:xfrm>
        </p:spPr>
        <p:txBody>
          <a:bodyPr/>
          <a:lstStyle/>
          <a:p>
            <a:pPr algn="l" eaLnBrk="1" hangingPunct="1">
              <a:lnSpc>
                <a:spcPct val="90000"/>
              </a:lnSpc>
            </a:pPr>
            <a:r>
              <a:rPr lang="en-US" altLang="en-US" sz="3000" i="1" dirty="0">
                <a:solidFill>
                  <a:srgbClr val="C00000"/>
                </a:solidFill>
              </a:rPr>
              <a:t>Planning for Disruption and Uncertainty</a:t>
            </a:r>
          </a:p>
        </p:txBody>
      </p:sp>
      <p:pic>
        <p:nvPicPr>
          <p:cNvPr id="9" name="Picture 8">
            <a:extLst>
              <a:ext uri="{FF2B5EF4-FFF2-40B4-BE49-F238E27FC236}">
                <a16:creationId xmlns:a16="http://schemas.microsoft.com/office/drawing/2014/main" id="{DF89C6C1-29AE-4D91-81FD-89970B44DA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974" y="1325217"/>
            <a:ext cx="6082748" cy="3671541"/>
          </a:xfrm>
          <a:prstGeom prst="rect">
            <a:avLst/>
          </a:prstGeom>
        </p:spPr>
      </p:pic>
    </p:spTree>
    <p:extLst>
      <p:ext uri="{BB962C8B-B14F-4D97-AF65-F5344CB8AC3E}">
        <p14:creationId xmlns:p14="http://schemas.microsoft.com/office/powerpoint/2010/main" val="352277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1188232" y="438149"/>
            <a:ext cx="7136969" cy="709613"/>
          </a:xfrm>
        </p:spPr>
        <p:txBody>
          <a:bodyPr/>
          <a:lstStyle/>
          <a:p>
            <a:pPr algn="l" eaLnBrk="1" hangingPunct="1">
              <a:lnSpc>
                <a:spcPct val="90000"/>
              </a:lnSpc>
            </a:pPr>
            <a:r>
              <a:rPr lang="en-US" altLang="en-US" sz="3000" i="1" dirty="0">
                <a:solidFill>
                  <a:srgbClr val="C00000"/>
                </a:solidFill>
              </a:rPr>
              <a:t>Sourcing Landscape </a:t>
            </a:r>
          </a:p>
        </p:txBody>
      </p:sp>
      <p:sp>
        <p:nvSpPr>
          <p:cNvPr id="27651" name="Rectangle 6"/>
          <p:cNvSpPr>
            <a:spLocks noChangeArrowheads="1"/>
          </p:cNvSpPr>
          <p:nvPr/>
        </p:nvSpPr>
        <p:spPr bwMode="auto">
          <a:xfrm>
            <a:off x="1188232" y="1289485"/>
            <a:ext cx="6555782"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0" marR="0" lvl="0" indent="0" algn="l" defTabSz="457200" rtl="0" eaLnBrk="1" fontAlgn="base" latinLnBrk="0" hangingPunct="1">
              <a:lnSpc>
                <a:spcPct val="90000"/>
              </a:lnSpc>
              <a:spcBef>
                <a:spcPct val="0"/>
              </a:spcBef>
              <a:spcAft>
                <a:spcPct val="0"/>
              </a:spcAft>
              <a:buClrTx/>
              <a:buSzTx/>
              <a:buNone/>
              <a:tabLst/>
              <a:defRPr/>
            </a:pPr>
            <a:r>
              <a:rPr kumimoji="0" lang="en-US" altLang="en-US" sz="24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WHERE ARE WE TODAY?</a:t>
            </a:r>
          </a:p>
          <a:p>
            <a:pPr marL="0" marR="0" lvl="0" indent="0" algn="l" defTabSz="457200" rtl="0" eaLnBrk="1" fontAlgn="base" latinLnBrk="0" hangingPunct="1">
              <a:lnSpc>
                <a:spcPct val="90000"/>
              </a:lnSpc>
              <a:spcBef>
                <a:spcPct val="0"/>
              </a:spcBef>
              <a:spcAft>
                <a:spcPct val="0"/>
              </a:spcAft>
              <a:buClrTx/>
              <a:buSzTx/>
              <a:buNone/>
              <a:tabLst/>
              <a:defRPr/>
            </a:pPr>
            <a:endParaRPr lang="en-US" altLang="en-US" sz="1800" dirty="0">
              <a:solidFill>
                <a:srgbClr val="000000"/>
              </a:solidFill>
              <a:cs typeface="Arial" charset="0"/>
            </a:endParaRPr>
          </a:p>
          <a:p>
            <a:pPr fontAlgn="base">
              <a:lnSpc>
                <a:spcPct val="90000"/>
              </a:lnSpc>
              <a:spcBef>
                <a:spcPct val="0"/>
              </a:spcBef>
              <a:spcAft>
                <a:spcPct val="0"/>
              </a:spcAft>
              <a:defRPr/>
            </a:pPr>
            <a:r>
              <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CHINA</a:t>
            </a:r>
          </a:p>
          <a:p>
            <a:pPr fontAlgn="base">
              <a:lnSpc>
                <a:spcPct val="90000"/>
              </a:lnSpc>
              <a:spcBef>
                <a:spcPct val="0"/>
              </a:spcBef>
              <a:spcAft>
                <a:spcPct val="0"/>
              </a:spcAf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fontAlgn="base">
              <a:lnSpc>
                <a:spcPct val="90000"/>
              </a:lnSpc>
              <a:spcBef>
                <a:spcPct val="0"/>
              </a:spcBef>
              <a:spcAft>
                <a:spcPct val="0"/>
              </a:spcAft>
              <a:defRPr/>
            </a:pPr>
            <a:r>
              <a:rPr lang="en-US" altLang="en-US" sz="1800" dirty="0">
                <a:solidFill>
                  <a:srgbClr val="000000"/>
                </a:solidFill>
                <a:cs typeface="Arial" charset="0"/>
              </a:rPr>
              <a:t>TARIFFS</a:t>
            </a:r>
          </a:p>
          <a:p>
            <a:pPr fontAlgn="base">
              <a:lnSpc>
                <a:spcPct val="90000"/>
              </a:lnSpc>
              <a:spcBef>
                <a:spcPct val="0"/>
              </a:spcBef>
              <a:spcAft>
                <a:spcPct val="0"/>
              </a:spcAft>
              <a:defRPr/>
            </a:pPr>
            <a:endParaRPr lang="en-US" altLang="en-US" sz="1800" dirty="0">
              <a:solidFill>
                <a:srgbClr val="000000"/>
              </a:solidFill>
              <a:cs typeface="Arial" charset="0"/>
            </a:endParaRPr>
          </a:p>
          <a:p>
            <a:pPr fontAlgn="base">
              <a:lnSpc>
                <a:spcPct val="90000"/>
              </a:lnSpc>
              <a:spcBef>
                <a:spcPct val="0"/>
              </a:spcBef>
              <a:spcAft>
                <a:spcPct val="0"/>
              </a:spcAft>
              <a:defRPr/>
            </a:pPr>
            <a:r>
              <a:rPr lang="en-US" altLang="en-US" sz="1800" dirty="0">
                <a:solidFill>
                  <a:srgbClr val="000000"/>
                </a:solidFill>
                <a:cs typeface="Arial" charset="0"/>
              </a:rPr>
              <a:t>USMCA</a:t>
            </a:r>
          </a:p>
          <a:p>
            <a:pPr fontAlgn="base">
              <a:lnSpc>
                <a:spcPct val="90000"/>
              </a:lnSpc>
              <a:spcBef>
                <a:spcPct val="0"/>
              </a:spcBef>
              <a:spcAft>
                <a:spcPct val="0"/>
              </a:spcAft>
              <a:defRPr/>
            </a:pPr>
            <a:endParaRPr lang="en-US" altLang="en-US" sz="1800" dirty="0">
              <a:solidFill>
                <a:srgbClr val="000000"/>
              </a:solidFill>
              <a:cs typeface="Arial" charset="0"/>
            </a:endParaRPr>
          </a:p>
          <a:p>
            <a:pPr fontAlgn="base">
              <a:lnSpc>
                <a:spcPct val="90000"/>
              </a:lnSpc>
              <a:spcBef>
                <a:spcPct val="0"/>
              </a:spcBef>
              <a:spcAft>
                <a:spcPct val="0"/>
              </a:spcAft>
              <a:defRPr/>
            </a:pPr>
            <a:r>
              <a:rPr lang="en-US" altLang="en-US" sz="1800" dirty="0">
                <a:solidFill>
                  <a:srgbClr val="000000"/>
                </a:solidFill>
                <a:cs typeface="Arial" charset="0"/>
              </a:rPr>
              <a:t>MORE ENFORCEMENT</a:t>
            </a:r>
          </a:p>
          <a:p>
            <a:pPr fontAlgn="base">
              <a:lnSpc>
                <a:spcPct val="90000"/>
              </a:lnSpc>
              <a:spcBef>
                <a:spcPct val="0"/>
              </a:spcBef>
              <a:spcAft>
                <a:spcPct val="0"/>
              </a:spcAft>
              <a:defRPr/>
            </a:pPr>
            <a:endParaRPr lang="en-US" altLang="en-US" sz="1800" dirty="0">
              <a:solidFill>
                <a:srgbClr val="000000"/>
              </a:solidFill>
              <a:cs typeface="Arial" charset="0"/>
            </a:endParaRPr>
          </a:p>
          <a:p>
            <a:pPr fontAlgn="base">
              <a:lnSpc>
                <a:spcPct val="90000"/>
              </a:lnSpc>
              <a:spcBef>
                <a:spcPct val="0"/>
              </a:spcBef>
              <a:spcAft>
                <a:spcPct val="0"/>
              </a:spcAft>
              <a:defRPr/>
            </a:pPr>
            <a:r>
              <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NEW TRADE TALKS</a:t>
            </a: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285750" marR="0" lvl="0"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292283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8" name="Title 1"/>
          <p:cNvSpPr>
            <a:spLocks noGrp="1"/>
          </p:cNvSpPr>
          <p:nvPr>
            <p:ph type="title"/>
          </p:nvPr>
        </p:nvSpPr>
        <p:spPr>
          <a:xfrm>
            <a:off x="1188232" y="438149"/>
            <a:ext cx="7136969" cy="709613"/>
          </a:xfrm>
        </p:spPr>
        <p:txBody>
          <a:bodyPr/>
          <a:lstStyle/>
          <a:p>
            <a:pPr algn="l" eaLnBrk="1" hangingPunct="1">
              <a:lnSpc>
                <a:spcPct val="90000"/>
              </a:lnSpc>
            </a:pPr>
            <a:r>
              <a:rPr lang="en-US" altLang="en-US" sz="3000" i="1" dirty="0">
                <a:solidFill>
                  <a:srgbClr val="C00000"/>
                </a:solidFill>
              </a:rPr>
              <a:t>Trump Administration Trade Agenda</a:t>
            </a:r>
          </a:p>
        </p:txBody>
      </p:sp>
      <p:sp>
        <p:nvSpPr>
          <p:cNvPr id="27651" name="Rectangle 6"/>
          <p:cNvSpPr>
            <a:spLocks noChangeArrowheads="1"/>
          </p:cNvSpPr>
          <p:nvPr/>
        </p:nvSpPr>
        <p:spPr bwMode="auto">
          <a:xfrm>
            <a:off x="1188232" y="1342494"/>
            <a:ext cx="6555782" cy="560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Font typeface="Arial" charset="0"/>
              <a:buChar char="•"/>
              <a:defRPr sz="3200">
                <a:solidFill>
                  <a:schemeClr val="tx1"/>
                </a:solidFill>
                <a:latin typeface="Trebuchet MS" pitchFamily="-106" charset="0"/>
                <a:ea typeface="ＭＳ Ｐゴシック" pitchFamily="-106" charset="-128"/>
              </a:defRPr>
            </a:lvl1pPr>
            <a:lvl2pPr marL="742950" indent="-285750">
              <a:spcBef>
                <a:spcPct val="20000"/>
              </a:spcBef>
              <a:buFont typeface="Arial" charset="0"/>
              <a:buChar char="–"/>
              <a:defRPr sz="2800">
                <a:solidFill>
                  <a:schemeClr val="tx1"/>
                </a:solidFill>
                <a:latin typeface="Trebuchet MS" pitchFamily="-106" charset="0"/>
                <a:ea typeface="ＭＳ Ｐゴシック" pitchFamily="-106" charset="-128"/>
              </a:defRPr>
            </a:lvl2pPr>
            <a:lvl3pPr marL="1143000" indent="-228600">
              <a:spcBef>
                <a:spcPct val="20000"/>
              </a:spcBef>
              <a:buFont typeface="Arial" charset="0"/>
              <a:buChar char="•"/>
              <a:defRPr sz="2400">
                <a:solidFill>
                  <a:schemeClr val="tx1"/>
                </a:solidFill>
                <a:latin typeface="Trebuchet MS" pitchFamily="-106" charset="0"/>
                <a:ea typeface="ＭＳ Ｐゴシック" pitchFamily="-106" charset="-128"/>
              </a:defRPr>
            </a:lvl3pPr>
            <a:lvl4pPr marL="1600200" indent="-228600">
              <a:spcBef>
                <a:spcPct val="20000"/>
              </a:spcBef>
              <a:buFont typeface="Arial" charset="0"/>
              <a:buChar char="–"/>
              <a:defRPr sz="2000">
                <a:solidFill>
                  <a:schemeClr val="tx1"/>
                </a:solidFill>
                <a:latin typeface="Trebuchet MS" pitchFamily="-106" charset="0"/>
                <a:ea typeface="ＭＳ Ｐゴシック" pitchFamily="-106" charset="-128"/>
              </a:defRPr>
            </a:lvl4pPr>
            <a:lvl5pPr marL="2057400" indent="-228600">
              <a:spcBef>
                <a:spcPct val="20000"/>
              </a:spcBef>
              <a:buFont typeface="Arial" charset="0"/>
              <a:buChar char="»"/>
              <a:defRPr sz="2000">
                <a:solidFill>
                  <a:schemeClr val="tx1"/>
                </a:solidFill>
                <a:latin typeface="Trebuchet MS" pitchFamily="-106" charset="0"/>
                <a:ea typeface="ＭＳ Ｐゴシック" pitchFamily="-106"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Trebuchet MS" pitchFamily="-106" charset="0"/>
                <a:ea typeface="ＭＳ Ｐゴシック" pitchFamily="-106" charset="-128"/>
              </a:defRPr>
            </a:lvl9pPr>
          </a:lstStyle>
          <a:p>
            <a:pPr marL="0" marR="0" lvl="0" indent="0" algn="ctr" defTabSz="457200" rtl="0" eaLnBrk="1" fontAlgn="base" latinLnBrk="0" hangingPunct="1">
              <a:lnSpc>
                <a:spcPct val="90000"/>
              </a:lnSpc>
              <a:spcBef>
                <a:spcPct val="0"/>
              </a:spcBef>
              <a:spcAft>
                <a:spcPct val="0"/>
              </a:spcAft>
              <a:buClrTx/>
              <a:buSzTx/>
              <a:buFont typeface="Arial" charset="0"/>
              <a:buNone/>
              <a:tabLst/>
              <a:defRPr/>
            </a:pPr>
            <a:r>
              <a:rPr kumimoji="0" lang="en-US" altLang="en-US" sz="2800" b="1"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2019 Trade Policy Agenda</a:t>
            </a:r>
          </a:p>
          <a:p>
            <a:pPr marL="0" marR="0" lvl="0" indent="0" algn="l" defTabSz="457200" rtl="0" eaLnBrk="1" fontAlgn="base" latinLnBrk="0" hangingPunct="1">
              <a:lnSpc>
                <a:spcPct val="90000"/>
              </a:lnSpc>
              <a:spcBef>
                <a:spcPct val="0"/>
              </a:spcBef>
              <a:spcAft>
                <a:spcPct val="0"/>
              </a:spcAft>
              <a:buClrTx/>
              <a:buSzTx/>
              <a:buFont typeface="Arial" charset="0"/>
              <a:buNone/>
              <a:tabLst/>
              <a:defRPr/>
            </a:pPr>
            <a:endParaRPr lang="en-US" altLang="en-US" sz="2400" dirty="0">
              <a:solidFill>
                <a:srgbClr val="000000"/>
              </a:solidFill>
              <a:cs typeface="Arial" charset="0"/>
            </a:endParaRPr>
          </a:p>
          <a:p>
            <a:pPr marL="0" lvl="0" indent="0" fontAlgn="base">
              <a:lnSpc>
                <a:spcPct val="90000"/>
              </a:lnSpc>
              <a:spcBef>
                <a:spcPct val="0"/>
              </a:spcBef>
              <a:spcAft>
                <a:spcPct val="0"/>
              </a:spcAft>
              <a:buNone/>
              <a:defRPr/>
            </a:pPr>
            <a:r>
              <a:rPr lang="en-US" altLang="en-US" sz="2800" dirty="0">
                <a:solidFill>
                  <a:srgbClr val="000000"/>
                </a:solidFill>
                <a:latin typeface="Trebuchet MS"/>
                <a:ea typeface="+mn-ea"/>
                <a:cs typeface="Arial" charset="0"/>
              </a:rPr>
              <a:t>Inheriting a deeply flawed global trading system</a:t>
            </a:r>
          </a:p>
          <a:p>
            <a:pPr marL="0" marR="0" lvl="0" indent="0" algn="l" defTabSz="457200" rtl="0" eaLnBrk="1" fontAlgn="base" latinLnBrk="0" hangingPunct="1">
              <a:lnSpc>
                <a:spcPct val="90000"/>
              </a:lnSpc>
              <a:spcBef>
                <a:spcPct val="0"/>
              </a:spcBef>
              <a:spcAft>
                <a:spcPct val="0"/>
              </a:spcAft>
              <a:buClrTx/>
              <a:buSzTx/>
              <a:buFont typeface="Arial" charset="0"/>
              <a:buNone/>
              <a:tabLst/>
              <a:defRPr/>
            </a:pPr>
            <a:endParaRPr lang="en-US" altLang="en-US" sz="2400" dirty="0">
              <a:solidFill>
                <a:srgbClr val="000000"/>
              </a:solidFill>
              <a:cs typeface="Arial" charset="0"/>
            </a:endParaRPr>
          </a:p>
          <a:p>
            <a:pPr marL="0" marR="0" lvl="0" indent="0" algn="l" defTabSz="457200" rtl="0" eaLnBrk="1" fontAlgn="base" latinLnBrk="0" hangingPunct="1">
              <a:lnSpc>
                <a:spcPct val="90000"/>
              </a:lnSpc>
              <a:spcBef>
                <a:spcPct val="0"/>
              </a:spcBef>
              <a:spcAft>
                <a:spcPct val="0"/>
              </a:spcAft>
              <a:buClrTx/>
              <a:buSzTx/>
              <a:buFont typeface="Arial" charset="0"/>
              <a:buNone/>
              <a:tabLst/>
              <a:defRPr/>
            </a:pPr>
            <a:r>
              <a:rPr kumimoji="0" lang="en-US" altLang="en-US" sz="28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rPr>
              <a:t>Making U.S. trade policy work better for American workers</a:t>
            </a:r>
            <a:endParaRPr kumimoji="0" lang="en-US" altLang="en-US" sz="20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457200" lvl="1" indent="0" fontAlgn="base">
              <a:lnSpc>
                <a:spcPct val="90000"/>
              </a:lnSpc>
              <a:spcBef>
                <a:spcPct val="0"/>
              </a:spcBef>
              <a:spcAft>
                <a:spcPct val="0"/>
              </a:spcAft>
              <a:buNone/>
              <a:defRPr/>
            </a:pPr>
            <a:endParaRPr kumimoji="0" lang="en-US" altLang="en-US"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0" lvl="0" indent="0" fontAlgn="base">
              <a:lnSpc>
                <a:spcPct val="90000"/>
              </a:lnSpc>
              <a:spcBef>
                <a:spcPct val="0"/>
              </a:spcBef>
              <a:spcAft>
                <a:spcPct val="0"/>
              </a:spcAft>
              <a:buNone/>
              <a:defRPr/>
            </a:pPr>
            <a:r>
              <a:rPr lang="en-US" altLang="en-US" sz="2800" dirty="0">
                <a:solidFill>
                  <a:srgbClr val="000000"/>
                </a:solidFill>
                <a:latin typeface="Trebuchet MS"/>
                <a:ea typeface="+mn-ea"/>
                <a:cs typeface="Arial" charset="0"/>
              </a:rPr>
              <a:t>Pursuing new trade deals and stronger enforcement to continue rebalancing America’s trade relationships</a:t>
            </a:r>
          </a:p>
          <a:p>
            <a:pPr lvl="0" fontAlgn="base">
              <a:lnSpc>
                <a:spcPct val="90000"/>
              </a:lnSpc>
              <a:spcBef>
                <a:spcPct val="0"/>
              </a:spcBef>
              <a:spcAft>
                <a:spcPct val="0"/>
              </a:spcAft>
              <a:defRPr/>
            </a:pPr>
            <a:endParaRPr lang="en-US" altLang="en-US" sz="1800" dirty="0">
              <a:solidFill>
                <a:srgbClr val="000000"/>
              </a:solidFill>
              <a:cs typeface="Arial" charset="0"/>
            </a:endParaRPr>
          </a:p>
          <a:p>
            <a:pPr marL="457200" marR="0" lvl="1" indent="0" algn="l" defTabSz="457200" rtl="0" eaLnBrk="1" fontAlgn="base" latinLnBrk="0" hangingPunct="1">
              <a:lnSpc>
                <a:spcPct val="90000"/>
              </a:lnSpc>
              <a:spcBef>
                <a:spcPct val="0"/>
              </a:spcBef>
              <a:spcAft>
                <a:spcPct val="0"/>
              </a:spcAft>
              <a:buClrTx/>
              <a:buSzTx/>
              <a:buFont typeface="Arial" charset="0"/>
              <a:buNone/>
              <a:tabLst/>
              <a:defRPr/>
            </a:pPr>
            <a:endParaRPr kumimoji="0" lang="en-US" altLang="en-US" sz="16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457200" marR="0" lvl="1" indent="0" algn="l" defTabSz="457200" rtl="0" eaLnBrk="1" fontAlgn="base" latinLnBrk="0" hangingPunct="1">
              <a:lnSpc>
                <a:spcPct val="90000"/>
              </a:lnSpc>
              <a:spcBef>
                <a:spcPct val="0"/>
              </a:spcBef>
              <a:spcAft>
                <a:spcPct val="0"/>
              </a:spcAft>
              <a:buClrTx/>
              <a:buSzTx/>
              <a:buFont typeface="Arial" charset="0"/>
              <a:buNone/>
              <a:tabLst/>
              <a:defRPr/>
            </a:pPr>
            <a:endParaRPr kumimoji="0" lang="en-US" altLang="en-US" sz="16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742950" marR="0" lvl="1"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6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742950" marR="0" lvl="1" indent="-285750" algn="l" defTabSz="457200" rtl="0" eaLnBrk="1" fontAlgn="base" latinLnBrk="0" hangingPunct="1">
              <a:lnSpc>
                <a:spcPct val="90000"/>
              </a:lnSpc>
              <a:spcBef>
                <a:spcPct val="0"/>
              </a:spcBef>
              <a:spcAft>
                <a:spcPct val="0"/>
              </a:spcAft>
              <a:buClrTx/>
              <a:buSzTx/>
              <a:buFont typeface="Arial" charset="0"/>
              <a:buChar char="–"/>
              <a:tabLst/>
              <a:defRPr/>
            </a:pPr>
            <a:endParaRPr kumimoji="0" lang="en-US" altLang="en-US" sz="16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a:p>
            <a:pPr marL="457200" marR="0" lvl="1" indent="0" algn="l" defTabSz="457200" rtl="0" eaLnBrk="1" fontAlgn="base" latinLnBrk="0" hangingPunct="1">
              <a:lnSpc>
                <a:spcPct val="90000"/>
              </a:lnSpc>
              <a:spcBef>
                <a:spcPct val="0"/>
              </a:spcBef>
              <a:spcAft>
                <a:spcPct val="0"/>
              </a:spcAft>
              <a:buClrTx/>
              <a:buSzTx/>
              <a:buFont typeface="Arial" charset="0"/>
              <a:buNone/>
              <a:tabLst/>
              <a:defRPr/>
            </a:pPr>
            <a:endParaRPr kumimoji="0" lang="en-US" altLang="en-US" sz="1600" b="0" i="0" u="none" strike="noStrike" kern="1200" cap="none" spc="0" normalizeH="0" baseline="0" noProof="0" dirty="0">
              <a:ln>
                <a:noFill/>
              </a:ln>
              <a:solidFill>
                <a:srgbClr val="000000"/>
              </a:solidFill>
              <a:effectLst/>
              <a:uLnTx/>
              <a:uFillTx/>
              <a:latin typeface="Trebuchet MS" pitchFamily="-106" charset="0"/>
              <a:ea typeface="ＭＳ Ｐゴシック" pitchFamily="-106" charset="-128"/>
              <a:cs typeface="Arial" charset="0"/>
            </a:endParaRPr>
          </a:p>
        </p:txBody>
      </p:sp>
    </p:spTree>
    <p:extLst>
      <p:ext uri="{BB962C8B-B14F-4D97-AF65-F5344CB8AC3E}">
        <p14:creationId xmlns:p14="http://schemas.microsoft.com/office/powerpoint/2010/main" val="1490204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011714-Julia-Hughes-USFIA-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011714-Julia-Hughes-USFIA-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011714-Julia-Hughes-USFIA-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011714-Julia-Hughes-USFIA-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BSI 16x9 template 2018">
  <a:themeElements>
    <a:clrScheme name="BSI">
      <a:dk1>
        <a:srgbClr val="000000"/>
      </a:dk1>
      <a:lt1>
        <a:srgbClr val="FFFFFF"/>
      </a:lt1>
      <a:dk2>
        <a:srgbClr val="FF2B1F"/>
      </a:dk2>
      <a:lt2>
        <a:srgbClr val="FFFFFF"/>
      </a:lt2>
      <a:accent1>
        <a:srgbClr val="FF2B1F"/>
      </a:accent1>
      <a:accent2>
        <a:srgbClr val="007D8A"/>
      </a:accent2>
      <a:accent3>
        <a:srgbClr val="00A3AD"/>
      </a:accent3>
      <a:accent4>
        <a:srgbClr val="6F6F6F"/>
      </a:accent4>
      <a:accent5>
        <a:srgbClr val="9B9B9B"/>
      </a:accent5>
      <a:accent6>
        <a:srgbClr val="E6F6F7"/>
      </a:accent6>
      <a:hlink>
        <a:srgbClr val="000000"/>
      </a:hlink>
      <a:folHlink>
        <a:srgbClr val="000000"/>
      </a:folHlink>
    </a:clrScheme>
    <a:fontScheme name="BSI">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600" dirty="0" err="1" smtClean="0"/>
        </a:defPPr>
      </a:lstStyle>
    </a:txDef>
  </a:objectDefaults>
  <a:extraClrSchemeLst/>
</a:theme>
</file>

<file path=ppt/theme/theme9.xml><?xml version="1.0" encoding="utf-8"?>
<a:theme xmlns:a="http://schemas.openxmlformats.org/drawingml/2006/main" name="3_011714-Julia-Hughes-USFIA-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1770</Words>
  <Application>Microsoft Office PowerPoint</Application>
  <PresentationFormat>On-screen Show (4:3)</PresentationFormat>
  <Paragraphs>315</Paragraphs>
  <Slides>40</Slides>
  <Notes>1</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40</vt:i4>
      </vt:variant>
    </vt:vector>
  </HeadingPairs>
  <TitlesOfParts>
    <vt:vector size="56" baseType="lpstr">
      <vt:lpstr>Arial</vt:lpstr>
      <vt:lpstr>Calibri</vt:lpstr>
      <vt:lpstr>MinionPro-Regular</vt:lpstr>
      <vt:lpstr>Tahoma</vt:lpstr>
      <vt:lpstr>Times New Roman</vt:lpstr>
      <vt:lpstr>Trebuchet MS</vt:lpstr>
      <vt:lpstr>011714-Julia-Hughes-USFIA-Presentation</vt:lpstr>
      <vt:lpstr>5_011714-Julia-Hughes-USFIA-Presentation</vt:lpstr>
      <vt:lpstr>Office Theme</vt:lpstr>
      <vt:lpstr>2_011714-Julia-Hughes-USFIA-Presentation</vt:lpstr>
      <vt:lpstr>2_Office Theme</vt:lpstr>
      <vt:lpstr>6_011714-Julia-Hughes-USFIA-Presentation</vt:lpstr>
      <vt:lpstr>3_Office Theme</vt:lpstr>
      <vt:lpstr>BSI 16x9 template 2018</vt:lpstr>
      <vt:lpstr>3_011714-Julia-Hughes-USFIA-Presentation</vt:lpstr>
      <vt:lpstr>5_Office Theme</vt:lpstr>
      <vt:lpstr>The Changing Landscape of World Textile Trade</vt:lpstr>
      <vt:lpstr>PowerPoint Presentation</vt:lpstr>
      <vt:lpstr>Our Work for the Industry</vt:lpstr>
      <vt:lpstr>USFIA Members &amp; Affiliates include…</vt:lpstr>
      <vt:lpstr>What does USFIA do?</vt:lpstr>
      <vt:lpstr>Today’s Trade Outlook</vt:lpstr>
      <vt:lpstr>Planning for Disruption and Uncertainty</vt:lpstr>
      <vt:lpstr>Sourcing Landscape </vt:lpstr>
      <vt:lpstr>Trump Administration Trade Agenda</vt:lpstr>
      <vt:lpstr>In three years, President Trump has…</vt:lpstr>
      <vt:lpstr>PowerPoint Presentation</vt:lpstr>
      <vt:lpstr>Higher Tariffs</vt:lpstr>
      <vt:lpstr>Trade Policy Uncertainty</vt:lpstr>
      <vt:lpstr>Trade Policy Uncertainty</vt:lpstr>
      <vt:lpstr>Trade Policy Uncertainty</vt:lpstr>
      <vt:lpstr>PowerPoint Presentation</vt:lpstr>
      <vt:lpstr>PowerPoint Presentation</vt:lpstr>
      <vt:lpstr>U.S-Mexico-Canada Agreement</vt:lpstr>
      <vt:lpstr>Tariff Threats </vt:lpstr>
      <vt:lpstr>Tariff Threats Today</vt:lpstr>
      <vt:lpstr>Top 5 GSP Imports, 2018 ($ in millions)</vt:lpstr>
      <vt:lpstr>Strategies for Fashion Brands and Retailers to Minimize the Impact of Trade Uncertainty</vt:lpstr>
      <vt:lpstr>Strategies for Brands and Retailers</vt:lpstr>
      <vt:lpstr>PowerPoint Presentation</vt:lpstr>
      <vt:lpstr>What Fashion Products Are Affected?  7.5% Tariffs on List 4A  </vt:lpstr>
      <vt:lpstr>Sourcing Trends</vt:lpstr>
      <vt:lpstr>Trend #1:  China remains the top supplier… but imports are falling</vt:lpstr>
      <vt:lpstr>PowerPoint Presentation</vt:lpstr>
      <vt:lpstr>Trend #2:  Top Asian apparel suppliers continue to profit from the pressure on China </vt:lpstr>
      <vt:lpstr>Trend #3:  Costs are rising from Asian suppliers  </vt:lpstr>
      <vt:lpstr>Trend #4:  Duty-free options dominate the hot new apparel suppliers  </vt:lpstr>
      <vt:lpstr>What do fashion brands and retailers think?   Perspectives from USFIA’s 2019 Fashion Industry Benchmarking Study</vt:lpstr>
      <vt:lpstr>How Execs Rank Sourcing</vt:lpstr>
      <vt:lpstr>Sustainability in the Retail Industry  </vt:lpstr>
      <vt:lpstr>PowerPoint Presentation</vt:lpstr>
      <vt:lpstr>PowerPoint Presentation</vt:lpstr>
      <vt:lpstr>PowerPoint Presentation</vt:lpstr>
      <vt:lpstr> Top Sourcing Concerns in 2019 vs Today</vt:lpstr>
      <vt:lpstr>What’s on the horizon?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mmetzner</dc:creator>
  <cp:lastModifiedBy>Julia Hughes</cp:lastModifiedBy>
  <cp:revision>118</cp:revision>
  <cp:lastPrinted>2019-05-22T20:29:24Z</cp:lastPrinted>
  <dcterms:created xsi:type="dcterms:W3CDTF">2019-01-24T19:31:21Z</dcterms:created>
  <dcterms:modified xsi:type="dcterms:W3CDTF">2020-02-21T15:49:45Z</dcterms:modified>
</cp:coreProperties>
</file>