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F05-30E9-4A1A-AAB3-99F69B6F60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7F507-B2FE-45D4-B160-657C6C21C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6DCA-1EA1-49FC-8CC4-E93B4AD15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Centralized excess property operation’s furniture catalog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40724-12C7-4AF9-8D6C-152CFB37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6600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Sample of Furniture stored at the warehouse</a:t>
            </a:r>
          </a:p>
          <a:p>
            <a:r>
              <a:rPr lang="en-US" dirty="0"/>
              <a:t>               </a:t>
            </a:r>
          </a:p>
          <a:p>
            <a:r>
              <a:rPr lang="en-US" cap="none" dirty="0"/>
              <a:t>Address:  USDA, CEPO</a:t>
            </a:r>
          </a:p>
          <a:p>
            <a:r>
              <a:rPr lang="en-US" cap="none" dirty="0"/>
              <a:t>              6351 </a:t>
            </a:r>
            <a:r>
              <a:rPr lang="en-US" cap="none" dirty="0" err="1"/>
              <a:t>Ammendale</a:t>
            </a:r>
            <a:r>
              <a:rPr lang="en-US" cap="none" dirty="0"/>
              <a:t> Road</a:t>
            </a:r>
          </a:p>
          <a:p>
            <a:r>
              <a:rPr lang="en-US" cap="none" dirty="0"/>
              <a:t>              Beltsville, MD 20705</a:t>
            </a:r>
          </a:p>
          <a:p>
            <a:r>
              <a:rPr lang="en-US" cap="none" dirty="0"/>
              <a:t>Contact: Leslie Fisher on (301) 394-0441 for Appointment Screening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8076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ecutive Chairs">
            <a:extLst>
              <a:ext uri="{FF2B5EF4-FFF2-40B4-BE49-F238E27FC236}">
                <a16:creationId xmlns:a16="http://schemas.microsoft.com/office/drawing/2014/main" id="{F6928A35-0299-46CF-93DB-9DB4D00B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rgonomic Chairs">
            <a:extLst>
              <a:ext uri="{FF2B5EF4-FFF2-40B4-BE49-F238E27FC236}">
                <a16:creationId xmlns:a16="http://schemas.microsoft.com/office/drawing/2014/main" id="{BDCC6514-B139-45BF-99E4-6D123F87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710339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mputer Chairs">
            <a:extLst>
              <a:ext uri="{FF2B5EF4-FFF2-40B4-BE49-F238E27FC236}">
                <a16:creationId xmlns:a16="http://schemas.microsoft.com/office/drawing/2014/main" id="{B6397F34-48C3-470B-80CC-6991AA82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cKinley Faux Leather Captain's Chair">
            <a:extLst>
              <a:ext uri="{FF2B5EF4-FFF2-40B4-BE49-F238E27FC236}">
                <a16:creationId xmlns:a16="http://schemas.microsoft.com/office/drawing/2014/main" id="{DA482261-1A90-4A62-A292-EA8397FA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429000"/>
            <a:ext cx="238125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2C5DF-9D22-452E-A569-105434B063D7}"/>
              </a:ext>
            </a:extLst>
          </p:cNvPr>
          <p:cNvSpPr txBox="1"/>
          <p:nvPr/>
        </p:nvSpPr>
        <p:spPr>
          <a:xfrm>
            <a:off x="85725" y="-3691"/>
            <a:ext cx="51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Assorted Chairs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729B4-0E48-4836-8443-350646242891}"/>
              </a:ext>
            </a:extLst>
          </p:cNvPr>
          <p:cNvSpPr txBox="1"/>
          <p:nvPr/>
        </p:nvSpPr>
        <p:spPr>
          <a:xfrm>
            <a:off x="3590925" y="73556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Rotary Chair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1529D-F840-4A07-99BD-85A1AAEE6229}"/>
              </a:ext>
            </a:extLst>
          </p:cNvPr>
          <p:cNvSpPr txBox="1"/>
          <p:nvPr/>
        </p:nvSpPr>
        <p:spPr>
          <a:xfrm>
            <a:off x="10086975" y="65722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 Chair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93BF7-129A-4499-B654-2CD6092AFC4B}"/>
              </a:ext>
            </a:extLst>
          </p:cNvPr>
          <p:cNvSpPr txBox="1"/>
          <p:nvPr/>
        </p:nvSpPr>
        <p:spPr>
          <a:xfrm>
            <a:off x="6210301" y="3979307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Ergo Chair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0E345-6DF9-45CE-B88F-5EBCF7E16527}"/>
              </a:ext>
            </a:extLst>
          </p:cNvPr>
          <p:cNvSpPr txBox="1"/>
          <p:nvPr/>
        </p:nvSpPr>
        <p:spPr>
          <a:xfrm>
            <a:off x="10210799" y="3609975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Straight Leg Chair w/Arms</a:t>
            </a:r>
          </a:p>
        </p:txBody>
      </p:sp>
    </p:spTree>
    <p:extLst>
      <p:ext uri="{BB962C8B-B14F-4D97-AF65-F5344CB8AC3E}">
        <p14:creationId xmlns:p14="http://schemas.microsoft.com/office/powerpoint/2010/main" val="428241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Quality Components Plus Elizabeth Ocean Wingback Chair-7000-12 - The Home  Depot">
            <a:extLst>
              <a:ext uri="{FF2B5EF4-FFF2-40B4-BE49-F238E27FC236}">
                <a16:creationId xmlns:a16="http://schemas.microsoft.com/office/drawing/2014/main" id="{EDCF01B3-F797-417C-A505-886B4A5B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" y="446603"/>
            <a:ext cx="2847975" cy="24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sey Loveseat Sleeper (King Size) by Luonto Furniture">
            <a:extLst>
              <a:ext uri="{FF2B5EF4-FFF2-40B4-BE49-F238E27FC236}">
                <a16:creationId xmlns:a16="http://schemas.microsoft.com/office/drawing/2014/main" id="{8420B07C-C14C-4ADE-9FB5-00F2C091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4217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SA Approved Furniture | 1-800-531-1354 | Trusted: 30+ Years Experience -  Office Desk, Office Chairs, Conference Tables, Executive Desks and more!">
            <a:extLst>
              <a:ext uri="{FF2B5EF4-FFF2-40B4-BE49-F238E27FC236}">
                <a16:creationId xmlns:a16="http://schemas.microsoft.com/office/drawing/2014/main" id="{6AB3D147-C59D-4EEB-8923-CA2CD9E1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71" y="204787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Office Couches: Modern Office Break Room &amp; Reception Sofas | NBF">
            <a:extLst>
              <a:ext uri="{FF2B5EF4-FFF2-40B4-BE49-F238E27FC236}">
                <a16:creationId xmlns:a16="http://schemas.microsoft.com/office/drawing/2014/main" id="{3626F5E7-38A8-4153-A6B7-89122E73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7" y="3648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E8F0C-247C-4FC4-A129-C315A96C9CE6}"/>
              </a:ext>
            </a:extLst>
          </p:cNvPr>
          <p:cNvSpPr txBox="1"/>
          <p:nvPr/>
        </p:nvSpPr>
        <p:spPr>
          <a:xfrm>
            <a:off x="57149" y="-14368"/>
            <a:ext cx="555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Wingback Chairs, Sofa and Loveseat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09284-DA56-4B0E-A722-0246330BCE4B}"/>
              </a:ext>
            </a:extLst>
          </p:cNvPr>
          <p:cNvSpPr txBox="1"/>
          <p:nvPr/>
        </p:nvSpPr>
        <p:spPr>
          <a:xfrm>
            <a:off x="3117056" y="804109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Wingback</a:t>
            </a:r>
          </a:p>
        </p:txBody>
      </p:sp>
      <p:pic>
        <p:nvPicPr>
          <p:cNvPr id="9228" name="Picture 12" descr="Oversized Vinyl Guest Chair">
            <a:extLst>
              <a:ext uri="{FF2B5EF4-FFF2-40B4-BE49-F238E27FC236}">
                <a16:creationId xmlns:a16="http://schemas.microsoft.com/office/drawing/2014/main" id="{93D9942C-2E5D-48CA-8BE5-076B2215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" y="3118366"/>
            <a:ext cx="3276600" cy="30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27A91-8646-4657-BB4B-66359A1D05F0}"/>
              </a:ext>
            </a:extLst>
          </p:cNvPr>
          <p:cNvSpPr txBox="1"/>
          <p:nvPr/>
        </p:nvSpPr>
        <p:spPr>
          <a:xfrm>
            <a:off x="3290886" y="4530168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Easy 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88B5C-9E60-44E6-8823-0C720D9C85D0}"/>
              </a:ext>
            </a:extLst>
          </p:cNvPr>
          <p:cNvSpPr txBox="1"/>
          <p:nvPr/>
        </p:nvSpPr>
        <p:spPr>
          <a:xfrm>
            <a:off x="7107713" y="2171700"/>
            <a:ext cx="20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Executive Sofa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BEEED-8C6B-431E-AAF6-C03BB39672F9}"/>
              </a:ext>
            </a:extLst>
          </p:cNvPr>
          <p:cNvSpPr txBox="1"/>
          <p:nvPr/>
        </p:nvSpPr>
        <p:spPr>
          <a:xfrm>
            <a:off x="10086976" y="5905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Loveseat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A43D7-FE5D-4D3F-9956-B32F3541C931}"/>
              </a:ext>
            </a:extLst>
          </p:cNvPr>
          <p:cNvSpPr txBox="1"/>
          <p:nvPr/>
        </p:nvSpPr>
        <p:spPr>
          <a:xfrm>
            <a:off x="9920288" y="3829050"/>
            <a:ext cx="182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Sofa</a:t>
            </a:r>
          </a:p>
        </p:txBody>
      </p:sp>
    </p:spTree>
    <p:extLst>
      <p:ext uri="{BB962C8B-B14F-4D97-AF65-F5344CB8AC3E}">
        <p14:creationId xmlns:p14="http://schemas.microsoft.com/office/powerpoint/2010/main" val="338072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ectrum Four Drawer Lateral File - 36&quot;W">
            <a:extLst>
              <a:ext uri="{FF2B5EF4-FFF2-40B4-BE49-F238E27FC236}">
                <a16:creationId xmlns:a16="http://schemas.microsoft.com/office/drawing/2014/main" id="{6A046ABD-B827-4700-99E7-C56E7F85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pectrum Three Drawer Lateral File - 36&quot;W">
            <a:extLst>
              <a:ext uri="{FF2B5EF4-FFF2-40B4-BE49-F238E27FC236}">
                <a16:creationId xmlns:a16="http://schemas.microsoft.com/office/drawing/2014/main" id="{DF49AEDE-E6EE-4F0B-A2F7-324069EF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36&quot;W Two Drawer Lateral File">
            <a:extLst>
              <a:ext uri="{FF2B5EF4-FFF2-40B4-BE49-F238E27FC236}">
                <a16:creationId xmlns:a16="http://schemas.microsoft.com/office/drawing/2014/main" id="{0D7FAEEC-489B-4005-BC4D-D041C06D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55" y="33051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wo Drawer Letter Size Vertical File">
            <a:extLst>
              <a:ext uri="{FF2B5EF4-FFF2-40B4-BE49-F238E27FC236}">
                <a16:creationId xmlns:a16="http://schemas.microsoft.com/office/drawing/2014/main" id="{22CCD8B5-7976-43A8-9ED7-BCDD368B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14261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ive Drawer Letter Size Vertical File">
            <a:extLst>
              <a:ext uri="{FF2B5EF4-FFF2-40B4-BE49-F238E27FC236}">
                <a16:creationId xmlns:a16="http://schemas.microsoft.com/office/drawing/2014/main" id="{022ADE69-CA05-4FD8-9D1B-EAB549649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55" y="6229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3C353-D01A-45E8-A2B3-0E58D216AB9B}"/>
              </a:ext>
            </a:extLst>
          </p:cNvPr>
          <p:cNvSpPr txBox="1"/>
          <p:nvPr/>
        </p:nvSpPr>
        <p:spPr>
          <a:xfrm>
            <a:off x="1016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Metal File / Storage Cabinets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7627D-7270-4613-BFDB-EDBED0D9044B}"/>
              </a:ext>
            </a:extLst>
          </p:cNvPr>
          <p:cNvSpPr txBox="1"/>
          <p:nvPr/>
        </p:nvSpPr>
        <p:spPr>
          <a:xfrm>
            <a:off x="7335520" y="3982720"/>
            <a:ext cx="116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Drawer Lateral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7C54C-E60A-407D-9CB5-0EDF48804F1C}"/>
              </a:ext>
            </a:extLst>
          </p:cNvPr>
          <p:cNvSpPr txBox="1"/>
          <p:nvPr/>
        </p:nvSpPr>
        <p:spPr>
          <a:xfrm>
            <a:off x="7569200" y="1334135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Drawer Letter File Cabinet</a:t>
            </a:r>
          </a:p>
          <a:p>
            <a:r>
              <a:rPr lang="en-US" dirty="0"/>
              <a:t>4 Drawer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34372-61D4-4381-9727-247EA68FDA3F}"/>
              </a:ext>
            </a:extLst>
          </p:cNvPr>
          <p:cNvSpPr txBox="1"/>
          <p:nvPr/>
        </p:nvSpPr>
        <p:spPr>
          <a:xfrm>
            <a:off x="2651760" y="405384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Drawer Lateral File Cabinet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9CE83-A93E-436A-B92B-7464C3AA317A}"/>
              </a:ext>
            </a:extLst>
          </p:cNvPr>
          <p:cNvSpPr txBox="1"/>
          <p:nvPr/>
        </p:nvSpPr>
        <p:spPr>
          <a:xfrm>
            <a:off x="2651760" y="78232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Drawer Lateral File Cabinet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60F35-F390-411C-BA98-BBB3B7941C5F}"/>
              </a:ext>
            </a:extLst>
          </p:cNvPr>
          <p:cNvSpPr txBox="1"/>
          <p:nvPr/>
        </p:nvSpPr>
        <p:spPr>
          <a:xfrm>
            <a:off x="10911840" y="3305175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Drawer Letter File Cabinet</a:t>
            </a:r>
          </a:p>
        </p:txBody>
      </p:sp>
    </p:spTree>
    <p:extLst>
      <p:ext uri="{BB962C8B-B14F-4D97-AF65-F5344CB8AC3E}">
        <p14:creationId xmlns:p14="http://schemas.microsoft.com/office/powerpoint/2010/main" val="383295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AB771-B7A0-4BEC-AC8C-EAABE5572DAB}"/>
              </a:ext>
            </a:extLst>
          </p:cNvPr>
          <p:cNvSpPr txBox="1"/>
          <p:nvPr/>
        </p:nvSpPr>
        <p:spPr>
          <a:xfrm>
            <a:off x="0" y="0"/>
            <a:ext cx="63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Wardrobes Wood or Metal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E25F0-D9B3-488B-A573-B291FA4B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240"/>
            <a:ext cx="4450080" cy="5303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01274-376F-4CD7-B87C-BFD44DE2EA4E}"/>
              </a:ext>
            </a:extLst>
          </p:cNvPr>
          <p:cNvSpPr txBox="1"/>
          <p:nvPr/>
        </p:nvSpPr>
        <p:spPr>
          <a:xfrm>
            <a:off x="4450080" y="1036320"/>
            <a:ext cx="23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Door Wardrobe with storage drawer</a:t>
            </a:r>
          </a:p>
        </p:txBody>
      </p:sp>
      <p:pic>
        <p:nvPicPr>
          <p:cNvPr id="11266" name="Picture 2" descr="Steel Wardrobe Storage Cabinet - 36&quot;W x 72&quot;H">
            <a:extLst>
              <a:ext uri="{FF2B5EF4-FFF2-40B4-BE49-F238E27FC236}">
                <a16:creationId xmlns:a16="http://schemas.microsoft.com/office/drawing/2014/main" id="{C7D28829-A228-4E50-AE1F-756C992D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777240"/>
            <a:ext cx="3496945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36C5E-6A78-41E6-ACC8-8BE415129D81}"/>
              </a:ext>
            </a:extLst>
          </p:cNvPr>
          <p:cNvSpPr txBox="1"/>
          <p:nvPr/>
        </p:nvSpPr>
        <p:spPr>
          <a:xfrm>
            <a:off x="10293985" y="908149"/>
            <a:ext cx="189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Door Metal Wardrobe</a:t>
            </a:r>
          </a:p>
        </p:txBody>
      </p:sp>
    </p:spTree>
    <p:extLst>
      <p:ext uri="{BB962C8B-B14F-4D97-AF65-F5344CB8AC3E}">
        <p14:creationId xmlns:p14="http://schemas.microsoft.com/office/powerpoint/2010/main" val="339256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F0516-768D-4533-8294-06753EF3DF9E}"/>
              </a:ext>
            </a:extLst>
          </p:cNvPr>
          <p:cNvSpPr txBox="1"/>
          <p:nvPr/>
        </p:nvSpPr>
        <p:spPr>
          <a:xfrm>
            <a:off x="0" y="0"/>
            <a:ext cx="62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Lamps and Mirror</a:t>
            </a:r>
          </a:p>
        </p:txBody>
      </p:sp>
      <p:pic>
        <p:nvPicPr>
          <p:cNvPr id="4" name="Picture 3" descr="A picture containing lamp&#10;&#10;Description automatically generated">
            <a:extLst>
              <a:ext uri="{FF2B5EF4-FFF2-40B4-BE49-F238E27FC236}">
                <a16:creationId xmlns:a16="http://schemas.microsoft.com/office/drawing/2014/main" id="{5854E3F5-400F-4B46-BBF5-0A58A639B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80" y="1960880"/>
            <a:ext cx="3700780" cy="4030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BACCA-19D9-40EC-B1EB-FFF2B3954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763"/>
            <a:ext cx="3352800" cy="2585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144D6-B913-49F4-8521-A81430B5B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6621"/>
            <a:ext cx="3352800" cy="2724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F894A-9BFE-462D-892B-9628C2A0A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3083077"/>
            <a:ext cx="3143250" cy="304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27A6A8-CABC-4D96-92B4-1EC2F935B22A}"/>
              </a:ext>
            </a:extLst>
          </p:cNvPr>
          <p:cNvSpPr txBox="1"/>
          <p:nvPr/>
        </p:nvSpPr>
        <p:spPr>
          <a:xfrm>
            <a:off x="8524240" y="1239520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Lamp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F2E1F-3286-440D-8185-17967D99ED26}"/>
              </a:ext>
            </a:extLst>
          </p:cNvPr>
          <p:cNvSpPr txBox="1"/>
          <p:nvPr/>
        </p:nvSpPr>
        <p:spPr>
          <a:xfrm>
            <a:off x="4551680" y="2418080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Wood Framed Mirror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187016-73EC-4BEA-BD1E-642E6451249C}"/>
              </a:ext>
            </a:extLst>
          </p:cNvPr>
          <p:cNvSpPr txBox="1"/>
          <p:nvPr/>
        </p:nvSpPr>
        <p:spPr>
          <a:xfrm>
            <a:off x="45720" y="474431"/>
            <a:ext cx="30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Brass Desk Lamps</a:t>
            </a:r>
          </a:p>
        </p:txBody>
      </p:sp>
    </p:spTree>
    <p:extLst>
      <p:ext uri="{BB962C8B-B14F-4D97-AF65-F5344CB8AC3E}">
        <p14:creationId xmlns:p14="http://schemas.microsoft.com/office/powerpoint/2010/main" val="315552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502F7-C4C3-4FA1-B4F9-4CCC3CA534BC}"/>
              </a:ext>
            </a:extLst>
          </p:cNvPr>
          <p:cNvSpPr txBox="1"/>
          <p:nvPr/>
        </p:nvSpPr>
        <p:spPr>
          <a:xfrm>
            <a:off x="0" y="0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Coat Trees Metal/Wood  &amp; Bookstand</a:t>
            </a:r>
          </a:p>
        </p:txBody>
      </p:sp>
      <p:pic>
        <p:nvPicPr>
          <p:cNvPr id="4" name="Picture 3" descr="A picture containing lamp&#10;&#10;Description automatically generated">
            <a:extLst>
              <a:ext uri="{FF2B5EF4-FFF2-40B4-BE49-F238E27FC236}">
                <a16:creationId xmlns:a16="http://schemas.microsoft.com/office/drawing/2014/main" id="{79C41DB5-9F66-4B02-9849-240476D4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1" y="2438400"/>
            <a:ext cx="3657600" cy="3657600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505730BC-A94F-48CB-BEF5-17461C301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59" y="2438400"/>
            <a:ext cx="3200400" cy="3657599"/>
          </a:xfrm>
          <a:prstGeom prst="rect">
            <a:avLst/>
          </a:prstGeom>
        </p:spPr>
      </p:pic>
      <p:pic>
        <p:nvPicPr>
          <p:cNvPr id="8" name="Picture 7" descr="A picture containing table, furniture, worktable, stand&#10;&#10;Description automatically generated">
            <a:extLst>
              <a:ext uri="{FF2B5EF4-FFF2-40B4-BE49-F238E27FC236}">
                <a16:creationId xmlns:a16="http://schemas.microsoft.com/office/drawing/2014/main" id="{30FE4DFB-2FC3-47EC-817B-BE87FC162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536" y="3429000"/>
            <a:ext cx="2147824" cy="2296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487627-D78B-4FFE-B5F1-EFE2AC0F48F6}"/>
              </a:ext>
            </a:extLst>
          </p:cNvPr>
          <p:cNvSpPr txBox="1"/>
          <p:nvPr/>
        </p:nvSpPr>
        <p:spPr>
          <a:xfrm>
            <a:off x="883919" y="1452880"/>
            <a:ext cx="1069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Metal Coat Tree					Wood Standard Coat Tree				 Bookstand</a:t>
            </a:r>
          </a:p>
        </p:txBody>
      </p:sp>
    </p:spTree>
    <p:extLst>
      <p:ext uri="{BB962C8B-B14F-4D97-AF65-F5344CB8AC3E}">
        <p14:creationId xmlns:p14="http://schemas.microsoft.com/office/powerpoint/2010/main" val="7377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BB1A3-C073-4360-A07A-F3E074B93E7A}"/>
              </a:ext>
            </a:extLst>
          </p:cNvPr>
          <p:cNvSpPr txBox="1"/>
          <p:nvPr/>
        </p:nvSpPr>
        <p:spPr>
          <a:xfrm>
            <a:off x="4591050" y="215384"/>
            <a:ext cx="75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74622-C52B-458C-968D-AE0270462820}"/>
              </a:ext>
            </a:extLst>
          </p:cNvPr>
          <p:cNvSpPr txBox="1"/>
          <p:nvPr/>
        </p:nvSpPr>
        <p:spPr>
          <a:xfrm>
            <a:off x="571500" y="1485900"/>
            <a:ext cx="10077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Desk--------------------------------------------------------------------- Page 3</a:t>
            </a:r>
          </a:p>
          <a:p>
            <a:r>
              <a:rPr lang="en-US" dirty="0"/>
              <a:t>Credenzas &amp; Hutch--------------------------------------------------- Page 4</a:t>
            </a:r>
          </a:p>
          <a:p>
            <a:r>
              <a:rPr lang="en-US" dirty="0"/>
              <a:t>Working Stations------------------------------------------------------ Page 5</a:t>
            </a:r>
          </a:p>
          <a:p>
            <a:r>
              <a:rPr lang="en-US" dirty="0"/>
              <a:t>End Tables &amp; Coffee Tables------------------------------------------- Page 6</a:t>
            </a:r>
          </a:p>
          <a:p>
            <a:r>
              <a:rPr lang="en-US" dirty="0"/>
              <a:t>Conference Tables----------------------------------------------------- Page 7</a:t>
            </a:r>
          </a:p>
          <a:p>
            <a:r>
              <a:rPr lang="en-US" dirty="0"/>
              <a:t>Storage and File Cabinets-------------------------------------------- Page 8</a:t>
            </a:r>
          </a:p>
          <a:p>
            <a:r>
              <a:rPr lang="en-US" dirty="0"/>
              <a:t>Bookcases-------------------------------------------------------------- Page 9</a:t>
            </a:r>
          </a:p>
          <a:p>
            <a:r>
              <a:rPr lang="en-US" dirty="0"/>
              <a:t>Assorted Chairs------------------------------------------------------- Page 10</a:t>
            </a:r>
          </a:p>
          <a:p>
            <a:r>
              <a:rPr lang="en-US" dirty="0"/>
              <a:t>Wingback Chairs, Easy Chairs, Sofas &amp; Loveseats--------------- Page 11</a:t>
            </a:r>
          </a:p>
          <a:p>
            <a:r>
              <a:rPr lang="en-US" dirty="0"/>
              <a:t>Metal File / Storage Cabinets--------------------------------------- Page 12 </a:t>
            </a:r>
          </a:p>
          <a:p>
            <a:r>
              <a:rPr lang="en-US" dirty="0"/>
              <a:t>Wardrobes------------------------------------------------------------- Page 13</a:t>
            </a:r>
          </a:p>
          <a:p>
            <a:r>
              <a:rPr lang="en-US" dirty="0"/>
              <a:t>Lamps &amp; Mirror-------------------------------------------------------- Page 14</a:t>
            </a:r>
          </a:p>
          <a:p>
            <a:r>
              <a:rPr lang="en-US" dirty="0"/>
              <a:t>Coat Trees &amp; Bookstand--------------------------------------------- Page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4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de view of desk with drawers closed">
            <a:extLst>
              <a:ext uri="{FF2B5EF4-FFF2-40B4-BE49-F238E27FC236}">
                <a16:creationId xmlns:a16="http://schemas.microsoft.com/office/drawing/2014/main" id="{4C8C3053-2E94-4E67-AD1E-D43A1808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" y="350520"/>
            <a:ext cx="3276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nt Lafayette L-Desk with Right Return - Deep Walnut">
            <a:extLst>
              <a:ext uri="{FF2B5EF4-FFF2-40B4-BE49-F238E27FC236}">
                <a16:creationId xmlns:a16="http://schemas.microsoft.com/office/drawing/2014/main" id="{82560232-8D11-4128-9DA1-937975A1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0"/>
            <a:ext cx="3276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ditional U-Desk with Left Bridge">
            <a:extLst>
              <a:ext uri="{FF2B5EF4-FFF2-40B4-BE49-F238E27FC236}">
                <a16:creationId xmlns:a16="http://schemas.microsoft.com/office/drawing/2014/main" id="{753E56AF-CC89-46F6-BC0E-7F6514EC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50520"/>
            <a:ext cx="3276600" cy="26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act Computer Desk - 57&quot;W - Cherry">
            <a:extLst>
              <a:ext uri="{FF2B5EF4-FFF2-40B4-BE49-F238E27FC236}">
                <a16:creationId xmlns:a16="http://schemas.microsoft.com/office/drawing/2014/main" id="{848A9295-5604-4D64-A6F6-BC6A6BF9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2" y="282956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2CE0F-7634-49B8-B7E9-10FCC3441186}"/>
              </a:ext>
            </a:extLst>
          </p:cNvPr>
          <p:cNvSpPr txBox="1"/>
          <p:nvPr/>
        </p:nvSpPr>
        <p:spPr>
          <a:xfrm>
            <a:off x="3362324" y="751840"/>
            <a:ext cx="2276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Executive Desk Sizes:</a:t>
            </a:r>
          </a:p>
          <a:p>
            <a:r>
              <a:rPr lang="en-US" dirty="0"/>
              <a:t>72x36</a:t>
            </a:r>
          </a:p>
          <a:p>
            <a:r>
              <a:rPr lang="en-US" dirty="0"/>
              <a:t>68x36</a:t>
            </a:r>
          </a:p>
          <a:p>
            <a:r>
              <a:rPr lang="en-US" dirty="0"/>
              <a:t>60x30 - Secretary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48787-3E6D-4677-9515-C5F5BF54AE98}"/>
              </a:ext>
            </a:extLst>
          </p:cNvPr>
          <p:cNvSpPr txBox="1"/>
          <p:nvPr/>
        </p:nvSpPr>
        <p:spPr>
          <a:xfrm>
            <a:off x="9305925" y="1038225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U-Shape Desk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87C5F-6F79-4ED4-9FB7-3965A7FE974D}"/>
              </a:ext>
            </a:extLst>
          </p:cNvPr>
          <p:cNvSpPr txBox="1"/>
          <p:nvPr/>
        </p:nvSpPr>
        <p:spPr>
          <a:xfrm>
            <a:off x="3362324" y="4000500"/>
            <a:ext cx="219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L-Unit Desk</a:t>
            </a:r>
          </a:p>
          <a:p>
            <a:r>
              <a:rPr lang="en-US" dirty="0"/>
              <a:t>Left or Right Returns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C9BE5-ABFF-49B3-9523-B103D3F291B3}"/>
              </a:ext>
            </a:extLst>
          </p:cNvPr>
          <p:cNvSpPr txBox="1"/>
          <p:nvPr/>
        </p:nvSpPr>
        <p:spPr>
          <a:xfrm>
            <a:off x="9139237" y="3801110"/>
            <a:ext cx="2690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Secretary or Student Double Pedestal Desk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A2353-804D-4299-B601-B59DE4148082}"/>
              </a:ext>
            </a:extLst>
          </p:cNvPr>
          <p:cNvSpPr txBox="1"/>
          <p:nvPr/>
        </p:nvSpPr>
        <p:spPr>
          <a:xfrm>
            <a:off x="0" y="25400"/>
            <a:ext cx="678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Desk, Executive, L-Unit, U-Shape , Secretary</a:t>
            </a:r>
          </a:p>
        </p:txBody>
      </p:sp>
    </p:spTree>
    <p:extLst>
      <p:ext uri="{BB962C8B-B14F-4D97-AF65-F5344CB8AC3E}">
        <p14:creationId xmlns:p14="http://schemas.microsoft.com/office/powerpoint/2010/main" val="22076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314F0-0174-4A33-B6A2-120B44CE4148}"/>
              </a:ext>
            </a:extLst>
          </p:cNvPr>
          <p:cNvSpPr txBox="1"/>
          <p:nvPr/>
        </p:nvSpPr>
        <p:spPr>
          <a:xfrm>
            <a:off x="0" y="9525"/>
            <a:ext cx="664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Credenzas and Hutch</a:t>
            </a:r>
          </a:p>
        </p:txBody>
      </p:sp>
      <p:pic>
        <p:nvPicPr>
          <p:cNvPr id="10242" name="Picture 2" descr="Storage Credenza - 72&quot;W">
            <a:extLst>
              <a:ext uri="{FF2B5EF4-FFF2-40B4-BE49-F238E27FC236}">
                <a16:creationId xmlns:a16="http://schemas.microsoft.com/office/drawing/2014/main" id="{B022EFF1-61E1-4E9B-93A3-04410D0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" y="116732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onoma Four-Door Credenza">
            <a:extLst>
              <a:ext uri="{FF2B5EF4-FFF2-40B4-BE49-F238E27FC236}">
                <a16:creationId xmlns:a16="http://schemas.microsoft.com/office/drawing/2014/main" id="{02D4A00A-EF72-423C-83DC-776C2BCE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" y="3548578"/>
            <a:ext cx="2381250" cy="25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71&quot;W Hutch for Credenza">
            <a:extLst>
              <a:ext uri="{FF2B5EF4-FFF2-40B4-BE49-F238E27FC236}">
                <a16:creationId xmlns:a16="http://schemas.microsoft.com/office/drawing/2014/main" id="{C72B3112-B061-4D7C-AF99-C077CA00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10" y="1047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abinet, kitchen, furniture, indoor&#10;&#10;Description automatically generated">
            <a:extLst>
              <a:ext uri="{FF2B5EF4-FFF2-40B4-BE49-F238E27FC236}">
                <a16:creationId xmlns:a16="http://schemas.microsoft.com/office/drawing/2014/main" id="{82688B6C-8492-4E97-BC61-02F9ACD84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25" y="2238375"/>
            <a:ext cx="4368800" cy="2971800"/>
          </a:xfrm>
          <a:prstGeom prst="rect">
            <a:avLst/>
          </a:prstGeom>
        </p:spPr>
      </p:pic>
      <p:pic>
        <p:nvPicPr>
          <p:cNvPr id="6" name="Picture 5" descr="A picture containing furniture, table, seat, sofa&#10;&#10;Description automatically generated">
            <a:extLst>
              <a:ext uri="{FF2B5EF4-FFF2-40B4-BE49-F238E27FC236}">
                <a16:creationId xmlns:a16="http://schemas.microsoft.com/office/drawing/2014/main" id="{B76FFEBA-AD8A-4D76-831E-7C17E9858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310" y="3429000"/>
            <a:ext cx="2381250" cy="2669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C5E258-6DC8-4D82-8EDC-357778B72C26}"/>
              </a:ext>
            </a:extLst>
          </p:cNvPr>
          <p:cNvSpPr txBox="1"/>
          <p:nvPr/>
        </p:nvSpPr>
        <p:spPr>
          <a:xfrm>
            <a:off x="16827" y="678418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Credenzas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76C01-D0CF-4870-9A10-BE9C59745243}"/>
              </a:ext>
            </a:extLst>
          </p:cNvPr>
          <p:cNvSpPr txBox="1"/>
          <p:nvPr/>
        </p:nvSpPr>
        <p:spPr>
          <a:xfrm>
            <a:off x="8957310" y="425569"/>
            <a:ext cx="225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Hutch</a:t>
            </a:r>
          </a:p>
        </p:txBody>
      </p:sp>
    </p:spTree>
    <p:extLst>
      <p:ext uri="{BB962C8B-B14F-4D97-AF65-F5344CB8AC3E}">
        <p14:creationId xmlns:p14="http://schemas.microsoft.com/office/powerpoint/2010/main" val="213711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bella Adjustable Height Table Desk - 48&quot;W">
            <a:extLst>
              <a:ext uri="{FF2B5EF4-FFF2-40B4-BE49-F238E27FC236}">
                <a16:creationId xmlns:a16="http://schemas.microsoft.com/office/drawing/2014/main" id="{75DE230C-4616-482E-A3C1-DF8F81F7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" y="467360"/>
            <a:ext cx="3276600" cy="30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ngle Pedestal Writing Desk - 47&quot;W - Cherry">
            <a:extLst>
              <a:ext uri="{FF2B5EF4-FFF2-40B4-BE49-F238E27FC236}">
                <a16:creationId xmlns:a16="http://schemas.microsoft.com/office/drawing/2014/main" id="{93A0BF01-2932-44AA-A090-A364EC67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" y="3119120"/>
            <a:ext cx="3276600" cy="30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A6E01F-6B8A-43BD-9C93-7BE42A709AD9}"/>
              </a:ext>
            </a:extLst>
          </p:cNvPr>
          <p:cNvSpPr txBox="1"/>
          <p:nvPr/>
        </p:nvSpPr>
        <p:spPr>
          <a:xfrm>
            <a:off x="3901440" y="7366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Adjustable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E6FDA-2646-4E24-AF0A-8B1C03AFCD32}"/>
              </a:ext>
            </a:extLst>
          </p:cNvPr>
          <p:cNvSpPr txBox="1"/>
          <p:nvPr/>
        </p:nvSpPr>
        <p:spPr>
          <a:xfrm>
            <a:off x="3799840" y="4216400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Desk</a:t>
            </a:r>
          </a:p>
        </p:txBody>
      </p:sp>
      <p:pic>
        <p:nvPicPr>
          <p:cNvPr id="2054" name="Picture 6" descr="Westgate Writing Desk - 68&quot;W x 28&quot;D">
            <a:extLst>
              <a:ext uri="{FF2B5EF4-FFF2-40B4-BE49-F238E27FC236}">
                <a16:creationId xmlns:a16="http://schemas.microsoft.com/office/drawing/2014/main" id="{7561D925-E103-428C-8339-75DABD65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35" y="35369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storia Compact Table Desk with Modesty Panel - 60&quot;W x 30&quot;D">
            <a:extLst>
              <a:ext uri="{FF2B5EF4-FFF2-40B4-BE49-F238E27FC236}">
                <a16:creationId xmlns:a16="http://schemas.microsoft.com/office/drawing/2014/main" id="{4E893D41-AAB9-4D25-87EE-748E9803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35" y="293243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966F7-5C07-4EAA-A70A-BACB547199E5}"/>
              </a:ext>
            </a:extLst>
          </p:cNvPr>
          <p:cNvSpPr txBox="1"/>
          <p:nvPr/>
        </p:nvSpPr>
        <p:spPr>
          <a:xfrm>
            <a:off x="9948545" y="73660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Desk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9084-14A3-4344-9006-9E5154FF7D9F}"/>
              </a:ext>
            </a:extLst>
          </p:cNvPr>
          <p:cNvSpPr txBox="1"/>
          <p:nvPr/>
        </p:nvSpPr>
        <p:spPr>
          <a:xfrm>
            <a:off x="9948546" y="355600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6F7F7-104F-4E3C-A57A-EBB04066DED3}"/>
              </a:ext>
            </a:extLst>
          </p:cNvPr>
          <p:cNvSpPr txBox="1"/>
          <p:nvPr/>
        </p:nvSpPr>
        <p:spPr>
          <a:xfrm>
            <a:off x="133350" y="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Stations</a:t>
            </a:r>
          </a:p>
        </p:txBody>
      </p:sp>
    </p:spTree>
    <p:extLst>
      <p:ext uri="{BB962C8B-B14F-4D97-AF65-F5344CB8AC3E}">
        <p14:creationId xmlns:p14="http://schemas.microsoft.com/office/powerpoint/2010/main" val="174378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B35B6-5574-4BBC-8FC2-E302A6F15439}"/>
              </a:ext>
            </a:extLst>
          </p:cNvPr>
          <p:cNvSpPr txBox="1"/>
          <p:nvPr/>
        </p:nvSpPr>
        <p:spPr>
          <a:xfrm>
            <a:off x="0" y="6588"/>
            <a:ext cx="91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Table and Coffee Tables</a:t>
            </a:r>
          </a:p>
        </p:txBody>
      </p:sp>
      <p:pic>
        <p:nvPicPr>
          <p:cNvPr id="4098" name="Picture 2" descr="End Table">
            <a:extLst>
              <a:ext uri="{FF2B5EF4-FFF2-40B4-BE49-F238E27FC236}">
                <a16:creationId xmlns:a16="http://schemas.microsoft.com/office/drawing/2014/main" id="{9756BF03-2AC3-46DC-AE45-6B9000CB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20"/>
            <a:ext cx="3276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und Chairside Table - 26&quot; Diameter - Sumatra Veneer">
            <a:extLst>
              <a:ext uri="{FF2B5EF4-FFF2-40B4-BE49-F238E27FC236}">
                <a16:creationId xmlns:a16="http://schemas.microsoft.com/office/drawing/2014/main" id="{53943131-5553-4D2A-B34F-BEF262E6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" y="3068320"/>
            <a:ext cx="2676525" cy="30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ffee Table">
            <a:extLst>
              <a:ext uri="{FF2B5EF4-FFF2-40B4-BE49-F238E27FC236}">
                <a16:creationId xmlns:a16="http://schemas.microsoft.com/office/drawing/2014/main" id="{E2CC778F-2201-44C4-9557-38667D54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7" y="191254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val Coffee Table - 59&quot;W - Mid Century Walnut Finish">
            <a:extLst>
              <a:ext uri="{FF2B5EF4-FFF2-40B4-BE49-F238E27FC236}">
                <a16:creationId xmlns:a16="http://schemas.microsoft.com/office/drawing/2014/main" id="{6A029528-990F-4675-8E2A-D9C87CD6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7" y="3263900"/>
            <a:ext cx="3276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E4D11-EA99-4B21-B3E7-833B5FEC49E3}"/>
              </a:ext>
            </a:extLst>
          </p:cNvPr>
          <p:cNvSpPr txBox="1"/>
          <p:nvPr/>
        </p:nvSpPr>
        <p:spPr>
          <a:xfrm>
            <a:off x="3454400" y="126591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 End 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0FDD4-8E51-42E4-9D14-4E05DAD0C535}"/>
              </a:ext>
            </a:extLst>
          </p:cNvPr>
          <p:cNvSpPr txBox="1"/>
          <p:nvPr/>
        </p:nvSpPr>
        <p:spPr>
          <a:xfrm>
            <a:off x="3276600" y="4378960"/>
            <a:ext cx="216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End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676DE-62BD-4BD5-934F-7D84BD95B626}"/>
              </a:ext>
            </a:extLst>
          </p:cNvPr>
          <p:cNvSpPr txBox="1"/>
          <p:nvPr/>
        </p:nvSpPr>
        <p:spPr>
          <a:xfrm>
            <a:off x="9509760" y="889476"/>
            <a:ext cx="25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Rectangular Coffee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63CE6-3F25-45D6-B4C8-652FDC7A7105}"/>
              </a:ext>
            </a:extLst>
          </p:cNvPr>
          <p:cNvSpPr txBox="1"/>
          <p:nvPr/>
        </p:nvSpPr>
        <p:spPr>
          <a:xfrm>
            <a:off x="9610725" y="4248150"/>
            <a:ext cx="244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Oval Coffee Table</a:t>
            </a:r>
          </a:p>
        </p:txBody>
      </p:sp>
    </p:spTree>
    <p:extLst>
      <p:ext uri="{BB962C8B-B14F-4D97-AF65-F5344CB8AC3E}">
        <p14:creationId xmlns:p14="http://schemas.microsoft.com/office/powerpoint/2010/main" val="282005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 Work Round Conference Table - 42&quot;DIA">
            <a:extLst>
              <a:ext uri="{FF2B5EF4-FFF2-40B4-BE49-F238E27FC236}">
                <a16:creationId xmlns:a16="http://schemas.microsoft.com/office/drawing/2014/main" id="{59508142-7E39-4A62-ACC2-C2A74E14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120"/>
            <a:ext cx="32766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A5C40D-E3EF-461A-A5FB-A4750FDC5428}"/>
              </a:ext>
            </a:extLst>
          </p:cNvPr>
          <p:cNvSpPr txBox="1"/>
          <p:nvPr/>
        </p:nvSpPr>
        <p:spPr>
          <a:xfrm>
            <a:off x="71120" y="121920"/>
            <a:ext cx="94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Conference Tables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A8E24-9AC1-4863-80BD-1F90ED013C70}"/>
              </a:ext>
            </a:extLst>
          </p:cNvPr>
          <p:cNvSpPr txBox="1"/>
          <p:nvPr/>
        </p:nvSpPr>
        <p:spPr>
          <a:xfrm>
            <a:off x="3545840" y="1158240"/>
            <a:ext cx="238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Conf. Table</a:t>
            </a:r>
          </a:p>
          <a:p>
            <a:endParaRPr lang="en-US" dirty="0"/>
          </a:p>
          <a:p>
            <a:r>
              <a:rPr lang="en-US" dirty="0"/>
              <a:t>60 inch</a:t>
            </a:r>
          </a:p>
          <a:p>
            <a:r>
              <a:rPr lang="en-US" dirty="0"/>
              <a:t>66 inch</a:t>
            </a:r>
          </a:p>
          <a:p>
            <a:r>
              <a:rPr lang="en-US" dirty="0"/>
              <a:t>70 inch</a:t>
            </a:r>
          </a:p>
        </p:txBody>
      </p:sp>
      <p:pic>
        <p:nvPicPr>
          <p:cNvPr id="3076" name="Picture 4" descr="10' Racetrack Conference Table">
            <a:extLst>
              <a:ext uri="{FF2B5EF4-FFF2-40B4-BE49-F238E27FC236}">
                <a16:creationId xmlns:a16="http://schemas.microsoft.com/office/drawing/2014/main" id="{7F48F52C-679A-4D60-B756-67978038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27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5AAB71-220E-4316-B353-D34D6091884F}"/>
              </a:ext>
            </a:extLst>
          </p:cNvPr>
          <p:cNvSpPr txBox="1"/>
          <p:nvPr/>
        </p:nvSpPr>
        <p:spPr>
          <a:xfrm>
            <a:off x="3545840" y="4206240"/>
            <a:ext cx="238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Racetrack Conf. Table</a:t>
            </a:r>
          </a:p>
          <a:p>
            <a:r>
              <a:rPr lang="en-US" dirty="0"/>
              <a:t>6 Feet</a:t>
            </a:r>
          </a:p>
          <a:p>
            <a:r>
              <a:rPr lang="en-US" dirty="0"/>
              <a:t>8 Feet</a:t>
            </a:r>
          </a:p>
          <a:p>
            <a:r>
              <a:rPr lang="en-US" dirty="0"/>
              <a:t>10 Feet</a:t>
            </a:r>
          </a:p>
          <a:p>
            <a:r>
              <a:rPr lang="en-US" dirty="0"/>
              <a:t>12 Feet</a:t>
            </a:r>
          </a:p>
        </p:txBody>
      </p:sp>
      <p:pic>
        <p:nvPicPr>
          <p:cNvPr id="3078" name="Picture 6" descr="8' Conference Table">
            <a:extLst>
              <a:ext uri="{FF2B5EF4-FFF2-40B4-BE49-F238E27FC236}">
                <a16:creationId xmlns:a16="http://schemas.microsoft.com/office/drawing/2014/main" id="{CA4FDED2-B90C-4743-B21D-585467BB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40" y="833120"/>
            <a:ext cx="3276600" cy="17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D79D6-B8D4-40CE-8EBA-06C4B68E086A}"/>
              </a:ext>
            </a:extLst>
          </p:cNvPr>
          <p:cNvSpPr txBox="1"/>
          <p:nvPr/>
        </p:nvSpPr>
        <p:spPr>
          <a:xfrm>
            <a:off x="9560560" y="833120"/>
            <a:ext cx="247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Rectangular Conf. Table</a:t>
            </a:r>
          </a:p>
          <a:p>
            <a:r>
              <a:rPr lang="en-US" dirty="0"/>
              <a:t> 6 Feet</a:t>
            </a:r>
          </a:p>
          <a:p>
            <a:r>
              <a:rPr lang="en-US" dirty="0"/>
              <a:t> 8 Feet</a:t>
            </a:r>
          </a:p>
          <a:p>
            <a:r>
              <a:rPr lang="en-US" dirty="0"/>
              <a:t>10 Feet </a:t>
            </a:r>
          </a:p>
          <a:p>
            <a:r>
              <a:rPr lang="en-US" dirty="0"/>
              <a:t>12 Feet</a:t>
            </a:r>
          </a:p>
        </p:txBody>
      </p:sp>
      <p:pic>
        <p:nvPicPr>
          <p:cNvPr id="3080" name="Picture 8" descr="48&quot; Round Table Standard Height">
            <a:extLst>
              <a:ext uri="{FF2B5EF4-FFF2-40B4-BE49-F238E27FC236}">
                <a16:creationId xmlns:a16="http://schemas.microsoft.com/office/drawing/2014/main" id="{5D8E9252-C99D-43A6-AB0E-DC286853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40" y="2567940"/>
            <a:ext cx="32766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A5E895-4E99-45F3-90FD-A670B31437B6}"/>
              </a:ext>
            </a:extLst>
          </p:cNvPr>
          <p:cNvSpPr txBox="1"/>
          <p:nvPr/>
        </p:nvSpPr>
        <p:spPr>
          <a:xfrm>
            <a:off x="9575800" y="3212068"/>
            <a:ext cx="21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Cafeteria Style Table</a:t>
            </a:r>
          </a:p>
        </p:txBody>
      </p:sp>
    </p:spTree>
    <p:extLst>
      <p:ext uri="{BB962C8B-B14F-4D97-AF65-F5344CB8AC3E}">
        <p14:creationId xmlns:p14="http://schemas.microsoft.com/office/powerpoint/2010/main" val="307077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own in Light Cherry">
            <a:extLst>
              <a:ext uri="{FF2B5EF4-FFF2-40B4-BE49-F238E27FC236}">
                <a16:creationId xmlns:a16="http://schemas.microsoft.com/office/drawing/2014/main" id="{2EA9E259-BB63-4D2D-9CEE-E41ED6DD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620"/>
            <a:ext cx="32766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535B3-A88C-4DE7-891B-15438BC3AE0C}"/>
              </a:ext>
            </a:extLst>
          </p:cNvPr>
          <p:cNvSpPr txBox="1"/>
          <p:nvPr/>
        </p:nvSpPr>
        <p:spPr>
          <a:xfrm>
            <a:off x="0" y="0"/>
            <a:ext cx="81280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Storage and File Cabinets</a:t>
            </a:r>
          </a:p>
        </p:txBody>
      </p:sp>
      <p:pic>
        <p:nvPicPr>
          <p:cNvPr id="5124" name="Picture 4" descr="Two Door Storage Cabinet - 29&quot;H">
            <a:extLst>
              <a:ext uri="{FF2B5EF4-FFF2-40B4-BE49-F238E27FC236}">
                <a16:creationId xmlns:a16="http://schemas.microsoft.com/office/drawing/2014/main" id="{CECD1641-99AF-4DBB-9BFA-1997DCCB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276600" cy="27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wo Drawer Lateral File">
            <a:extLst>
              <a:ext uri="{FF2B5EF4-FFF2-40B4-BE49-F238E27FC236}">
                <a16:creationId xmlns:a16="http://schemas.microsoft.com/office/drawing/2014/main" id="{6167584C-FB86-475D-A4AD-E5DB40A3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277235"/>
            <a:ext cx="2381250" cy="28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our-Drawer Lateral File Cabinet">
            <a:extLst>
              <a:ext uri="{FF2B5EF4-FFF2-40B4-BE49-F238E27FC236}">
                <a16:creationId xmlns:a16="http://schemas.microsoft.com/office/drawing/2014/main" id="{CC02DB77-A7E4-4855-B759-3B555534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477520"/>
            <a:ext cx="238125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FCED7-EDD5-4833-BAA6-09D71E0B061B}"/>
              </a:ext>
            </a:extLst>
          </p:cNvPr>
          <p:cNvSpPr txBox="1"/>
          <p:nvPr/>
        </p:nvSpPr>
        <p:spPr>
          <a:xfrm>
            <a:off x="3586480" y="1534160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Tall 2 Door Storage Cabinet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C8456-2F6F-4D6D-AEB3-478FCCFCAB3E}"/>
              </a:ext>
            </a:extLst>
          </p:cNvPr>
          <p:cNvSpPr txBox="1"/>
          <p:nvPr/>
        </p:nvSpPr>
        <p:spPr>
          <a:xfrm>
            <a:off x="3572510" y="4541520"/>
            <a:ext cx="308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2 Door Storage Cabinet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FA829-BBD8-4196-B959-14A69CCC3401}"/>
              </a:ext>
            </a:extLst>
          </p:cNvPr>
          <p:cNvSpPr txBox="1"/>
          <p:nvPr/>
        </p:nvSpPr>
        <p:spPr>
          <a:xfrm>
            <a:off x="9540240" y="110744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Drawer Lateral File Cabinet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1D8DA-D50E-47CD-A294-B2D74776CB04}"/>
              </a:ext>
            </a:extLst>
          </p:cNvPr>
          <p:cNvSpPr txBox="1"/>
          <p:nvPr/>
        </p:nvSpPr>
        <p:spPr>
          <a:xfrm>
            <a:off x="9469120" y="3749040"/>
            <a:ext cx="261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Drawer Lateral File Cabinet</a:t>
            </a:r>
          </a:p>
        </p:txBody>
      </p:sp>
    </p:spTree>
    <p:extLst>
      <p:ext uri="{BB962C8B-B14F-4D97-AF65-F5344CB8AC3E}">
        <p14:creationId xmlns:p14="http://schemas.microsoft.com/office/powerpoint/2010/main" val="252355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121D6-57D7-4AEA-8A66-B04201CDDE41}"/>
              </a:ext>
            </a:extLst>
          </p:cNvPr>
          <p:cNvSpPr txBox="1"/>
          <p:nvPr/>
        </p:nvSpPr>
        <p:spPr>
          <a:xfrm>
            <a:off x="0" y="57388"/>
            <a:ext cx="577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Bookcases Open Front and 2 Door w/Glass</a:t>
            </a:r>
          </a:p>
        </p:txBody>
      </p:sp>
      <p:pic>
        <p:nvPicPr>
          <p:cNvPr id="7172" name="Picture 4" descr="Traditional Bookcase">
            <a:extLst>
              <a:ext uri="{FF2B5EF4-FFF2-40B4-BE49-F238E27FC236}">
                <a16:creationId xmlns:a16="http://schemas.microsoft.com/office/drawing/2014/main" id="{BFB28D81-C8BC-4E59-AF32-0D0F9E30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830"/>
            <a:ext cx="2952750" cy="25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42&quot;H Bookcase">
            <a:extLst>
              <a:ext uri="{FF2B5EF4-FFF2-40B4-BE49-F238E27FC236}">
                <a16:creationId xmlns:a16="http://schemas.microsoft.com/office/drawing/2014/main" id="{B2F20292-B5F6-4E5C-8CE6-0D0C00B6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9468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ne Bookcase With Doors — Marcuscable.com">
            <a:extLst>
              <a:ext uri="{FF2B5EF4-FFF2-40B4-BE49-F238E27FC236}">
                <a16:creationId xmlns:a16="http://schemas.microsoft.com/office/drawing/2014/main" id="{57F11186-E27F-4540-95A7-134447F6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73" y="822961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64294-2F81-4E02-A742-1B738FA3B5E5}"/>
              </a:ext>
            </a:extLst>
          </p:cNvPr>
          <p:cNvSpPr txBox="1"/>
          <p:nvPr/>
        </p:nvSpPr>
        <p:spPr>
          <a:xfrm>
            <a:off x="3284855" y="544830"/>
            <a:ext cx="23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Tall Open Face Bookcase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053D9-ADDA-45C2-9C82-B50AB4179AA6}"/>
              </a:ext>
            </a:extLst>
          </p:cNvPr>
          <p:cNvSpPr txBox="1"/>
          <p:nvPr/>
        </p:nvSpPr>
        <p:spPr>
          <a:xfrm>
            <a:off x="3284855" y="3829050"/>
            <a:ext cx="256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Open Face Bookcase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8A688-0A75-4430-9FA7-DB7CAE7DD73F}"/>
              </a:ext>
            </a:extLst>
          </p:cNvPr>
          <p:cNvSpPr txBox="1"/>
          <p:nvPr/>
        </p:nvSpPr>
        <p:spPr>
          <a:xfrm>
            <a:off x="9744075" y="822961"/>
            <a:ext cx="19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Door w/Glass Bookcase</a:t>
            </a:r>
          </a:p>
        </p:txBody>
      </p:sp>
    </p:spTree>
    <p:extLst>
      <p:ext uri="{BB962C8B-B14F-4D97-AF65-F5344CB8AC3E}">
        <p14:creationId xmlns:p14="http://schemas.microsoft.com/office/powerpoint/2010/main" val="33096655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1537</TotalTime>
  <Words>387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Gallery</vt:lpstr>
      <vt:lpstr>Centralized excess property operation’s furniture catalog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Centralized excess property operation’s furniture catalog</dc:title>
  <dc:creator>Fisher, Lanessa - OO, Beltsville, MD</dc:creator>
  <cp:lastModifiedBy>Fisher, Lanessa - OO, Beltsville, MD</cp:lastModifiedBy>
  <cp:revision>28</cp:revision>
  <dcterms:created xsi:type="dcterms:W3CDTF">2021-02-24T14:44:23Z</dcterms:created>
  <dcterms:modified xsi:type="dcterms:W3CDTF">2021-02-25T16:22:04Z</dcterms:modified>
</cp:coreProperties>
</file>