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 id="2147483666" r:id="rId5"/>
  </p:sldMasterIdLst>
  <p:notesMasterIdLst>
    <p:notesMasterId r:id="rId12"/>
  </p:notesMasterIdLst>
  <p:handoutMasterIdLst>
    <p:handoutMasterId r:id="rId13"/>
  </p:handoutMasterIdLst>
  <p:sldIdLst>
    <p:sldId id="300" r:id="rId6"/>
    <p:sldId id="415" r:id="rId7"/>
    <p:sldId id="416" r:id="rId8"/>
    <p:sldId id="414" r:id="rId9"/>
    <p:sldId id="276" r:id="rId10"/>
    <p:sldId id="304" r:id="rId11"/>
  </p:sldIdLst>
  <p:sldSz cx="9144000" cy="6858000" type="screen4x3"/>
  <p:notesSz cx="7010400" cy="9296400"/>
  <p:defaultTextStyle>
    <a:defPPr>
      <a:defRPr lang="en-US"/>
    </a:defPPr>
    <a:lvl1pPr algn="l" rtl="0" fontAlgn="base">
      <a:spcBef>
        <a:spcPct val="0"/>
      </a:spcBef>
      <a:spcAft>
        <a:spcPct val="0"/>
      </a:spcAft>
      <a:defRPr sz="2000" kern="1200">
        <a:solidFill>
          <a:srgbClr val="545555"/>
        </a:solidFill>
        <a:latin typeface="Arial" charset="0"/>
        <a:ea typeface="ＭＳ Ｐゴシック"/>
        <a:cs typeface="ＭＳ Ｐゴシック"/>
      </a:defRPr>
    </a:lvl1pPr>
    <a:lvl2pPr marL="457200" algn="l" rtl="0" fontAlgn="base">
      <a:spcBef>
        <a:spcPct val="0"/>
      </a:spcBef>
      <a:spcAft>
        <a:spcPct val="0"/>
      </a:spcAft>
      <a:defRPr sz="2000" kern="1200">
        <a:solidFill>
          <a:srgbClr val="545555"/>
        </a:solidFill>
        <a:latin typeface="Arial" charset="0"/>
        <a:ea typeface="ＭＳ Ｐゴシック"/>
        <a:cs typeface="ＭＳ Ｐゴシック"/>
      </a:defRPr>
    </a:lvl2pPr>
    <a:lvl3pPr marL="914400" algn="l" rtl="0" fontAlgn="base">
      <a:spcBef>
        <a:spcPct val="0"/>
      </a:spcBef>
      <a:spcAft>
        <a:spcPct val="0"/>
      </a:spcAft>
      <a:defRPr sz="2000" kern="1200">
        <a:solidFill>
          <a:srgbClr val="545555"/>
        </a:solidFill>
        <a:latin typeface="Arial" charset="0"/>
        <a:ea typeface="ＭＳ Ｐゴシック"/>
        <a:cs typeface="ＭＳ Ｐゴシック"/>
      </a:defRPr>
    </a:lvl3pPr>
    <a:lvl4pPr marL="1371600" algn="l" rtl="0" fontAlgn="base">
      <a:spcBef>
        <a:spcPct val="0"/>
      </a:spcBef>
      <a:spcAft>
        <a:spcPct val="0"/>
      </a:spcAft>
      <a:defRPr sz="2000" kern="1200">
        <a:solidFill>
          <a:srgbClr val="545555"/>
        </a:solidFill>
        <a:latin typeface="Arial" charset="0"/>
        <a:ea typeface="ＭＳ Ｐゴシック"/>
        <a:cs typeface="ＭＳ Ｐゴシック"/>
      </a:defRPr>
    </a:lvl4pPr>
    <a:lvl5pPr marL="1828800" algn="l" rtl="0" fontAlgn="base">
      <a:spcBef>
        <a:spcPct val="0"/>
      </a:spcBef>
      <a:spcAft>
        <a:spcPct val="0"/>
      </a:spcAft>
      <a:defRPr sz="2000" kern="1200">
        <a:solidFill>
          <a:srgbClr val="545555"/>
        </a:solidFill>
        <a:latin typeface="Arial" charset="0"/>
        <a:ea typeface="ＭＳ Ｐゴシック"/>
        <a:cs typeface="ＭＳ Ｐゴシック"/>
      </a:defRPr>
    </a:lvl5pPr>
    <a:lvl6pPr marL="2286000" algn="l" defTabSz="914400" rtl="0" eaLnBrk="1" latinLnBrk="0" hangingPunct="1">
      <a:defRPr sz="2000" kern="1200">
        <a:solidFill>
          <a:srgbClr val="545555"/>
        </a:solidFill>
        <a:latin typeface="Arial" charset="0"/>
        <a:ea typeface="ＭＳ Ｐゴシック"/>
        <a:cs typeface="ＭＳ Ｐゴシック"/>
      </a:defRPr>
    </a:lvl6pPr>
    <a:lvl7pPr marL="2743200" algn="l" defTabSz="914400" rtl="0" eaLnBrk="1" latinLnBrk="0" hangingPunct="1">
      <a:defRPr sz="2000" kern="1200">
        <a:solidFill>
          <a:srgbClr val="545555"/>
        </a:solidFill>
        <a:latin typeface="Arial" charset="0"/>
        <a:ea typeface="ＭＳ Ｐゴシック"/>
        <a:cs typeface="ＭＳ Ｐゴシック"/>
      </a:defRPr>
    </a:lvl7pPr>
    <a:lvl8pPr marL="3200400" algn="l" defTabSz="914400" rtl="0" eaLnBrk="1" latinLnBrk="0" hangingPunct="1">
      <a:defRPr sz="2000" kern="1200">
        <a:solidFill>
          <a:srgbClr val="545555"/>
        </a:solidFill>
        <a:latin typeface="Arial" charset="0"/>
        <a:ea typeface="ＭＳ Ｐゴシック"/>
        <a:cs typeface="ＭＳ Ｐゴシック"/>
      </a:defRPr>
    </a:lvl8pPr>
    <a:lvl9pPr marL="3657600" algn="l" defTabSz="914400" rtl="0" eaLnBrk="1" latinLnBrk="0" hangingPunct="1">
      <a:defRPr sz="2000" kern="1200">
        <a:solidFill>
          <a:srgbClr val="545555"/>
        </a:solidFill>
        <a:latin typeface="Arial" charset="0"/>
        <a:ea typeface="ＭＳ Ｐゴシック"/>
        <a:cs typeface="ＭＳ Ｐゴシック"/>
      </a:defRPr>
    </a:lvl9pPr>
  </p:defaultTextStyle>
  <p:extLst>
    <p:ext uri="{EFAFB233-063F-42B5-8137-9DF3F51BA10A}">
      <p15:sldGuideLst xmlns:p15="http://schemas.microsoft.com/office/powerpoint/2012/main">
        <p15:guide id="1" orient="horz" pos="2640">
          <p15:clr>
            <a:srgbClr val="A4A3A4"/>
          </p15:clr>
        </p15:guide>
        <p15:guide id="2" pos="4176">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ine Dunbar" initials="CD" lastIdx="6" clrIdx="0"/>
  <p:cmAuthor id="7" name="Lilly, Dorothy - OCP, Washington, DC" initials="LD" lastIdx="6" clrIdx="7">
    <p:extLst>
      <p:ext uri="{19B8F6BF-5375-455C-9EA6-DF929625EA0E}">
        <p15:presenceInfo xmlns:p15="http://schemas.microsoft.com/office/powerpoint/2012/main" userId="S::dorothy.lilly@usda.gov::07ee2f2a-ed03-4394-8b26-bc0fa2da2932" providerId="AD"/>
      </p:ext>
    </p:extLst>
  </p:cmAuthor>
  <p:cmAuthor id="1" name="swalter" initials="s" lastIdx="1" clrIdx="1"/>
  <p:cmAuthor id="8" name="Taylor, Tiffany - OCP, Washington, DC" initials="TD" lastIdx="4" clrIdx="8">
    <p:extLst>
      <p:ext uri="{19B8F6BF-5375-455C-9EA6-DF929625EA0E}">
        <p15:presenceInfo xmlns:p15="http://schemas.microsoft.com/office/powerpoint/2012/main" userId="S::tiffanyj.taylor@usda.gov::45b193b9-72ba-4105-a03f-f1a9af0676d1" providerId="AD"/>
      </p:ext>
    </p:extLst>
  </p:cmAuthor>
  <p:cmAuthor id="2" name="Toothman, Rick - DM" initials="TR-D" lastIdx="11" clrIdx="2">
    <p:extLst>
      <p:ext uri="{19B8F6BF-5375-455C-9EA6-DF929625EA0E}">
        <p15:presenceInfo xmlns:p15="http://schemas.microsoft.com/office/powerpoint/2012/main" userId="S-1-5-21-2443529608-3098792306-3041422421-331822" providerId="AD"/>
      </p:ext>
    </p:extLst>
  </p:cmAuthor>
  <p:cmAuthor id="9" name="Taylor, Tiffany - OCP, Washington, DC" initials="TT" lastIdx="3" clrIdx="9">
    <p:extLst>
      <p:ext uri="{19B8F6BF-5375-455C-9EA6-DF929625EA0E}">
        <p15:presenceInfo xmlns:p15="http://schemas.microsoft.com/office/powerpoint/2012/main" userId="Taylor, Tiffany - OCP, Washington, DC" providerId="None"/>
      </p:ext>
    </p:extLst>
  </p:cmAuthor>
  <p:cmAuthor id="3" name="Javed, Ambreen- DM" initials="JAD" lastIdx="3" clrIdx="3">
    <p:extLst>
      <p:ext uri="{19B8F6BF-5375-455C-9EA6-DF929625EA0E}">
        <p15:presenceInfo xmlns:p15="http://schemas.microsoft.com/office/powerpoint/2012/main" userId="S-1-5-21-2443529608-3098792306-3041422421-333478" providerId="AD"/>
      </p:ext>
    </p:extLst>
  </p:cmAuthor>
  <p:cmAuthor id="4" name="Roberts, Yvonne - DM-DMSO-OPPM, Washington, DC" initials="RY-DWD" lastIdx="8" clrIdx="4">
    <p:extLst>
      <p:ext uri="{19B8F6BF-5375-455C-9EA6-DF929625EA0E}">
        <p15:presenceInfo xmlns:p15="http://schemas.microsoft.com/office/powerpoint/2012/main" userId="S-1-5-21-2443529608-3098792306-3041422421-870714" providerId="AD"/>
      </p:ext>
    </p:extLst>
  </p:cmAuthor>
  <p:cmAuthor id="5" name="Lundy, Diane - DM, Washington, DC" initials="LD-DWD" lastIdx="51" clrIdx="5">
    <p:extLst>
      <p:ext uri="{19B8F6BF-5375-455C-9EA6-DF929625EA0E}">
        <p15:presenceInfo xmlns:p15="http://schemas.microsoft.com/office/powerpoint/2012/main" userId="S-1-5-21-2443529608-3098792306-3041422421-926040" providerId="AD"/>
      </p:ext>
    </p:extLst>
  </p:cmAuthor>
  <p:cmAuthor id="6" name="Corder, Christopher - DM" initials="CC-D" lastIdx="30" clrIdx="6">
    <p:extLst>
      <p:ext uri="{19B8F6BF-5375-455C-9EA6-DF929625EA0E}">
        <p15:presenceInfo xmlns:p15="http://schemas.microsoft.com/office/powerpoint/2012/main" userId="S-1-5-21-2443529608-3098792306-3041422421-3318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009900"/>
    <a:srgbClr val="045A93"/>
    <a:srgbClr val="003399"/>
    <a:srgbClr val="21B309"/>
    <a:srgbClr val="00246C"/>
    <a:srgbClr val="FFFF66"/>
    <a:srgbClr val="006600"/>
    <a:srgbClr val="99CCF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764" y="96"/>
      </p:cViewPr>
      <p:guideLst>
        <p:guide orient="horz" pos="2640"/>
        <p:guide pos="4176"/>
      </p:guideLst>
    </p:cSldViewPr>
  </p:slideViewPr>
  <p:notesTextViewPr>
    <p:cViewPr>
      <p:scale>
        <a:sx n="3" d="2"/>
        <a:sy n="3" d="2"/>
      </p:scale>
      <p:origin x="0" y="0"/>
    </p:cViewPr>
  </p:notesTextViewPr>
  <p:notesViewPr>
    <p:cSldViewPr snapToGrid="0">
      <p:cViewPr varScale="1">
        <p:scale>
          <a:sx n="86" d="100"/>
          <a:sy n="86" d="100"/>
        </p:scale>
        <p:origin x="3822"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5" y="0"/>
            <a:ext cx="3037407" cy="465462"/>
          </a:xfrm>
          <a:prstGeom prst="rect">
            <a:avLst/>
          </a:prstGeom>
          <a:noFill/>
          <a:ln w="9525">
            <a:noFill/>
            <a:miter lim="800000"/>
            <a:headEnd/>
            <a:tailEnd/>
          </a:ln>
          <a:effectLst/>
        </p:spPr>
        <p:txBody>
          <a:bodyPr vert="horz" wrap="square" lIns="92167" tIns="46084" rIns="92167" bIns="46084" numCol="1" anchor="t" anchorCtr="0" compatLnSpc="1">
            <a:prstTxWarp prst="textNoShape">
              <a:avLst/>
            </a:prstTxWarp>
          </a:bodyPr>
          <a:lstStyle>
            <a:lvl1pPr>
              <a:defRPr sz="1200" dirty="0">
                <a:latin typeface="Arial" pitchFamily="34" charset="0"/>
              </a:defRPr>
            </a:lvl1pPr>
          </a:lstStyle>
          <a:p>
            <a:pPr>
              <a:defRPr/>
            </a:pPr>
            <a:endParaRPr lang="en-US"/>
          </a:p>
        </p:txBody>
      </p:sp>
      <p:sp>
        <p:nvSpPr>
          <p:cNvPr id="80899" name="Rectangle 3"/>
          <p:cNvSpPr>
            <a:spLocks noGrp="1" noChangeArrowheads="1"/>
          </p:cNvSpPr>
          <p:nvPr>
            <p:ph type="dt" sz="quarter" idx="1"/>
          </p:nvPr>
        </p:nvSpPr>
        <p:spPr bwMode="auto">
          <a:xfrm>
            <a:off x="3971374" y="0"/>
            <a:ext cx="3037407" cy="465462"/>
          </a:xfrm>
          <a:prstGeom prst="rect">
            <a:avLst/>
          </a:prstGeom>
          <a:noFill/>
          <a:ln w="9525">
            <a:noFill/>
            <a:miter lim="800000"/>
            <a:headEnd/>
            <a:tailEnd/>
          </a:ln>
          <a:effectLst/>
        </p:spPr>
        <p:txBody>
          <a:bodyPr vert="horz" wrap="square" lIns="92167" tIns="46084" rIns="92167" bIns="46084" numCol="1" anchor="t" anchorCtr="0" compatLnSpc="1">
            <a:prstTxWarp prst="textNoShape">
              <a:avLst/>
            </a:prstTxWarp>
          </a:bodyPr>
          <a:lstStyle>
            <a:lvl1pPr algn="r">
              <a:defRPr sz="1200">
                <a:latin typeface="Arial" pitchFamily="34" charset="0"/>
              </a:defRPr>
            </a:lvl1pPr>
          </a:lstStyle>
          <a:p>
            <a:pPr>
              <a:defRPr/>
            </a:pPr>
            <a:fld id="{7DBF9633-BCC4-4CB3-8F57-B46A37A4986A}" type="datetimeFigureOut">
              <a:rPr lang="en-US"/>
              <a:pPr>
                <a:defRPr/>
              </a:pPr>
              <a:t>5/5/2022</a:t>
            </a:fld>
            <a:endParaRPr lang="en-US"/>
          </a:p>
        </p:txBody>
      </p:sp>
      <p:sp>
        <p:nvSpPr>
          <p:cNvPr id="80900" name="Rectangle 4"/>
          <p:cNvSpPr>
            <a:spLocks noGrp="1" noChangeArrowheads="1"/>
          </p:cNvSpPr>
          <p:nvPr>
            <p:ph type="ftr" sz="quarter" idx="2"/>
          </p:nvPr>
        </p:nvSpPr>
        <p:spPr bwMode="auto">
          <a:xfrm>
            <a:off x="5" y="8829343"/>
            <a:ext cx="3037407" cy="465462"/>
          </a:xfrm>
          <a:prstGeom prst="rect">
            <a:avLst/>
          </a:prstGeom>
          <a:noFill/>
          <a:ln w="9525">
            <a:noFill/>
            <a:miter lim="800000"/>
            <a:headEnd/>
            <a:tailEnd/>
          </a:ln>
          <a:effectLst/>
        </p:spPr>
        <p:txBody>
          <a:bodyPr vert="horz" wrap="square" lIns="92167" tIns="46084" rIns="92167" bIns="46084" numCol="1" anchor="b" anchorCtr="0" compatLnSpc="1">
            <a:prstTxWarp prst="textNoShape">
              <a:avLst/>
            </a:prstTxWarp>
          </a:bodyPr>
          <a:lstStyle>
            <a:lvl1pPr>
              <a:defRPr sz="1200" dirty="0">
                <a:latin typeface="Arial" pitchFamily="34" charset="0"/>
              </a:defRPr>
            </a:lvl1pPr>
          </a:lstStyle>
          <a:p>
            <a:pPr>
              <a:defRPr/>
            </a:pPr>
            <a:endParaRPr lang="en-US"/>
          </a:p>
        </p:txBody>
      </p:sp>
      <p:sp>
        <p:nvSpPr>
          <p:cNvPr id="80901" name="Rectangle 5"/>
          <p:cNvSpPr>
            <a:spLocks noGrp="1" noChangeArrowheads="1"/>
          </p:cNvSpPr>
          <p:nvPr>
            <p:ph type="sldNum" sz="quarter" idx="3"/>
          </p:nvPr>
        </p:nvSpPr>
        <p:spPr bwMode="auto">
          <a:xfrm>
            <a:off x="3971374" y="8829343"/>
            <a:ext cx="3037407" cy="465462"/>
          </a:xfrm>
          <a:prstGeom prst="rect">
            <a:avLst/>
          </a:prstGeom>
          <a:noFill/>
          <a:ln w="9525">
            <a:noFill/>
            <a:miter lim="800000"/>
            <a:headEnd/>
            <a:tailEnd/>
          </a:ln>
          <a:effectLst/>
        </p:spPr>
        <p:txBody>
          <a:bodyPr vert="horz" wrap="square" lIns="92167" tIns="46084" rIns="92167" bIns="46084" numCol="1" anchor="b" anchorCtr="0" compatLnSpc="1">
            <a:prstTxWarp prst="textNoShape">
              <a:avLst/>
            </a:prstTxWarp>
          </a:bodyPr>
          <a:lstStyle>
            <a:lvl1pPr algn="r">
              <a:defRPr sz="1200">
                <a:latin typeface="Arial" pitchFamily="34" charset="0"/>
              </a:defRPr>
            </a:lvl1pPr>
          </a:lstStyle>
          <a:p>
            <a:pPr>
              <a:defRPr/>
            </a:pPr>
            <a:fld id="{240210E0-6BC2-4C7D-9B38-D81D9444CC9F}" type="slidenum">
              <a:rPr lang="en-US"/>
              <a:pPr>
                <a:defRPr/>
              </a:pPr>
              <a:t>‹#›</a:t>
            </a:fld>
            <a:endParaRPr lang="en-US"/>
          </a:p>
        </p:txBody>
      </p:sp>
    </p:spTree>
    <p:extLst>
      <p:ext uri="{BB962C8B-B14F-4D97-AF65-F5344CB8AC3E}">
        <p14:creationId xmlns:p14="http://schemas.microsoft.com/office/powerpoint/2010/main" val="929040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39032" cy="465462"/>
          </a:xfrm>
          <a:prstGeom prst="rect">
            <a:avLst/>
          </a:prstGeom>
          <a:noFill/>
          <a:ln w="9525">
            <a:noFill/>
            <a:miter lim="800000"/>
            <a:headEnd/>
            <a:tailEnd/>
          </a:ln>
        </p:spPr>
        <p:txBody>
          <a:bodyPr vert="horz" wrap="square" lIns="91296" tIns="45647" rIns="91296" bIns="45647" numCol="1" anchor="ctr" anchorCtr="0" compatLnSpc="1">
            <a:prstTxWarp prst="textNoShape">
              <a:avLst/>
            </a:prstTxWarp>
          </a:bodyPr>
          <a:lstStyle>
            <a:lvl1pPr defTabSz="926471">
              <a:defRPr sz="1200" dirty="0">
                <a:latin typeface="Arial Narrow" pitchFamily="34" charset="0"/>
              </a:defRPr>
            </a:lvl1pPr>
          </a:lstStyle>
          <a:p>
            <a:pPr>
              <a:defRPr/>
            </a:pPr>
            <a:endParaRPr lang="en-US"/>
          </a:p>
        </p:txBody>
      </p:sp>
      <p:sp>
        <p:nvSpPr>
          <p:cNvPr id="11267" name="Rectangle 3"/>
          <p:cNvSpPr>
            <a:spLocks noGrp="1" noChangeArrowheads="1"/>
          </p:cNvSpPr>
          <p:nvPr>
            <p:ph type="dt" idx="1"/>
          </p:nvPr>
        </p:nvSpPr>
        <p:spPr bwMode="auto">
          <a:xfrm>
            <a:off x="3971375" y="0"/>
            <a:ext cx="3039031" cy="465462"/>
          </a:xfrm>
          <a:prstGeom prst="rect">
            <a:avLst/>
          </a:prstGeom>
          <a:noFill/>
          <a:ln w="9525">
            <a:noFill/>
            <a:miter lim="800000"/>
            <a:headEnd/>
            <a:tailEnd/>
          </a:ln>
        </p:spPr>
        <p:txBody>
          <a:bodyPr vert="horz" wrap="square" lIns="91296" tIns="45647" rIns="91296" bIns="45647" numCol="1" anchor="ctr" anchorCtr="0" compatLnSpc="1">
            <a:prstTxWarp prst="textNoShape">
              <a:avLst/>
            </a:prstTxWarp>
          </a:bodyPr>
          <a:lstStyle>
            <a:lvl1pPr algn="r" defTabSz="926471">
              <a:defRPr sz="1200" dirty="0">
                <a:latin typeface="Arial Narrow" pitchFamily="34" charset="0"/>
              </a:defRPr>
            </a:lvl1pPr>
          </a:lstStyle>
          <a:p>
            <a:pPr>
              <a:defRPr/>
            </a:pPr>
            <a:endParaRPr lang="en-US"/>
          </a:p>
        </p:txBody>
      </p:sp>
      <p:sp>
        <p:nvSpPr>
          <p:cNvPr id="1843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35591" y="4416272"/>
            <a:ext cx="5139227" cy="4182740"/>
          </a:xfrm>
          <a:prstGeom prst="rect">
            <a:avLst/>
          </a:prstGeom>
          <a:noFill/>
          <a:ln w="9525">
            <a:noFill/>
            <a:miter lim="800000"/>
            <a:headEnd/>
            <a:tailEnd/>
          </a:ln>
        </p:spPr>
        <p:txBody>
          <a:bodyPr vert="horz" wrap="square" lIns="91296" tIns="45647" rIns="91296" bIns="45647" numCol="1" anchor="ctr"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830942"/>
            <a:ext cx="3039032" cy="465460"/>
          </a:xfrm>
          <a:prstGeom prst="rect">
            <a:avLst/>
          </a:prstGeom>
          <a:noFill/>
          <a:ln w="9525">
            <a:noFill/>
            <a:miter lim="800000"/>
            <a:headEnd/>
            <a:tailEnd/>
          </a:ln>
        </p:spPr>
        <p:txBody>
          <a:bodyPr vert="horz" wrap="square" lIns="91296" tIns="45647" rIns="91296" bIns="45647" numCol="1" anchor="b" anchorCtr="0" compatLnSpc="1">
            <a:prstTxWarp prst="textNoShape">
              <a:avLst/>
            </a:prstTxWarp>
          </a:bodyPr>
          <a:lstStyle>
            <a:lvl1pPr defTabSz="926471">
              <a:defRPr sz="1200" dirty="0">
                <a:latin typeface="Arial Narrow" pitchFamily="34" charset="0"/>
              </a:defRPr>
            </a:lvl1pPr>
          </a:lstStyle>
          <a:p>
            <a:pPr>
              <a:defRPr/>
            </a:pPr>
            <a:endParaRPr lang="en-US"/>
          </a:p>
        </p:txBody>
      </p:sp>
      <p:sp>
        <p:nvSpPr>
          <p:cNvPr id="11271" name="Rectangle 7"/>
          <p:cNvSpPr>
            <a:spLocks noGrp="1" noChangeArrowheads="1"/>
          </p:cNvSpPr>
          <p:nvPr>
            <p:ph type="sldNum" sz="quarter" idx="5"/>
          </p:nvPr>
        </p:nvSpPr>
        <p:spPr bwMode="auto">
          <a:xfrm>
            <a:off x="3971375" y="8830942"/>
            <a:ext cx="3039031" cy="465460"/>
          </a:xfrm>
          <a:prstGeom prst="rect">
            <a:avLst/>
          </a:prstGeom>
          <a:noFill/>
          <a:ln w="9525">
            <a:noFill/>
            <a:miter lim="800000"/>
            <a:headEnd/>
            <a:tailEnd/>
          </a:ln>
        </p:spPr>
        <p:txBody>
          <a:bodyPr vert="horz" wrap="square" lIns="91296" tIns="45647" rIns="91296" bIns="45647" numCol="1" anchor="b" anchorCtr="0" compatLnSpc="1">
            <a:prstTxWarp prst="textNoShape">
              <a:avLst/>
            </a:prstTxWarp>
          </a:bodyPr>
          <a:lstStyle>
            <a:lvl1pPr algn="r" defTabSz="926471">
              <a:defRPr sz="1200">
                <a:latin typeface="Arial Narrow" pitchFamily="34" charset="0"/>
              </a:defRPr>
            </a:lvl1pPr>
          </a:lstStyle>
          <a:p>
            <a:pPr>
              <a:defRPr/>
            </a:pPr>
            <a:fld id="{78E37E85-AB30-4E7E-8092-43D16375185F}" type="slidenum">
              <a:rPr lang="en-US"/>
              <a:pPr>
                <a:defRPr/>
              </a:pPr>
              <a:t>‹#›</a:t>
            </a:fld>
            <a:endParaRPr lang="en-US"/>
          </a:p>
        </p:txBody>
      </p:sp>
    </p:spTree>
    <p:extLst>
      <p:ext uri="{BB962C8B-B14F-4D97-AF65-F5344CB8AC3E}">
        <p14:creationId xmlns:p14="http://schemas.microsoft.com/office/powerpoint/2010/main" val="2800576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5586" y="4416747"/>
            <a:ext cx="5139227" cy="4182740"/>
          </a:xfrm>
          <a:noFill/>
          <a:ln/>
        </p:spPr>
        <p:txBody>
          <a:bodyPr/>
          <a:lstStyle/>
          <a:p>
            <a:endParaRPr lang="en-US" dirty="0"/>
          </a:p>
        </p:txBody>
      </p:sp>
    </p:spTree>
    <p:extLst>
      <p:ext uri="{BB962C8B-B14F-4D97-AF65-F5344CB8AC3E}">
        <p14:creationId xmlns:p14="http://schemas.microsoft.com/office/powerpoint/2010/main" val="4160397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2</a:t>
            </a:fld>
            <a:endParaRPr lang="en-US"/>
          </a:p>
        </p:txBody>
      </p:sp>
    </p:spTree>
    <p:extLst>
      <p:ext uri="{BB962C8B-B14F-4D97-AF65-F5344CB8AC3E}">
        <p14:creationId xmlns:p14="http://schemas.microsoft.com/office/powerpoint/2010/main" val="162428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3</a:t>
            </a:fld>
            <a:endParaRPr lang="en-US"/>
          </a:p>
        </p:txBody>
      </p:sp>
    </p:spTree>
    <p:extLst>
      <p:ext uri="{BB962C8B-B14F-4D97-AF65-F5344CB8AC3E}">
        <p14:creationId xmlns:p14="http://schemas.microsoft.com/office/powerpoint/2010/main" val="356766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4</a:t>
            </a:fld>
            <a:endParaRPr lang="en-US"/>
          </a:p>
        </p:txBody>
      </p:sp>
    </p:spTree>
    <p:extLst>
      <p:ext uri="{BB962C8B-B14F-4D97-AF65-F5344CB8AC3E}">
        <p14:creationId xmlns:p14="http://schemas.microsoft.com/office/powerpoint/2010/main" val="3386877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181100" y="4415632"/>
            <a:ext cx="5139227" cy="4182740"/>
          </a:xfrm>
        </p:spPr>
        <p:txBody>
          <a:bodyPr/>
          <a:lstStyle/>
          <a:p>
            <a:endParaRPr lang="en-US" dirty="0"/>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5</a:t>
            </a:fld>
            <a:endParaRPr lang="en-US"/>
          </a:p>
        </p:txBody>
      </p:sp>
    </p:spTree>
    <p:extLst>
      <p:ext uri="{BB962C8B-B14F-4D97-AF65-F5344CB8AC3E}">
        <p14:creationId xmlns:p14="http://schemas.microsoft.com/office/powerpoint/2010/main" val="36974874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78E37E85-AB30-4E7E-8092-43D16375185F}" type="slidenum">
              <a:rPr lang="en-US" smtClean="0"/>
              <a:pPr>
                <a:defRPr/>
              </a:pPr>
              <a:t>6</a:t>
            </a:fld>
            <a:endParaRPr lang="en-US"/>
          </a:p>
        </p:txBody>
      </p:sp>
    </p:spTree>
    <p:extLst>
      <p:ext uri="{BB962C8B-B14F-4D97-AF65-F5344CB8AC3E}">
        <p14:creationId xmlns:p14="http://schemas.microsoft.com/office/powerpoint/2010/main" val="9648468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7"/>
          <p:cNvPicPr>
            <a:picLocks noChangeAspect="1" noChangeArrowheads="1"/>
          </p:cNvPicPr>
          <p:nvPr userDrawn="1"/>
        </p:nvPicPr>
        <p:blipFill>
          <a:blip r:embed="rId2" cstate="print"/>
          <a:srcRect/>
          <a:stretch>
            <a:fillRect/>
          </a:stretch>
        </p:blipFill>
        <p:spPr bwMode="auto">
          <a:xfrm>
            <a:off x="0" y="0"/>
            <a:ext cx="9144000" cy="6864350"/>
          </a:xfrm>
          <a:prstGeom prst="rect">
            <a:avLst/>
          </a:prstGeom>
          <a:noFill/>
          <a:ln w="9525">
            <a:noFill/>
            <a:miter lim="800000"/>
            <a:headEnd/>
            <a:tailEnd/>
          </a:ln>
        </p:spPr>
      </p:pic>
      <p:sp>
        <p:nvSpPr>
          <p:cNvPr id="5" name="Rectangle 37"/>
          <p:cNvSpPr>
            <a:spLocks noChangeArrowheads="1"/>
          </p:cNvSpPr>
          <p:nvPr userDrawn="1"/>
        </p:nvSpPr>
        <p:spPr bwMode="auto">
          <a:xfrm>
            <a:off x="0" y="0"/>
            <a:ext cx="9144000" cy="838200"/>
          </a:xfrm>
          <a:prstGeom prst="rect">
            <a:avLst/>
          </a:prstGeom>
          <a:solidFill>
            <a:srgbClr val="000F64"/>
          </a:solidFill>
          <a:ln w="9525">
            <a:noFill/>
            <a:miter lim="800000"/>
            <a:headEnd/>
            <a:tailEnd/>
          </a:ln>
          <a:effectLst/>
        </p:spPr>
        <p:txBody>
          <a:bodyPr wrap="none" anchor="ctr"/>
          <a:lstStyle/>
          <a:p>
            <a:pPr algn="ctr">
              <a:defRPr/>
            </a:pPr>
            <a:endParaRPr lang="en-US">
              <a:ea typeface="ＭＳ Ｐゴシック" pitchFamily="96" charset="-128"/>
              <a:cs typeface="+mn-cs"/>
            </a:endParaRPr>
          </a:p>
        </p:txBody>
      </p:sp>
      <p:sp>
        <p:nvSpPr>
          <p:cNvPr id="6" name="Rectangle 36"/>
          <p:cNvSpPr>
            <a:spLocks noChangeArrowheads="1"/>
          </p:cNvSpPr>
          <p:nvPr userDrawn="1"/>
        </p:nvSpPr>
        <p:spPr bwMode="auto">
          <a:xfrm>
            <a:off x="0" y="6705600"/>
            <a:ext cx="9144000" cy="152400"/>
          </a:xfrm>
          <a:prstGeom prst="rect">
            <a:avLst/>
          </a:prstGeom>
          <a:solidFill>
            <a:srgbClr val="A5C5DA"/>
          </a:solidFill>
          <a:ln w="9525">
            <a:noFill/>
            <a:miter lim="800000"/>
            <a:headEnd/>
            <a:tailEnd/>
          </a:ln>
          <a:effectLst/>
        </p:spPr>
        <p:txBody>
          <a:bodyPr wrap="none" anchor="ctr"/>
          <a:lstStyle/>
          <a:p>
            <a:pPr algn="ctr">
              <a:defRPr/>
            </a:pPr>
            <a:endParaRPr lang="en-US">
              <a:ea typeface="ＭＳ Ｐゴシック" pitchFamily="96" charset="-128"/>
              <a:cs typeface="+mn-cs"/>
            </a:endParaRPr>
          </a:p>
        </p:txBody>
      </p:sp>
      <p:sp>
        <p:nvSpPr>
          <p:cNvPr id="7" name="Line 41"/>
          <p:cNvSpPr>
            <a:spLocks noChangeShapeType="1"/>
          </p:cNvSpPr>
          <p:nvPr userDrawn="1"/>
        </p:nvSpPr>
        <p:spPr bwMode="auto">
          <a:xfrm flipV="1">
            <a:off x="1295400" y="2667000"/>
            <a:ext cx="0" cy="2362200"/>
          </a:xfrm>
          <a:prstGeom prst="line">
            <a:avLst/>
          </a:prstGeom>
          <a:noFill/>
          <a:ln w="28575">
            <a:solidFill>
              <a:srgbClr val="5D94BA"/>
            </a:solidFill>
            <a:round/>
            <a:headEnd/>
            <a:tailEnd/>
          </a:ln>
          <a:effectLst/>
        </p:spPr>
        <p:txBody>
          <a:bodyPr anchor="ctr"/>
          <a:lstStyle/>
          <a:p>
            <a:pPr algn="ctr">
              <a:defRPr/>
            </a:pPr>
            <a:endParaRPr lang="en-US">
              <a:ea typeface="ＭＳ Ｐゴシック" pitchFamily="96" charset="-128"/>
              <a:cs typeface="+mn-cs"/>
            </a:endParaRPr>
          </a:p>
        </p:txBody>
      </p:sp>
      <p:sp>
        <p:nvSpPr>
          <p:cNvPr id="8" name="Text Box 51"/>
          <p:cNvSpPr txBox="1">
            <a:spLocks noChangeArrowheads="1"/>
          </p:cNvSpPr>
          <p:nvPr userDrawn="1"/>
        </p:nvSpPr>
        <p:spPr bwMode="auto">
          <a:xfrm>
            <a:off x="4114800" y="104775"/>
            <a:ext cx="4876800" cy="581025"/>
          </a:xfrm>
          <a:prstGeom prst="rect">
            <a:avLst/>
          </a:prstGeom>
          <a:noFill/>
          <a:ln w="9525">
            <a:noFill/>
            <a:miter lim="800000"/>
            <a:headEnd/>
            <a:tailEnd/>
          </a:ln>
          <a:effectLst/>
        </p:spPr>
        <p:txBody>
          <a:bodyPr anchor="ctr">
            <a:spAutoFit/>
          </a:bodyPr>
          <a:lstStyle/>
          <a:p>
            <a:pPr algn="r">
              <a:defRPr/>
            </a:pPr>
            <a:r>
              <a:rPr lang="en-US" sz="1600">
                <a:solidFill>
                  <a:srgbClr val="EDEDED"/>
                </a:solidFill>
                <a:ea typeface="ＭＳ Ｐゴシック" pitchFamily="96" charset="-128"/>
                <a:cs typeface="+mn-cs"/>
              </a:rPr>
              <a:t>United States Department of Agriculture</a:t>
            </a:r>
          </a:p>
          <a:p>
            <a:pPr algn="r">
              <a:defRPr/>
            </a:pPr>
            <a:r>
              <a:rPr lang="en-US" sz="1600">
                <a:solidFill>
                  <a:srgbClr val="EDEDED"/>
                </a:solidFill>
                <a:ea typeface="ＭＳ Ｐゴシック" pitchFamily="96" charset="-128"/>
                <a:cs typeface="+mn-cs"/>
              </a:rPr>
              <a:t>Office of Contracting and Procurement</a:t>
            </a:r>
          </a:p>
        </p:txBody>
      </p:sp>
      <p:pic>
        <p:nvPicPr>
          <p:cNvPr id="9" name="Picture 56"/>
          <p:cNvPicPr>
            <a:picLocks noChangeAspect="1" noChangeArrowheads="1"/>
          </p:cNvPicPr>
          <p:nvPr userDrawn="1"/>
        </p:nvPicPr>
        <p:blipFill>
          <a:blip r:embed="rId3" cstate="print">
            <a:clrChange>
              <a:clrFrom>
                <a:srgbClr val="FFFFFF"/>
              </a:clrFrom>
              <a:clrTo>
                <a:srgbClr val="FFFFFF">
                  <a:alpha val="0"/>
                </a:srgbClr>
              </a:clrTo>
            </a:clrChange>
          </a:blip>
          <a:srcRect/>
          <a:stretch>
            <a:fillRect/>
          </a:stretch>
        </p:blipFill>
        <p:spPr bwMode="auto">
          <a:xfrm>
            <a:off x="304800" y="990600"/>
            <a:ext cx="2011363" cy="1390650"/>
          </a:xfrm>
          <a:prstGeom prst="rect">
            <a:avLst/>
          </a:prstGeom>
          <a:noFill/>
          <a:ln w="9525">
            <a:noFill/>
            <a:miter lim="800000"/>
            <a:headEnd/>
            <a:tailEnd/>
          </a:ln>
        </p:spPr>
      </p:pic>
      <p:sp>
        <p:nvSpPr>
          <p:cNvPr id="4148" name="Rectangle 52"/>
          <p:cNvSpPr>
            <a:spLocks noGrp="1" noChangeArrowheads="1"/>
          </p:cNvSpPr>
          <p:nvPr>
            <p:ph type="ctrTitle"/>
          </p:nvPr>
        </p:nvSpPr>
        <p:spPr>
          <a:xfrm>
            <a:off x="1600200" y="2667000"/>
            <a:ext cx="6858000" cy="1524000"/>
          </a:xfrm>
        </p:spPr>
        <p:txBody>
          <a:bodyPr lIns="91440" rIns="91440"/>
          <a:lstStyle>
            <a:lvl1pPr>
              <a:defRPr sz="4000">
                <a:solidFill>
                  <a:srgbClr val="063061"/>
                </a:solidFill>
              </a:defRPr>
            </a:lvl1pPr>
          </a:lstStyle>
          <a:p>
            <a:r>
              <a:rPr lang="en-US"/>
              <a:t>Click to edit Master title style</a:t>
            </a:r>
          </a:p>
        </p:txBody>
      </p:sp>
      <p:sp>
        <p:nvSpPr>
          <p:cNvPr id="4149" name="Rectangle 53"/>
          <p:cNvSpPr>
            <a:spLocks noGrp="1" noChangeArrowheads="1"/>
          </p:cNvSpPr>
          <p:nvPr>
            <p:ph type="subTitle" idx="1"/>
          </p:nvPr>
        </p:nvSpPr>
        <p:spPr>
          <a:xfrm>
            <a:off x="1219200" y="5372100"/>
            <a:ext cx="6477000" cy="419100"/>
          </a:xfrm>
        </p:spPr>
        <p:txBody>
          <a:bodyPr lIns="91440" rIns="91440"/>
          <a:lstStyle>
            <a:lvl1pPr marL="0" indent="0">
              <a:buFont typeface="Wingdings" pitchFamily="2" charset="2"/>
              <a:buNone/>
              <a:defRPr sz="2400">
                <a:solidFill>
                  <a:srgbClr val="156312"/>
                </a:solidFill>
              </a:defRPr>
            </a:lvl1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sldNum" sz="quarter" idx="10"/>
          </p:nvPr>
        </p:nvSpPr>
        <p:spPr>
          <a:xfrm>
            <a:off x="457200" y="5494789"/>
            <a:ext cx="533400" cy="533400"/>
          </a:xfrm>
          <a:ln/>
        </p:spPr>
        <p:txBody>
          <a:bodyPr/>
          <a:lstStyle>
            <a:lvl1pPr>
              <a:defRPr/>
            </a:lvl1pPr>
          </a:lstStyle>
          <a:p>
            <a:pPr>
              <a:defRPr/>
            </a:pPr>
            <a:fld id="{9E2F89EF-66E9-4637-8C83-6F837EC2B175}"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219075"/>
            <a:ext cx="2076450" cy="58007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19075"/>
            <a:ext cx="6076950" cy="58007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sldNum" sz="quarter" idx="10"/>
          </p:nvPr>
        </p:nvSpPr>
        <p:spPr>
          <a:ln/>
        </p:spPr>
        <p:txBody>
          <a:bodyPr/>
          <a:lstStyle>
            <a:lvl1pPr>
              <a:defRPr/>
            </a:lvl1pPr>
          </a:lstStyle>
          <a:p>
            <a:pPr>
              <a:defRPr/>
            </a:pPr>
            <a:fld id="{8A3935A8-7D0C-4A03-8D10-7DB0D0881927}"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19075"/>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81000" y="1371600"/>
            <a:ext cx="40767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371600"/>
            <a:ext cx="40767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4"/>
          <p:cNvSpPr>
            <a:spLocks noGrp="1" noChangeArrowheads="1"/>
          </p:cNvSpPr>
          <p:nvPr>
            <p:ph type="sldNum" sz="quarter" idx="10"/>
          </p:nvPr>
        </p:nvSpPr>
        <p:spPr>
          <a:ln/>
        </p:spPr>
        <p:txBody>
          <a:bodyPr/>
          <a:lstStyle>
            <a:lvl1pPr>
              <a:defRPr/>
            </a:lvl1pPr>
          </a:lstStyle>
          <a:p>
            <a:pPr>
              <a:defRPr/>
            </a:pPr>
            <a:fld id="{3209F2D0-0801-4553-A766-7A2AA6D10E9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81000" y="219075"/>
            <a:ext cx="8305800" cy="914400"/>
          </a:xfrm>
        </p:spPr>
        <p:txBody>
          <a:bodyPr/>
          <a:lstStyle/>
          <a:p>
            <a:r>
              <a:rPr lang="en-US"/>
              <a:t>Click to edit Master title style</a:t>
            </a:r>
          </a:p>
        </p:txBody>
      </p:sp>
      <p:sp>
        <p:nvSpPr>
          <p:cNvPr id="3" name="Content Placeholder 2"/>
          <p:cNvSpPr>
            <a:spLocks noGrp="1"/>
          </p:cNvSpPr>
          <p:nvPr>
            <p:ph sz="quarter" idx="1"/>
          </p:nvPr>
        </p:nvSpPr>
        <p:spPr>
          <a:xfrm>
            <a:off x="381000" y="13716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10100" y="13716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381000" y="37719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10100" y="37719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4"/>
          <p:cNvSpPr>
            <a:spLocks noGrp="1" noChangeArrowheads="1"/>
          </p:cNvSpPr>
          <p:nvPr>
            <p:ph type="sldNum" sz="quarter" idx="10"/>
          </p:nvPr>
        </p:nvSpPr>
        <p:spPr>
          <a:ln/>
        </p:spPr>
        <p:txBody>
          <a:bodyPr/>
          <a:lstStyle>
            <a:lvl1pPr>
              <a:defRPr/>
            </a:lvl1pPr>
          </a:lstStyle>
          <a:p>
            <a:pPr>
              <a:defRPr/>
            </a:pPr>
            <a:fld id="{C1E9C825-0B76-423A-89E1-44682C4E677C}"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19075"/>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81000" y="1371600"/>
            <a:ext cx="40767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10100" y="13716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10100" y="37719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24"/>
          <p:cNvSpPr>
            <a:spLocks noGrp="1" noChangeArrowheads="1"/>
          </p:cNvSpPr>
          <p:nvPr>
            <p:ph type="sldNum" sz="quarter" idx="10"/>
          </p:nvPr>
        </p:nvSpPr>
        <p:spPr>
          <a:ln/>
        </p:spPr>
        <p:txBody>
          <a:bodyPr/>
          <a:lstStyle>
            <a:lvl1pPr>
              <a:defRPr/>
            </a:lvl1pPr>
          </a:lstStyle>
          <a:p>
            <a:pPr>
              <a:defRPr/>
            </a:pPr>
            <a:fld id="{A03A9978-6755-4BC3-8940-FEE5FD5C6EF9}" type="slidenum">
              <a:rPr lang="en-US"/>
              <a:pPr>
                <a:defRPr/>
              </a:pPr>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19075"/>
            <a:ext cx="8305800" cy="914400"/>
          </a:xfrm>
        </p:spPr>
        <p:txBody>
          <a:bodyPr/>
          <a:lstStyle/>
          <a:p>
            <a:r>
              <a:rPr lang="en-US"/>
              <a:t>Click to edit Master title style</a:t>
            </a:r>
          </a:p>
        </p:txBody>
      </p:sp>
      <p:sp>
        <p:nvSpPr>
          <p:cNvPr id="3" name="SmartArt Placeholder 2"/>
          <p:cNvSpPr>
            <a:spLocks noGrp="1"/>
          </p:cNvSpPr>
          <p:nvPr>
            <p:ph type="dgm" idx="1"/>
          </p:nvPr>
        </p:nvSpPr>
        <p:spPr>
          <a:xfrm>
            <a:off x="381000" y="1371600"/>
            <a:ext cx="8305800" cy="4648200"/>
          </a:xfrm>
        </p:spPr>
        <p:txBody>
          <a:bodyPr/>
          <a:lstStyle/>
          <a:p>
            <a:pPr lvl="0"/>
            <a:endParaRPr lang="en-US" noProof="0"/>
          </a:p>
        </p:txBody>
      </p:sp>
      <p:sp>
        <p:nvSpPr>
          <p:cNvPr id="4" name="Rectangle 24"/>
          <p:cNvSpPr>
            <a:spLocks noGrp="1" noChangeArrowheads="1"/>
          </p:cNvSpPr>
          <p:nvPr>
            <p:ph type="sldNum" sz="quarter" idx="10"/>
          </p:nvPr>
        </p:nvSpPr>
        <p:spPr>
          <a:ln/>
        </p:spPr>
        <p:txBody>
          <a:bodyPr/>
          <a:lstStyle>
            <a:lvl1pPr>
              <a:defRPr/>
            </a:lvl1pPr>
          </a:lstStyle>
          <a:p>
            <a:pPr>
              <a:defRPr/>
            </a:pPr>
            <a:fld id="{B0D5D8F9-5A97-4673-8222-52C2743806DA}" type="slidenum">
              <a:rPr lang="en-US"/>
              <a:pPr>
                <a:defRPr/>
              </a:pPr>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24"/>
          <p:cNvSpPr>
            <a:spLocks noGrp="1" noChangeArrowheads="1"/>
          </p:cNvSpPr>
          <p:nvPr>
            <p:ph type="sldNum" sz="quarter" idx="10"/>
          </p:nvPr>
        </p:nvSpPr>
        <p:spPr>
          <a:ln/>
        </p:spPr>
        <p:txBody>
          <a:bodyPr/>
          <a:lstStyle>
            <a:lvl1pPr>
              <a:defRPr/>
            </a:lvl1pPr>
          </a:lstStyle>
          <a:p>
            <a:pPr>
              <a:defRPr/>
            </a:pPr>
            <a:fld id="{4B8EF3FB-A922-4FC0-A7D7-CB007BC2D54D}" type="slidenum">
              <a:rPr lang="en-US"/>
              <a:pPr>
                <a:defRPr/>
              </a:pPr>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7"/>
          <p:cNvPicPr>
            <a:picLocks noChangeAspect="1" noChangeArrowheads="1"/>
          </p:cNvPicPr>
          <p:nvPr/>
        </p:nvPicPr>
        <p:blipFill>
          <a:blip r:embed="rId2" cstate="print"/>
          <a:srcRect/>
          <a:stretch>
            <a:fillRect/>
          </a:stretch>
        </p:blipFill>
        <p:spPr bwMode="auto">
          <a:xfrm>
            <a:off x="0" y="0"/>
            <a:ext cx="9144000" cy="6864350"/>
          </a:xfrm>
          <a:prstGeom prst="rect">
            <a:avLst/>
          </a:prstGeom>
          <a:noFill/>
          <a:ln w="9525">
            <a:noFill/>
            <a:miter lim="800000"/>
            <a:headEnd/>
            <a:tailEnd/>
          </a:ln>
        </p:spPr>
      </p:pic>
      <p:sp>
        <p:nvSpPr>
          <p:cNvPr id="5" name="Rectangle 37"/>
          <p:cNvSpPr>
            <a:spLocks noChangeArrowheads="1"/>
          </p:cNvSpPr>
          <p:nvPr/>
        </p:nvSpPr>
        <p:spPr bwMode="auto">
          <a:xfrm>
            <a:off x="0" y="0"/>
            <a:ext cx="9144000" cy="838200"/>
          </a:xfrm>
          <a:prstGeom prst="rect">
            <a:avLst/>
          </a:prstGeom>
          <a:solidFill>
            <a:srgbClr val="000F64"/>
          </a:solidFill>
          <a:ln w="9525">
            <a:noFill/>
            <a:miter lim="800000"/>
            <a:headEnd/>
            <a:tailEnd/>
          </a:ln>
          <a:effectLst/>
        </p:spPr>
        <p:txBody>
          <a:bodyPr wrap="none" anchor="ctr"/>
          <a:lstStyle/>
          <a:p>
            <a:pPr algn="ctr">
              <a:defRPr/>
            </a:pPr>
            <a:endParaRPr lang="en-US" dirty="0">
              <a:ea typeface="ＭＳ Ｐゴシック" pitchFamily="96" charset="-128"/>
              <a:cs typeface="+mn-cs"/>
            </a:endParaRPr>
          </a:p>
        </p:txBody>
      </p:sp>
      <p:sp>
        <p:nvSpPr>
          <p:cNvPr id="6" name="Rectangle 36"/>
          <p:cNvSpPr>
            <a:spLocks noChangeArrowheads="1"/>
          </p:cNvSpPr>
          <p:nvPr/>
        </p:nvSpPr>
        <p:spPr bwMode="auto">
          <a:xfrm>
            <a:off x="0" y="6705600"/>
            <a:ext cx="9144000" cy="152400"/>
          </a:xfrm>
          <a:prstGeom prst="rect">
            <a:avLst/>
          </a:prstGeom>
          <a:solidFill>
            <a:srgbClr val="A5C5DA"/>
          </a:solidFill>
          <a:ln w="9525">
            <a:noFill/>
            <a:miter lim="800000"/>
            <a:headEnd/>
            <a:tailEnd/>
          </a:ln>
          <a:effectLst/>
        </p:spPr>
        <p:txBody>
          <a:bodyPr wrap="none" anchor="ctr"/>
          <a:lstStyle/>
          <a:p>
            <a:pPr algn="ctr">
              <a:defRPr/>
            </a:pPr>
            <a:endParaRPr lang="en-US" dirty="0">
              <a:ea typeface="ＭＳ Ｐゴシック" pitchFamily="96" charset="-128"/>
              <a:cs typeface="+mn-cs"/>
            </a:endParaRPr>
          </a:p>
        </p:txBody>
      </p:sp>
      <p:sp>
        <p:nvSpPr>
          <p:cNvPr id="7" name="Line 41"/>
          <p:cNvSpPr>
            <a:spLocks noChangeShapeType="1"/>
          </p:cNvSpPr>
          <p:nvPr/>
        </p:nvSpPr>
        <p:spPr bwMode="auto">
          <a:xfrm flipV="1">
            <a:off x="1295400" y="2667000"/>
            <a:ext cx="0" cy="2362200"/>
          </a:xfrm>
          <a:prstGeom prst="line">
            <a:avLst/>
          </a:prstGeom>
          <a:noFill/>
          <a:ln w="28575">
            <a:solidFill>
              <a:srgbClr val="5D94BA"/>
            </a:solidFill>
            <a:round/>
            <a:headEnd/>
            <a:tailEnd/>
          </a:ln>
          <a:effectLst/>
        </p:spPr>
        <p:txBody>
          <a:bodyPr anchor="ctr"/>
          <a:lstStyle/>
          <a:p>
            <a:pPr algn="ctr">
              <a:defRPr/>
            </a:pPr>
            <a:endParaRPr lang="en-US" dirty="0">
              <a:ea typeface="ＭＳ Ｐゴシック" pitchFamily="96" charset="-128"/>
              <a:cs typeface="+mn-cs"/>
            </a:endParaRPr>
          </a:p>
        </p:txBody>
      </p:sp>
      <p:sp>
        <p:nvSpPr>
          <p:cNvPr id="8" name="Text Box 51"/>
          <p:cNvSpPr txBox="1">
            <a:spLocks noChangeArrowheads="1"/>
          </p:cNvSpPr>
          <p:nvPr/>
        </p:nvSpPr>
        <p:spPr bwMode="auto">
          <a:xfrm>
            <a:off x="4114800" y="226010"/>
            <a:ext cx="4876800" cy="338554"/>
          </a:xfrm>
          <a:prstGeom prst="rect">
            <a:avLst/>
          </a:prstGeom>
          <a:noFill/>
          <a:ln w="9525">
            <a:noFill/>
            <a:miter lim="800000"/>
            <a:headEnd/>
            <a:tailEnd/>
          </a:ln>
          <a:effectLst/>
        </p:spPr>
        <p:txBody>
          <a:bodyPr anchor="ctr">
            <a:spAutoFit/>
          </a:bodyPr>
          <a:lstStyle/>
          <a:p>
            <a:pPr algn="r">
              <a:defRPr/>
            </a:pPr>
            <a:r>
              <a:rPr lang="en-US" sz="1600" dirty="0">
                <a:solidFill>
                  <a:srgbClr val="EDEDED"/>
                </a:solidFill>
                <a:ea typeface="ＭＳ Ｐゴシック" pitchFamily="96" charset="-128"/>
                <a:cs typeface="+mn-cs"/>
              </a:rPr>
              <a:t>United States Department of Agriculture</a:t>
            </a:r>
          </a:p>
        </p:txBody>
      </p:sp>
      <p:pic>
        <p:nvPicPr>
          <p:cNvPr id="9" name="Picture 56"/>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4800" y="990600"/>
            <a:ext cx="2011363" cy="1390650"/>
          </a:xfrm>
          <a:prstGeom prst="rect">
            <a:avLst/>
          </a:prstGeom>
          <a:noFill/>
          <a:ln w="9525">
            <a:noFill/>
            <a:miter lim="800000"/>
            <a:headEnd/>
            <a:tailEnd/>
          </a:ln>
        </p:spPr>
      </p:pic>
      <p:sp>
        <p:nvSpPr>
          <p:cNvPr id="4148" name="Rectangle 52"/>
          <p:cNvSpPr>
            <a:spLocks noGrp="1" noChangeArrowheads="1"/>
          </p:cNvSpPr>
          <p:nvPr>
            <p:ph type="ctrTitle"/>
          </p:nvPr>
        </p:nvSpPr>
        <p:spPr>
          <a:xfrm>
            <a:off x="1600200" y="2667000"/>
            <a:ext cx="6858000" cy="1524000"/>
          </a:xfrm>
        </p:spPr>
        <p:txBody>
          <a:bodyPr lIns="91440" rIns="91440"/>
          <a:lstStyle>
            <a:lvl1pPr>
              <a:defRPr sz="4000">
                <a:solidFill>
                  <a:srgbClr val="063061"/>
                </a:solidFill>
              </a:defRPr>
            </a:lvl1pPr>
          </a:lstStyle>
          <a:p>
            <a:r>
              <a:rPr lang="en-US"/>
              <a:t>Click to edit Master title style</a:t>
            </a:r>
          </a:p>
        </p:txBody>
      </p:sp>
      <p:sp>
        <p:nvSpPr>
          <p:cNvPr id="4149" name="Rectangle 53"/>
          <p:cNvSpPr>
            <a:spLocks noGrp="1" noChangeArrowheads="1"/>
          </p:cNvSpPr>
          <p:nvPr>
            <p:ph type="subTitle" idx="1"/>
          </p:nvPr>
        </p:nvSpPr>
        <p:spPr>
          <a:xfrm>
            <a:off x="1219200" y="5372100"/>
            <a:ext cx="6477000" cy="419100"/>
          </a:xfrm>
        </p:spPr>
        <p:txBody>
          <a:bodyPr lIns="91440" rIns="91440"/>
          <a:lstStyle>
            <a:lvl1pPr marL="0" indent="0">
              <a:buFont typeface="Wingdings" pitchFamily="2" charset="2"/>
              <a:buNone/>
              <a:defRPr sz="2400">
                <a:solidFill>
                  <a:srgbClr val="156312"/>
                </a:solidFill>
              </a:defRPr>
            </a:lvl1pPr>
          </a:lstStyle>
          <a:p>
            <a:r>
              <a:rPr lang="en-US"/>
              <a:t>Click to edit Master subtitle style</a:t>
            </a:r>
          </a:p>
        </p:txBody>
      </p:sp>
    </p:spTree>
    <p:extLst>
      <p:ext uri="{BB962C8B-B14F-4D97-AF65-F5344CB8AC3E}">
        <p14:creationId xmlns:p14="http://schemas.microsoft.com/office/powerpoint/2010/main" val="2295188288"/>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sldNum" sz="quarter" idx="10"/>
          </p:nvPr>
        </p:nvSpPr>
        <p:spPr>
          <a:ln/>
        </p:spPr>
        <p:txBody>
          <a:bodyPr/>
          <a:lstStyle>
            <a:lvl1pPr>
              <a:defRPr/>
            </a:lvl1pPr>
          </a:lstStyle>
          <a:p>
            <a:pPr>
              <a:defRPr/>
            </a:pPr>
            <a:fld id="{32B4643D-BBDE-4897-B0CB-091B235D2EFD}" type="slidenum">
              <a:rPr lang="en-US"/>
              <a:pPr>
                <a:defRPr/>
              </a:pPr>
              <a:t>‹#›</a:t>
            </a:fld>
            <a:endParaRPr lang="en-US" dirty="0"/>
          </a:p>
        </p:txBody>
      </p:sp>
    </p:spTree>
    <p:extLst>
      <p:ext uri="{BB962C8B-B14F-4D97-AF65-F5344CB8AC3E}">
        <p14:creationId xmlns:p14="http://schemas.microsoft.com/office/powerpoint/2010/main" val="47871467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4"/>
          <p:cNvSpPr>
            <a:spLocks noGrp="1" noChangeArrowheads="1"/>
          </p:cNvSpPr>
          <p:nvPr>
            <p:ph type="sldNum" sz="quarter" idx="10"/>
          </p:nvPr>
        </p:nvSpPr>
        <p:spPr>
          <a:ln/>
        </p:spPr>
        <p:txBody>
          <a:bodyPr/>
          <a:lstStyle>
            <a:lvl1pPr>
              <a:defRPr/>
            </a:lvl1pPr>
          </a:lstStyle>
          <a:p>
            <a:pPr>
              <a:defRPr/>
            </a:pPr>
            <a:fld id="{3F6014E3-5649-4E11-9436-EC519D169007}" type="slidenum">
              <a:rPr lang="en-US"/>
              <a:pPr>
                <a:defRPr/>
              </a:pPr>
              <a:t>‹#›</a:t>
            </a:fld>
            <a:endParaRPr lang="en-US" dirty="0"/>
          </a:p>
        </p:txBody>
      </p:sp>
    </p:spTree>
    <p:extLst>
      <p:ext uri="{BB962C8B-B14F-4D97-AF65-F5344CB8AC3E}">
        <p14:creationId xmlns:p14="http://schemas.microsoft.com/office/powerpoint/2010/main" val="65885117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sldNum" sz="quarter" idx="10"/>
          </p:nvPr>
        </p:nvSpPr>
        <p:spPr>
          <a:ln/>
        </p:spPr>
        <p:txBody>
          <a:bodyPr/>
          <a:lstStyle>
            <a:lvl1pPr>
              <a:defRPr/>
            </a:lvl1pPr>
          </a:lstStyle>
          <a:p>
            <a:pPr>
              <a:defRPr/>
            </a:pPr>
            <a:fld id="{32B4643D-BBDE-4897-B0CB-091B235D2EFD}" type="slidenum">
              <a:rPr lang="en-US"/>
              <a:pPr>
                <a:defRPr/>
              </a:pPr>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71600"/>
            <a:ext cx="40767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371600"/>
            <a:ext cx="40767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4"/>
          <p:cNvSpPr>
            <a:spLocks noGrp="1" noChangeArrowheads="1"/>
          </p:cNvSpPr>
          <p:nvPr>
            <p:ph type="sldNum" sz="quarter" idx="10"/>
          </p:nvPr>
        </p:nvSpPr>
        <p:spPr>
          <a:ln/>
        </p:spPr>
        <p:txBody>
          <a:bodyPr/>
          <a:lstStyle>
            <a:lvl1pPr>
              <a:defRPr/>
            </a:lvl1pPr>
          </a:lstStyle>
          <a:p>
            <a:pPr>
              <a:defRPr/>
            </a:pPr>
            <a:fld id="{C957CFAE-26CE-47AB-9D56-7EB3EA02841C}" type="slidenum">
              <a:rPr lang="en-US"/>
              <a:pPr>
                <a:defRPr/>
              </a:pPr>
              <a:t>‹#›</a:t>
            </a:fld>
            <a:endParaRPr lang="en-US" dirty="0"/>
          </a:p>
        </p:txBody>
      </p:sp>
    </p:spTree>
    <p:extLst>
      <p:ext uri="{BB962C8B-B14F-4D97-AF65-F5344CB8AC3E}">
        <p14:creationId xmlns:p14="http://schemas.microsoft.com/office/powerpoint/2010/main" val="2479593238"/>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4"/>
          <p:cNvSpPr>
            <a:spLocks noGrp="1" noChangeArrowheads="1"/>
          </p:cNvSpPr>
          <p:nvPr>
            <p:ph type="sldNum" sz="quarter" idx="10"/>
          </p:nvPr>
        </p:nvSpPr>
        <p:spPr>
          <a:ln/>
        </p:spPr>
        <p:txBody>
          <a:bodyPr/>
          <a:lstStyle>
            <a:lvl1pPr>
              <a:defRPr/>
            </a:lvl1pPr>
          </a:lstStyle>
          <a:p>
            <a:pPr>
              <a:defRPr/>
            </a:pPr>
            <a:fld id="{CB2E82C6-92B9-4D2F-B39E-312AE4F195D7}" type="slidenum">
              <a:rPr lang="en-US"/>
              <a:pPr>
                <a:defRPr/>
              </a:pPr>
              <a:t>‹#›</a:t>
            </a:fld>
            <a:endParaRPr lang="en-US" dirty="0"/>
          </a:p>
        </p:txBody>
      </p:sp>
    </p:spTree>
    <p:extLst>
      <p:ext uri="{BB962C8B-B14F-4D97-AF65-F5344CB8AC3E}">
        <p14:creationId xmlns:p14="http://schemas.microsoft.com/office/powerpoint/2010/main" val="1173507790"/>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4"/>
          <p:cNvSpPr>
            <a:spLocks noGrp="1" noChangeArrowheads="1"/>
          </p:cNvSpPr>
          <p:nvPr>
            <p:ph type="sldNum" sz="quarter" idx="10"/>
          </p:nvPr>
        </p:nvSpPr>
        <p:spPr>
          <a:xfrm>
            <a:off x="114300" y="5791200"/>
            <a:ext cx="533400" cy="533400"/>
          </a:xfrm>
          <a:ln/>
        </p:spPr>
        <p:txBody>
          <a:bodyPr/>
          <a:lstStyle>
            <a:lvl1pPr>
              <a:defRPr/>
            </a:lvl1pPr>
          </a:lstStyle>
          <a:p>
            <a:pPr>
              <a:defRPr/>
            </a:pPr>
            <a:fld id="{AA17268C-5B18-4EBA-80E9-72A1DDDD246B}" type="slidenum">
              <a:rPr lang="en-US"/>
              <a:pPr>
                <a:defRPr/>
              </a:pPr>
              <a:t>‹#›</a:t>
            </a:fld>
            <a:endParaRPr lang="en-US" dirty="0"/>
          </a:p>
        </p:txBody>
      </p:sp>
    </p:spTree>
    <p:extLst>
      <p:ext uri="{BB962C8B-B14F-4D97-AF65-F5344CB8AC3E}">
        <p14:creationId xmlns:p14="http://schemas.microsoft.com/office/powerpoint/2010/main" val="121417211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p:cNvSpPr>
            <a:spLocks noGrp="1" noChangeArrowheads="1"/>
          </p:cNvSpPr>
          <p:nvPr>
            <p:ph type="sldNum" sz="quarter" idx="10"/>
          </p:nvPr>
        </p:nvSpPr>
        <p:spPr>
          <a:ln/>
        </p:spPr>
        <p:txBody>
          <a:bodyPr/>
          <a:lstStyle>
            <a:lvl1pPr>
              <a:defRPr/>
            </a:lvl1pPr>
          </a:lstStyle>
          <a:p>
            <a:pPr>
              <a:defRPr/>
            </a:pPr>
            <a:fld id="{653AA051-B851-4649-A4B1-7B278808285C}" type="slidenum">
              <a:rPr lang="en-US"/>
              <a:pPr>
                <a:defRPr/>
              </a:pPr>
              <a:t>‹#›</a:t>
            </a:fld>
            <a:endParaRPr lang="en-US" dirty="0"/>
          </a:p>
        </p:txBody>
      </p:sp>
    </p:spTree>
    <p:extLst>
      <p:ext uri="{BB962C8B-B14F-4D97-AF65-F5344CB8AC3E}">
        <p14:creationId xmlns:p14="http://schemas.microsoft.com/office/powerpoint/2010/main" val="3554395003"/>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p:cNvSpPr>
            <a:spLocks noGrp="1" noChangeArrowheads="1"/>
          </p:cNvSpPr>
          <p:nvPr>
            <p:ph type="sldNum" sz="quarter" idx="10"/>
          </p:nvPr>
        </p:nvSpPr>
        <p:spPr>
          <a:ln/>
        </p:spPr>
        <p:txBody>
          <a:bodyPr/>
          <a:lstStyle>
            <a:lvl1pPr>
              <a:defRPr/>
            </a:lvl1pPr>
          </a:lstStyle>
          <a:p>
            <a:pPr>
              <a:defRPr/>
            </a:pPr>
            <a:fld id="{B9D34176-2C65-4EA0-BB10-460BE8D01803}" type="slidenum">
              <a:rPr lang="en-US"/>
              <a:pPr>
                <a:defRPr/>
              </a:pPr>
              <a:t>‹#›</a:t>
            </a:fld>
            <a:endParaRPr lang="en-US" dirty="0"/>
          </a:p>
        </p:txBody>
      </p:sp>
    </p:spTree>
    <p:extLst>
      <p:ext uri="{BB962C8B-B14F-4D97-AF65-F5344CB8AC3E}">
        <p14:creationId xmlns:p14="http://schemas.microsoft.com/office/powerpoint/2010/main" val="979006823"/>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p:cNvSpPr>
            <a:spLocks noGrp="1" noChangeArrowheads="1"/>
          </p:cNvSpPr>
          <p:nvPr>
            <p:ph type="sldNum" sz="quarter" idx="10"/>
          </p:nvPr>
        </p:nvSpPr>
        <p:spPr>
          <a:ln/>
        </p:spPr>
        <p:txBody>
          <a:bodyPr/>
          <a:lstStyle>
            <a:lvl1pPr>
              <a:defRPr/>
            </a:lvl1pPr>
          </a:lstStyle>
          <a:p>
            <a:pPr>
              <a:defRPr/>
            </a:pPr>
            <a:fld id="{EF2AAEA6-CBD0-4E2F-B74D-3DEF6F906F50}" type="slidenum">
              <a:rPr lang="en-US"/>
              <a:pPr>
                <a:defRPr/>
              </a:pPr>
              <a:t>‹#›</a:t>
            </a:fld>
            <a:endParaRPr lang="en-US" dirty="0"/>
          </a:p>
        </p:txBody>
      </p:sp>
    </p:spTree>
    <p:extLst>
      <p:ext uri="{BB962C8B-B14F-4D97-AF65-F5344CB8AC3E}">
        <p14:creationId xmlns:p14="http://schemas.microsoft.com/office/powerpoint/2010/main" val="1523583591"/>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sldNum" sz="quarter" idx="10"/>
          </p:nvPr>
        </p:nvSpPr>
        <p:spPr>
          <a:xfrm>
            <a:off x="457200" y="5494789"/>
            <a:ext cx="533400" cy="533400"/>
          </a:xfrm>
          <a:ln/>
        </p:spPr>
        <p:txBody>
          <a:bodyPr/>
          <a:lstStyle>
            <a:lvl1pPr>
              <a:defRPr/>
            </a:lvl1pPr>
          </a:lstStyle>
          <a:p>
            <a:pPr>
              <a:defRPr/>
            </a:pPr>
            <a:fld id="{9E2F89EF-66E9-4637-8C83-6F837EC2B175}" type="slidenum">
              <a:rPr lang="en-US"/>
              <a:pPr>
                <a:defRPr/>
              </a:pPr>
              <a:t>‹#›</a:t>
            </a:fld>
            <a:endParaRPr lang="en-US" dirty="0"/>
          </a:p>
        </p:txBody>
      </p:sp>
    </p:spTree>
    <p:extLst>
      <p:ext uri="{BB962C8B-B14F-4D97-AF65-F5344CB8AC3E}">
        <p14:creationId xmlns:p14="http://schemas.microsoft.com/office/powerpoint/2010/main" val="523070586"/>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219075"/>
            <a:ext cx="2076450" cy="58007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19075"/>
            <a:ext cx="6076950" cy="58007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4"/>
          <p:cNvSpPr>
            <a:spLocks noGrp="1" noChangeArrowheads="1"/>
          </p:cNvSpPr>
          <p:nvPr>
            <p:ph type="sldNum" sz="quarter" idx="10"/>
          </p:nvPr>
        </p:nvSpPr>
        <p:spPr>
          <a:ln/>
        </p:spPr>
        <p:txBody>
          <a:bodyPr/>
          <a:lstStyle>
            <a:lvl1pPr>
              <a:defRPr/>
            </a:lvl1pPr>
          </a:lstStyle>
          <a:p>
            <a:pPr>
              <a:defRPr/>
            </a:pPr>
            <a:fld id="{8A3935A8-7D0C-4A03-8D10-7DB0D0881927}" type="slidenum">
              <a:rPr lang="en-US"/>
              <a:pPr>
                <a:defRPr/>
              </a:pPr>
              <a:t>‹#›</a:t>
            </a:fld>
            <a:endParaRPr lang="en-US" dirty="0"/>
          </a:p>
        </p:txBody>
      </p:sp>
    </p:spTree>
    <p:extLst>
      <p:ext uri="{BB962C8B-B14F-4D97-AF65-F5344CB8AC3E}">
        <p14:creationId xmlns:p14="http://schemas.microsoft.com/office/powerpoint/2010/main" val="1818388869"/>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19075"/>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81000" y="1371600"/>
            <a:ext cx="40767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371600"/>
            <a:ext cx="40767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4"/>
          <p:cNvSpPr>
            <a:spLocks noGrp="1" noChangeArrowheads="1"/>
          </p:cNvSpPr>
          <p:nvPr>
            <p:ph type="sldNum" sz="quarter" idx="10"/>
          </p:nvPr>
        </p:nvSpPr>
        <p:spPr>
          <a:ln/>
        </p:spPr>
        <p:txBody>
          <a:bodyPr/>
          <a:lstStyle>
            <a:lvl1pPr>
              <a:defRPr/>
            </a:lvl1pPr>
          </a:lstStyle>
          <a:p>
            <a:pPr>
              <a:defRPr/>
            </a:pPr>
            <a:fld id="{3209F2D0-0801-4553-A766-7A2AA6D10E9E}" type="slidenum">
              <a:rPr lang="en-US"/>
              <a:pPr>
                <a:defRPr/>
              </a:pPr>
              <a:t>‹#›</a:t>
            </a:fld>
            <a:endParaRPr lang="en-US" dirty="0"/>
          </a:p>
        </p:txBody>
      </p:sp>
    </p:spTree>
    <p:extLst>
      <p:ext uri="{BB962C8B-B14F-4D97-AF65-F5344CB8AC3E}">
        <p14:creationId xmlns:p14="http://schemas.microsoft.com/office/powerpoint/2010/main" val="2069438048"/>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81000" y="219075"/>
            <a:ext cx="8305800" cy="914400"/>
          </a:xfrm>
        </p:spPr>
        <p:txBody>
          <a:bodyPr/>
          <a:lstStyle/>
          <a:p>
            <a:r>
              <a:rPr lang="en-US"/>
              <a:t>Click to edit Master title style</a:t>
            </a:r>
          </a:p>
        </p:txBody>
      </p:sp>
      <p:sp>
        <p:nvSpPr>
          <p:cNvPr id="3" name="Content Placeholder 2"/>
          <p:cNvSpPr>
            <a:spLocks noGrp="1"/>
          </p:cNvSpPr>
          <p:nvPr>
            <p:ph sz="quarter" idx="1"/>
          </p:nvPr>
        </p:nvSpPr>
        <p:spPr>
          <a:xfrm>
            <a:off x="381000" y="13716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10100" y="13716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381000" y="37719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10100" y="37719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4"/>
          <p:cNvSpPr>
            <a:spLocks noGrp="1" noChangeArrowheads="1"/>
          </p:cNvSpPr>
          <p:nvPr>
            <p:ph type="sldNum" sz="quarter" idx="10"/>
          </p:nvPr>
        </p:nvSpPr>
        <p:spPr>
          <a:ln/>
        </p:spPr>
        <p:txBody>
          <a:bodyPr/>
          <a:lstStyle>
            <a:lvl1pPr>
              <a:defRPr/>
            </a:lvl1pPr>
          </a:lstStyle>
          <a:p>
            <a:pPr>
              <a:defRPr/>
            </a:pPr>
            <a:fld id="{C1E9C825-0B76-423A-89E1-44682C4E677C}" type="slidenum">
              <a:rPr lang="en-US"/>
              <a:pPr>
                <a:defRPr/>
              </a:pPr>
              <a:t>‹#›</a:t>
            </a:fld>
            <a:endParaRPr lang="en-US" dirty="0"/>
          </a:p>
        </p:txBody>
      </p:sp>
    </p:spTree>
    <p:extLst>
      <p:ext uri="{BB962C8B-B14F-4D97-AF65-F5344CB8AC3E}">
        <p14:creationId xmlns:p14="http://schemas.microsoft.com/office/powerpoint/2010/main" val="312747186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4"/>
          <p:cNvSpPr>
            <a:spLocks noGrp="1" noChangeArrowheads="1"/>
          </p:cNvSpPr>
          <p:nvPr>
            <p:ph type="sldNum" sz="quarter" idx="10"/>
          </p:nvPr>
        </p:nvSpPr>
        <p:spPr>
          <a:ln/>
        </p:spPr>
        <p:txBody>
          <a:bodyPr/>
          <a:lstStyle>
            <a:lvl1pPr>
              <a:defRPr/>
            </a:lvl1pPr>
          </a:lstStyle>
          <a:p>
            <a:pPr>
              <a:defRPr/>
            </a:pPr>
            <a:fld id="{3F6014E3-5649-4E11-9436-EC519D169007}" type="slidenum">
              <a:rPr lang="en-US"/>
              <a:pPr>
                <a:defRPr/>
              </a:pPr>
              <a:t>‹#›</a:t>
            </a:fld>
            <a:endParaRPr lang="en-US"/>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19075"/>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81000" y="1371600"/>
            <a:ext cx="40767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10100" y="13716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10100" y="3771900"/>
            <a:ext cx="4076700" cy="2247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24"/>
          <p:cNvSpPr>
            <a:spLocks noGrp="1" noChangeArrowheads="1"/>
          </p:cNvSpPr>
          <p:nvPr>
            <p:ph type="sldNum" sz="quarter" idx="10"/>
          </p:nvPr>
        </p:nvSpPr>
        <p:spPr>
          <a:xfrm>
            <a:off x="0" y="6324600"/>
            <a:ext cx="533400" cy="533400"/>
          </a:xfrm>
          <a:ln/>
        </p:spPr>
        <p:txBody>
          <a:bodyPr/>
          <a:lstStyle>
            <a:lvl1pPr>
              <a:defRPr/>
            </a:lvl1pPr>
          </a:lstStyle>
          <a:p>
            <a:pPr>
              <a:defRPr/>
            </a:pPr>
            <a:fld id="{A03A9978-6755-4BC3-8940-FEE5FD5C6EF9}" type="slidenum">
              <a:rPr lang="en-US"/>
              <a:pPr>
                <a:defRPr/>
              </a:pPr>
              <a:t>‹#›</a:t>
            </a:fld>
            <a:endParaRPr lang="en-US" dirty="0"/>
          </a:p>
        </p:txBody>
      </p:sp>
    </p:spTree>
    <p:extLst>
      <p:ext uri="{BB962C8B-B14F-4D97-AF65-F5344CB8AC3E}">
        <p14:creationId xmlns:p14="http://schemas.microsoft.com/office/powerpoint/2010/main" val="1667855750"/>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19075"/>
            <a:ext cx="8305800" cy="914400"/>
          </a:xfrm>
        </p:spPr>
        <p:txBody>
          <a:bodyPr/>
          <a:lstStyle/>
          <a:p>
            <a:r>
              <a:rPr lang="en-US"/>
              <a:t>Click to edit Master title style</a:t>
            </a:r>
          </a:p>
        </p:txBody>
      </p:sp>
      <p:sp>
        <p:nvSpPr>
          <p:cNvPr id="3" name="SmartArt Placeholder 2"/>
          <p:cNvSpPr>
            <a:spLocks noGrp="1"/>
          </p:cNvSpPr>
          <p:nvPr>
            <p:ph type="dgm" idx="1"/>
          </p:nvPr>
        </p:nvSpPr>
        <p:spPr>
          <a:xfrm>
            <a:off x="381000" y="1371600"/>
            <a:ext cx="8305800" cy="4648200"/>
          </a:xfrm>
        </p:spPr>
        <p:txBody>
          <a:bodyPr/>
          <a:lstStyle/>
          <a:p>
            <a:pPr lvl="0"/>
            <a:r>
              <a:rPr lang="en-US" noProof="0"/>
              <a:t>Click icon to add SmartArt graphic</a:t>
            </a:r>
            <a:endParaRPr lang="en-US" noProof="0" dirty="0"/>
          </a:p>
        </p:txBody>
      </p:sp>
      <p:sp>
        <p:nvSpPr>
          <p:cNvPr id="4" name="Rectangle 24"/>
          <p:cNvSpPr>
            <a:spLocks noGrp="1" noChangeArrowheads="1"/>
          </p:cNvSpPr>
          <p:nvPr>
            <p:ph type="sldNum" sz="quarter" idx="10"/>
          </p:nvPr>
        </p:nvSpPr>
        <p:spPr>
          <a:ln/>
        </p:spPr>
        <p:txBody>
          <a:bodyPr/>
          <a:lstStyle>
            <a:lvl1pPr>
              <a:defRPr/>
            </a:lvl1pPr>
          </a:lstStyle>
          <a:p>
            <a:pPr>
              <a:defRPr/>
            </a:pPr>
            <a:fld id="{B0D5D8F9-5A97-4673-8222-52C2743806DA}" type="slidenum">
              <a:rPr lang="en-US"/>
              <a:pPr>
                <a:defRPr/>
              </a:pPr>
              <a:t>‹#›</a:t>
            </a:fld>
            <a:endParaRPr lang="en-US" dirty="0"/>
          </a:p>
        </p:txBody>
      </p:sp>
    </p:spTree>
    <p:extLst>
      <p:ext uri="{BB962C8B-B14F-4D97-AF65-F5344CB8AC3E}">
        <p14:creationId xmlns:p14="http://schemas.microsoft.com/office/powerpoint/2010/main" val="3533557555"/>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24"/>
          <p:cNvSpPr>
            <a:spLocks noGrp="1" noChangeArrowheads="1"/>
          </p:cNvSpPr>
          <p:nvPr>
            <p:ph type="sldNum" sz="quarter" idx="10"/>
          </p:nvPr>
        </p:nvSpPr>
        <p:spPr>
          <a:ln/>
        </p:spPr>
        <p:txBody>
          <a:bodyPr/>
          <a:lstStyle>
            <a:lvl1pPr>
              <a:defRPr/>
            </a:lvl1pPr>
          </a:lstStyle>
          <a:p>
            <a:pPr>
              <a:defRPr/>
            </a:pPr>
            <a:fld id="{4B8EF3FB-A922-4FC0-A7D7-CB007BC2D54D}" type="slidenum">
              <a:rPr lang="en-US"/>
              <a:pPr>
                <a:defRPr/>
              </a:pPr>
              <a:t>‹#›</a:t>
            </a:fld>
            <a:endParaRPr lang="en-US" dirty="0"/>
          </a:p>
        </p:txBody>
      </p:sp>
    </p:spTree>
    <p:extLst>
      <p:ext uri="{BB962C8B-B14F-4D97-AF65-F5344CB8AC3E}">
        <p14:creationId xmlns:p14="http://schemas.microsoft.com/office/powerpoint/2010/main" val="425532734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71600"/>
            <a:ext cx="40767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371600"/>
            <a:ext cx="40767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4"/>
          <p:cNvSpPr>
            <a:spLocks noGrp="1" noChangeArrowheads="1"/>
          </p:cNvSpPr>
          <p:nvPr>
            <p:ph type="sldNum" sz="quarter" idx="10"/>
          </p:nvPr>
        </p:nvSpPr>
        <p:spPr>
          <a:ln/>
        </p:spPr>
        <p:txBody>
          <a:bodyPr/>
          <a:lstStyle>
            <a:lvl1pPr>
              <a:defRPr/>
            </a:lvl1pPr>
          </a:lstStyle>
          <a:p>
            <a:pPr>
              <a:defRPr/>
            </a:pPr>
            <a:fld id="{C957CFAE-26CE-47AB-9D56-7EB3EA02841C}"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4"/>
          <p:cNvSpPr>
            <a:spLocks noGrp="1" noChangeArrowheads="1"/>
          </p:cNvSpPr>
          <p:nvPr>
            <p:ph type="sldNum" sz="quarter" idx="10"/>
          </p:nvPr>
        </p:nvSpPr>
        <p:spPr>
          <a:ln/>
        </p:spPr>
        <p:txBody>
          <a:bodyPr/>
          <a:lstStyle>
            <a:lvl1pPr>
              <a:defRPr/>
            </a:lvl1pPr>
          </a:lstStyle>
          <a:p>
            <a:pPr>
              <a:defRPr/>
            </a:pPr>
            <a:fld id="{CB2E82C6-92B9-4D2F-B39E-312AE4F195D7}"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4"/>
          <p:cNvSpPr>
            <a:spLocks noGrp="1" noChangeArrowheads="1"/>
          </p:cNvSpPr>
          <p:nvPr>
            <p:ph type="sldNum" sz="quarter" idx="10"/>
          </p:nvPr>
        </p:nvSpPr>
        <p:spPr>
          <a:xfrm>
            <a:off x="114300" y="5791200"/>
            <a:ext cx="533400" cy="533400"/>
          </a:xfrm>
          <a:ln/>
        </p:spPr>
        <p:txBody>
          <a:bodyPr/>
          <a:lstStyle>
            <a:lvl1pPr>
              <a:defRPr/>
            </a:lvl1pPr>
          </a:lstStyle>
          <a:p>
            <a:pPr>
              <a:defRPr/>
            </a:pPr>
            <a:fld id="{AA17268C-5B18-4EBA-80E9-72A1DDDD246B}"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p:cNvSpPr>
            <a:spLocks noGrp="1" noChangeArrowheads="1"/>
          </p:cNvSpPr>
          <p:nvPr>
            <p:ph type="sldNum" sz="quarter" idx="10"/>
          </p:nvPr>
        </p:nvSpPr>
        <p:spPr>
          <a:ln/>
        </p:spPr>
        <p:txBody>
          <a:bodyPr/>
          <a:lstStyle>
            <a:lvl1pPr>
              <a:defRPr/>
            </a:lvl1pPr>
          </a:lstStyle>
          <a:p>
            <a:pPr>
              <a:defRPr/>
            </a:pPr>
            <a:fld id="{653AA051-B851-4649-A4B1-7B278808285C}"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p:cNvSpPr>
            <a:spLocks noGrp="1" noChangeArrowheads="1"/>
          </p:cNvSpPr>
          <p:nvPr>
            <p:ph type="sldNum" sz="quarter" idx="10"/>
          </p:nvPr>
        </p:nvSpPr>
        <p:spPr>
          <a:ln/>
        </p:spPr>
        <p:txBody>
          <a:bodyPr/>
          <a:lstStyle>
            <a:lvl1pPr>
              <a:defRPr/>
            </a:lvl1pPr>
          </a:lstStyle>
          <a:p>
            <a:pPr>
              <a:defRPr/>
            </a:pPr>
            <a:fld id="{B9D34176-2C65-4EA0-BB10-460BE8D01803}"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p:cNvSpPr>
            <a:spLocks noGrp="1" noChangeArrowheads="1"/>
          </p:cNvSpPr>
          <p:nvPr>
            <p:ph type="sldNum" sz="quarter" idx="10"/>
          </p:nvPr>
        </p:nvSpPr>
        <p:spPr>
          <a:ln/>
        </p:spPr>
        <p:txBody>
          <a:bodyPr/>
          <a:lstStyle>
            <a:lvl1pPr>
              <a:defRPr/>
            </a:lvl1pPr>
          </a:lstStyle>
          <a:p>
            <a:pPr>
              <a:defRPr/>
            </a:pPr>
            <a:fld id="{EF2AAEA6-CBD0-4E2F-B74D-3DEF6F906F50}"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p:cNvSpPr>
            <a:spLocks noChangeArrowheads="1"/>
          </p:cNvSpPr>
          <p:nvPr userDrawn="1"/>
        </p:nvSpPr>
        <p:spPr bwMode="auto">
          <a:xfrm>
            <a:off x="0" y="0"/>
            <a:ext cx="9144000" cy="1066800"/>
          </a:xfrm>
          <a:prstGeom prst="rect">
            <a:avLst/>
          </a:prstGeom>
          <a:solidFill>
            <a:srgbClr val="000F64"/>
          </a:solidFill>
          <a:ln w="9525">
            <a:noFill/>
            <a:miter lim="800000"/>
            <a:headEnd/>
            <a:tailEnd/>
          </a:ln>
          <a:effectLst/>
        </p:spPr>
        <p:txBody>
          <a:bodyPr wrap="none" anchor="ctr"/>
          <a:lstStyle/>
          <a:p>
            <a:pPr algn="ctr">
              <a:defRPr/>
            </a:pPr>
            <a:endParaRPr lang="en-US">
              <a:ea typeface="ＭＳ Ｐゴシック" pitchFamily="96" charset="-128"/>
              <a:cs typeface="+mn-cs"/>
            </a:endParaRPr>
          </a:p>
        </p:txBody>
      </p:sp>
      <p:sp>
        <p:nvSpPr>
          <p:cNvPr id="1052" name="Rectangle 28"/>
          <p:cNvSpPr>
            <a:spLocks noChangeArrowheads="1"/>
          </p:cNvSpPr>
          <p:nvPr userDrawn="1"/>
        </p:nvSpPr>
        <p:spPr bwMode="auto">
          <a:xfrm>
            <a:off x="0" y="6324600"/>
            <a:ext cx="9144000" cy="533400"/>
          </a:xfrm>
          <a:prstGeom prst="rect">
            <a:avLst/>
          </a:prstGeom>
          <a:solidFill>
            <a:srgbClr val="A5C5DA"/>
          </a:solidFill>
          <a:ln w="9525">
            <a:noFill/>
            <a:miter lim="800000"/>
            <a:headEnd/>
            <a:tailEnd/>
          </a:ln>
          <a:effectLst/>
        </p:spPr>
        <p:txBody>
          <a:bodyPr wrap="none" anchor="ctr"/>
          <a:lstStyle/>
          <a:p>
            <a:pPr algn="ctr">
              <a:defRPr/>
            </a:pPr>
            <a:endParaRPr lang="en-US">
              <a:solidFill>
                <a:srgbClr val="F0BA20"/>
              </a:solidFill>
              <a:ea typeface="ＭＳ Ｐゴシック" pitchFamily="96" charset="-128"/>
              <a:cs typeface="+mn-cs"/>
            </a:endParaRPr>
          </a:p>
        </p:txBody>
      </p:sp>
      <p:sp>
        <p:nvSpPr>
          <p:cNvPr id="1028" name="Rectangle 2"/>
          <p:cNvSpPr>
            <a:spLocks noGrp="1" noChangeArrowheads="1"/>
          </p:cNvSpPr>
          <p:nvPr>
            <p:ph type="title"/>
          </p:nvPr>
        </p:nvSpPr>
        <p:spPr bwMode="auto">
          <a:xfrm>
            <a:off x="381000" y="219075"/>
            <a:ext cx="8305800" cy="9144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a:r>
              <a:rPr lang="en-US"/>
              <a:t>Click to edit Master title style</a:t>
            </a:r>
          </a:p>
        </p:txBody>
      </p:sp>
      <p:sp>
        <p:nvSpPr>
          <p:cNvPr id="1029" name="Rectangle 3"/>
          <p:cNvSpPr>
            <a:spLocks noGrp="1" noChangeArrowheads="1"/>
          </p:cNvSpPr>
          <p:nvPr>
            <p:ph type="body" idx="1"/>
          </p:nvPr>
        </p:nvSpPr>
        <p:spPr bwMode="auto">
          <a:xfrm>
            <a:off x="381000" y="1371600"/>
            <a:ext cx="8305800" cy="4648200"/>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 name="Rectangle 24"/>
          <p:cNvSpPr>
            <a:spLocks noGrp="1" noChangeArrowheads="1"/>
          </p:cNvSpPr>
          <p:nvPr>
            <p:ph type="sldNum" sz="quarter" idx="4"/>
          </p:nvPr>
        </p:nvSpPr>
        <p:spPr bwMode="auto">
          <a:xfrm>
            <a:off x="0" y="6324600"/>
            <a:ext cx="533400" cy="533400"/>
          </a:xfrm>
          <a:prstGeom prst="rect">
            <a:avLst/>
          </a:prstGeom>
          <a:solidFill>
            <a:srgbClr val="727176"/>
          </a:solidFill>
          <a:ln w="9525">
            <a:noFill/>
            <a:miter lim="800000"/>
            <a:headEnd/>
            <a:tailEnd/>
          </a:ln>
          <a:effectLst/>
        </p:spPr>
        <p:txBody>
          <a:bodyPr vert="horz" wrap="square" lIns="91440" tIns="45720" rIns="91440" bIns="45720" numCol="1" anchor="ctr" anchorCtr="1" compatLnSpc="1">
            <a:prstTxWarp prst="textNoShape">
              <a:avLst/>
            </a:prstTxWarp>
          </a:bodyPr>
          <a:lstStyle>
            <a:lvl1pPr algn="r" eaLnBrk="0" hangingPunct="0">
              <a:defRPr sz="1600">
                <a:solidFill>
                  <a:schemeClr val="bg1"/>
                </a:solidFill>
                <a:latin typeface="Arial" charset="0"/>
                <a:ea typeface="ＭＳ Ｐゴシック" pitchFamily="96" charset="-128"/>
                <a:cs typeface="+mn-cs"/>
              </a:defRPr>
            </a:lvl1pPr>
          </a:lstStyle>
          <a:p>
            <a:pPr>
              <a:defRPr/>
            </a:pPr>
            <a:fld id="{EF710AD1-5A4F-40C9-B4B2-F9BF333712BE}" type="slidenum">
              <a:rPr lang="en-US"/>
              <a:pPr>
                <a:defRPr/>
              </a:pPr>
              <a:t>‹#›</a:t>
            </a:fld>
            <a:endParaRPr lang="en-US"/>
          </a:p>
        </p:txBody>
      </p:sp>
      <p:sp>
        <p:nvSpPr>
          <p:cNvPr id="1063" name="Rectangle 39"/>
          <p:cNvSpPr>
            <a:spLocks noChangeArrowheads="1"/>
          </p:cNvSpPr>
          <p:nvPr userDrawn="1"/>
        </p:nvSpPr>
        <p:spPr bwMode="auto">
          <a:xfrm>
            <a:off x="0" y="0"/>
            <a:ext cx="9144000" cy="152400"/>
          </a:xfrm>
          <a:prstGeom prst="rect">
            <a:avLst/>
          </a:prstGeom>
          <a:solidFill>
            <a:srgbClr val="156312"/>
          </a:solidFill>
          <a:ln w="9525">
            <a:noFill/>
            <a:miter lim="800000"/>
            <a:headEnd/>
            <a:tailEnd/>
          </a:ln>
          <a:effectLst/>
        </p:spPr>
        <p:txBody>
          <a:bodyPr wrap="none" anchor="ctr"/>
          <a:lstStyle/>
          <a:p>
            <a:pPr algn="ctr">
              <a:defRPr/>
            </a:pPr>
            <a:endParaRPr lang="en-US">
              <a:solidFill>
                <a:srgbClr val="F0BA20"/>
              </a:solidFill>
              <a:ea typeface="ＭＳ Ｐゴシック" pitchFamily="96" charset="-128"/>
              <a:cs typeface="+mn-cs"/>
            </a:endParaRPr>
          </a:p>
        </p:txBody>
      </p:sp>
      <p:pic>
        <p:nvPicPr>
          <p:cNvPr id="1032" name="Picture 43"/>
          <p:cNvPicPr>
            <a:picLocks noChangeAspect="1" noChangeArrowheads="1"/>
          </p:cNvPicPr>
          <p:nvPr userDrawn="1"/>
        </p:nvPicPr>
        <p:blipFill>
          <a:blip r:embed="rId18" cstate="print">
            <a:clrChange>
              <a:clrFrom>
                <a:srgbClr val="FFFFFF"/>
              </a:clrFrom>
              <a:clrTo>
                <a:srgbClr val="FFFFFF">
                  <a:alpha val="0"/>
                </a:srgbClr>
              </a:clrTo>
            </a:clrChange>
          </a:blip>
          <a:srcRect/>
          <a:stretch>
            <a:fillRect/>
          </a:stretch>
        </p:blipFill>
        <p:spPr bwMode="auto">
          <a:xfrm>
            <a:off x="8305800" y="6391274"/>
            <a:ext cx="762000" cy="466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5" r:id="rId1"/>
    <p:sldLayoutId id="2147483664" r:id="rId2"/>
    <p:sldLayoutId id="2147483663" r:id="rId3"/>
    <p:sldLayoutId id="2147483662" r:id="rId4"/>
    <p:sldLayoutId id="2147483661" r:id="rId5"/>
    <p:sldLayoutId id="2147483660" r:id="rId6"/>
    <p:sldLayoutId id="2147483659" r:id="rId7"/>
    <p:sldLayoutId id="2147483658" r:id="rId8"/>
    <p:sldLayoutId id="2147483657" r:id="rId9"/>
    <p:sldLayoutId id="2147483656" r:id="rId10"/>
    <p:sldLayoutId id="2147483655" r:id="rId11"/>
    <p:sldLayoutId id="2147483654" r:id="rId12"/>
    <p:sldLayoutId id="2147483653" r:id="rId13"/>
    <p:sldLayoutId id="2147483652" r:id="rId14"/>
    <p:sldLayoutId id="2147483651" r:id="rId15"/>
    <p:sldLayoutId id="2147483650" r:id="rId16"/>
  </p:sldLayoutIdLst>
  <p:transition/>
  <p:hf hdr="0" ftr="0" dt="0"/>
  <p:txStyles>
    <p:titleStyle>
      <a:lvl1pPr algn="l" rtl="0" eaLnBrk="0" fontAlgn="base" hangingPunct="0">
        <a:spcBef>
          <a:spcPct val="0"/>
        </a:spcBef>
        <a:spcAft>
          <a:spcPct val="0"/>
        </a:spcAft>
        <a:defRPr sz="3600">
          <a:solidFill>
            <a:schemeClr val="bg2"/>
          </a:solidFill>
          <a:latin typeface="+mj-lt"/>
          <a:ea typeface="+mj-ea"/>
          <a:cs typeface="ＭＳ Ｐゴシック"/>
        </a:defRPr>
      </a:lvl1pPr>
      <a:lvl2pPr algn="l" rtl="0" eaLnBrk="0" fontAlgn="base" hangingPunct="0">
        <a:spcBef>
          <a:spcPct val="0"/>
        </a:spcBef>
        <a:spcAft>
          <a:spcPct val="0"/>
        </a:spcAft>
        <a:defRPr sz="3600">
          <a:solidFill>
            <a:schemeClr val="bg2"/>
          </a:solidFill>
          <a:latin typeface="Arial" charset="0"/>
          <a:ea typeface="ＭＳ Ｐゴシック" pitchFamily="96" charset="-128"/>
          <a:cs typeface="ＭＳ Ｐゴシック"/>
        </a:defRPr>
      </a:lvl2pPr>
      <a:lvl3pPr algn="l" rtl="0" eaLnBrk="0" fontAlgn="base" hangingPunct="0">
        <a:spcBef>
          <a:spcPct val="0"/>
        </a:spcBef>
        <a:spcAft>
          <a:spcPct val="0"/>
        </a:spcAft>
        <a:defRPr sz="3600">
          <a:solidFill>
            <a:schemeClr val="bg2"/>
          </a:solidFill>
          <a:latin typeface="Arial" charset="0"/>
          <a:ea typeface="ＭＳ Ｐゴシック" pitchFamily="96" charset="-128"/>
          <a:cs typeface="ＭＳ Ｐゴシック"/>
        </a:defRPr>
      </a:lvl3pPr>
      <a:lvl4pPr algn="l" rtl="0" eaLnBrk="0" fontAlgn="base" hangingPunct="0">
        <a:spcBef>
          <a:spcPct val="0"/>
        </a:spcBef>
        <a:spcAft>
          <a:spcPct val="0"/>
        </a:spcAft>
        <a:defRPr sz="3600">
          <a:solidFill>
            <a:schemeClr val="bg2"/>
          </a:solidFill>
          <a:latin typeface="Arial" charset="0"/>
          <a:ea typeface="ＭＳ Ｐゴシック" pitchFamily="96" charset="-128"/>
          <a:cs typeface="ＭＳ Ｐゴシック"/>
        </a:defRPr>
      </a:lvl4pPr>
      <a:lvl5pPr algn="l" rtl="0" eaLnBrk="0" fontAlgn="base" hangingPunct="0">
        <a:spcBef>
          <a:spcPct val="0"/>
        </a:spcBef>
        <a:spcAft>
          <a:spcPct val="0"/>
        </a:spcAft>
        <a:defRPr sz="3600">
          <a:solidFill>
            <a:schemeClr val="bg2"/>
          </a:solidFill>
          <a:latin typeface="Arial" charset="0"/>
          <a:ea typeface="ＭＳ Ｐゴシック" pitchFamily="96" charset="-128"/>
          <a:cs typeface="ＭＳ Ｐゴシック"/>
        </a:defRPr>
      </a:lvl5pPr>
      <a:lvl6pPr marL="457200" algn="l" rtl="0" fontAlgn="base">
        <a:spcBef>
          <a:spcPct val="0"/>
        </a:spcBef>
        <a:spcAft>
          <a:spcPct val="0"/>
        </a:spcAft>
        <a:defRPr sz="3600">
          <a:solidFill>
            <a:schemeClr val="bg2"/>
          </a:solidFill>
          <a:latin typeface="Arial" charset="0"/>
          <a:ea typeface="ＭＳ Ｐゴシック" pitchFamily="96" charset="-128"/>
        </a:defRPr>
      </a:lvl6pPr>
      <a:lvl7pPr marL="914400" algn="l" rtl="0" fontAlgn="base">
        <a:spcBef>
          <a:spcPct val="0"/>
        </a:spcBef>
        <a:spcAft>
          <a:spcPct val="0"/>
        </a:spcAft>
        <a:defRPr sz="3600">
          <a:solidFill>
            <a:schemeClr val="bg2"/>
          </a:solidFill>
          <a:latin typeface="Arial" charset="0"/>
          <a:ea typeface="ＭＳ Ｐゴシック" pitchFamily="96" charset="-128"/>
        </a:defRPr>
      </a:lvl7pPr>
      <a:lvl8pPr marL="1371600" algn="l" rtl="0" fontAlgn="base">
        <a:spcBef>
          <a:spcPct val="0"/>
        </a:spcBef>
        <a:spcAft>
          <a:spcPct val="0"/>
        </a:spcAft>
        <a:defRPr sz="3600">
          <a:solidFill>
            <a:schemeClr val="bg2"/>
          </a:solidFill>
          <a:latin typeface="Arial" charset="0"/>
          <a:ea typeface="ＭＳ Ｐゴシック" pitchFamily="96" charset="-128"/>
        </a:defRPr>
      </a:lvl8pPr>
      <a:lvl9pPr marL="1828800" algn="l" rtl="0" fontAlgn="base">
        <a:spcBef>
          <a:spcPct val="0"/>
        </a:spcBef>
        <a:spcAft>
          <a:spcPct val="0"/>
        </a:spcAft>
        <a:defRPr sz="3600">
          <a:solidFill>
            <a:schemeClr val="bg2"/>
          </a:solidFill>
          <a:latin typeface="Arial" charset="0"/>
          <a:ea typeface="ＭＳ Ｐゴシック" pitchFamily="96" charset="-128"/>
        </a:defRPr>
      </a:lvl9pPr>
    </p:titleStyle>
    <p:bodyStyle>
      <a:lvl1pPr marL="225425" indent="-225425" algn="l" rtl="0" eaLnBrk="0" fontAlgn="base" hangingPunct="0">
        <a:spcBef>
          <a:spcPct val="20000"/>
        </a:spcBef>
        <a:spcAft>
          <a:spcPct val="35000"/>
        </a:spcAft>
        <a:buClr>
          <a:srgbClr val="1E6119"/>
        </a:buClr>
        <a:buFont typeface="Wingdings" pitchFamily="2" charset="2"/>
        <a:buChar char="§"/>
        <a:defRPr sz="2800">
          <a:solidFill>
            <a:srgbClr val="045A93"/>
          </a:solidFill>
          <a:latin typeface="+mn-lt"/>
          <a:ea typeface="+mn-ea"/>
          <a:cs typeface="ＭＳ Ｐゴシック"/>
        </a:defRPr>
      </a:lvl1pPr>
      <a:lvl2pPr marL="627063" indent="-169863" algn="l" rtl="0" eaLnBrk="0" fontAlgn="base" hangingPunct="0">
        <a:spcBef>
          <a:spcPct val="20000"/>
        </a:spcBef>
        <a:spcAft>
          <a:spcPct val="35000"/>
        </a:spcAft>
        <a:buClr>
          <a:srgbClr val="1E6119"/>
        </a:buClr>
        <a:buFont typeface="Wingdings" pitchFamily="2" charset="2"/>
        <a:buChar char="§"/>
        <a:defRPr sz="2000">
          <a:solidFill>
            <a:srgbClr val="727176"/>
          </a:solidFill>
          <a:latin typeface="+mn-lt"/>
          <a:ea typeface="+mn-ea"/>
          <a:cs typeface="ＭＳ Ｐゴシック"/>
        </a:defRPr>
      </a:lvl2pPr>
      <a:lvl3pPr marL="1025525" indent="-169863" algn="l" rtl="0" eaLnBrk="0" fontAlgn="base" hangingPunct="0">
        <a:spcBef>
          <a:spcPct val="20000"/>
        </a:spcBef>
        <a:spcAft>
          <a:spcPct val="35000"/>
        </a:spcAft>
        <a:buClr>
          <a:srgbClr val="1E6119"/>
        </a:buClr>
        <a:buFont typeface="Wingdings" pitchFamily="2" charset="2"/>
        <a:buChar char="§"/>
        <a:defRPr sz="2400">
          <a:solidFill>
            <a:srgbClr val="5D94BA"/>
          </a:solidFill>
          <a:latin typeface="+mn-lt"/>
          <a:ea typeface="+mn-ea"/>
          <a:cs typeface="ＭＳ Ｐゴシック"/>
        </a:defRPr>
      </a:lvl3pPr>
      <a:lvl4pPr marL="1316038" indent="-176213" algn="l" rtl="0" eaLnBrk="0" fontAlgn="base" hangingPunct="0">
        <a:spcBef>
          <a:spcPct val="20000"/>
        </a:spcBef>
        <a:spcAft>
          <a:spcPct val="35000"/>
        </a:spcAft>
        <a:buClr>
          <a:srgbClr val="1E6119"/>
        </a:buClr>
        <a:buFont typeface="Wingdings" pitchFamily="2" charset="2"/>
        <a:buChar char="§"/>
        <a:defRPr sz="1600">
          <a:solidFill>
            <a:srgbClr val="5D94BA"/>
          </a:solidFill>
          <a:latin typeface="+mn-lt"/>
          <a:ea typeface="+mn-ea"/>
          <a:cs typeface="ＭＳ Ｐゴシック"/>
        </a:defRPr>
      </a:lvl4pPr>
      <a:lvl5pPr marL="1654175" indent="-111125" algn="l" rtl="0" eaLnBrk="0" fontAlgn="base" hangingPunct="0">
        <a:spcBef>
          <a:spcPct val="20000"/>
        </a:spcBef>
        <a:spcAft>
          <a:spcPct val="35000"/>
        </a:spcAft>
        <a:buClr>
          <a:srgbClr val="1E6119"/>
        </a:buClr>
        <a:buFont typeface="Wingdings" pitchFamily="2" charset="2"/>
        <a:buChar char="§"/>
        <a:defRPr sz="1600">
          <a:solidFill>
            <a:srgbClr val="063061"/>
          </a:solidFill>
          <a:latin typeface="+mn-lt"/>
          <a:ea typeface="+mn-ea"/>
          <a:cs typeface="ＭＳ Ｐゴシック"/>
        </a:defRPr>
      </a:lvl5pPr>
      <a:lvl6pPr marL="2111375" indent="-111125" algn="l" rtl="0" fontAlgn="base">
        <a:spcBef>
          <a:spcPct val="20000"/>
        </a:spcBef>
        <a:spcAft>
          <a:spcPct val="35000"/>
        </a:spcAft>
        <a:buClr>
          <a:srgbClr val="1E6119"/>
        </a:buClr>
        <a:buFont typeface="Wingdings" pitchFamily="2" charset="2"/>
        <a:buChar char="§"/>
        <a:defRPr sz="1600">
          <a:solidFill>
            <a:srgbClr val="063061"/>
          </a:solidFill>
          <a:latin typeface="+mn-lt"/>
          <a:ea typeface="+mn-ea"/>
        </a:defRPr>
      </a:lvl6pPr>
      <a:lvl7pPr marL="2568575" indent="-111125" algn="l" rtl="0" fontAlgn="base">
        <a:spcBef>
          <a:spcPct val="20000"/>
        </a:spcBef>
        <a:spcAft>
          <a:spcPct val="35000"/>
        </a:spcAft>
        <a:buClr>
          <a:srgbClr val="1E6119"/>
        </a:buClr>
        <a:buFont typeface="Wingdings" pitchFamily="2" charset="2"/>
        <a:buChar char="§"/>
        <a:defRPr sz="1600">
          <a:solidFill>
            <a:srgbClr val="063061"/>
          </a:solidFill>
          <a:latin typeface="+mn-lt"/>
          <a:ea typeface="+mn-ea"/>
        </a:defRPr>
      </a:lvl7pPr>
      <a:lvl8pPr marL="3025775" indent="-111125" algn="l" rtl="0" fontAlgn="base">
        <a:spcBef>
          <a:spcPct val="20000"/>
        </a:spcBef>
        <a:spcAft>
          <a:spcPct val="35000"/>
        </a:spcAft>
        <a:buClr>
          <a:srgbClr val="1E6119"/>
        </a:buClr>
        <a:buFont typeface="Wingdings" pitchFamily="2" charset="2"/>
        <a:buChar char="§"/>
        <a:defRPr sz="1600">
          <a:solidFill>
            <a:srgbClr val="063061"/>
          </a:solidFill>
          <a:latin typeface="+mn-lt"/>
          <a:ea typeface="+mn-ea"/>
        </a:defRPr>
      </a:lvl8pPr>
      <a:lvl9pPr marL="3482975" indent="-111125" algn="l" rtl="0" fontAlgn="base">
        <a:spcBef>
          <a:spcPct val="20000"/>
        </a:spcBef>
        <a:spcAft>
          <a:spcPct val="35000"/>
        </a:spcAft>
        <a:buClr>
          <a:srgbClr val="1E6119"/>
        </a:buClr>
        <a:buFont typeface="Wingdings" pitchFamily="2" charset="2"/>
        <a:buChar char="§"/>
        <a:defRPr sz="1600">
          <a:solidFill>
            <a:srgbClr val="06306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p:cNvSpPr>
            <a:spLocks noChangeArrowheads="1"/>
          </p:cNvSpPr>
          <p:nvPr/>
        </p:nvSpPr>
        <p:spPr bwMode="auto">
          <a:xfrm>
            <a:off x="0" y="0"/>
            <a:ext cx="9144000" cy="1066800"/>
          </a:xfrm>
          <a:prstGeom prst="rect">
            <a:avLst/>
          </a:prstGeom>
          <a:solidFill>
            <a:srgbClr val="000F64"/>
          </a:solidFill>
          <a:ln w="9525">
            <a:noFill/>
            <a:miter lim="800000"/>
            <a:headEnd/>
            <a:tailEnd/>
          </a:ln>
          <a:effectLst/>
        </p:spPr>
        <p:txBody>
          <a:bodyPr wrap="none" anchor="ctr"/>
          <a:lstStyle/>
          <a:p>
            <a:pPr algn="ctr">
              <a:defRPr/>
            </a:pPr>
            <a:endParaRPr lang="en-US" dirty="0">
              <a:ea typeface="ＭＳ Ｐゴシック" pitchFamily="96" charset="-128"/>
              <a:cs typeface="+mn-cs"/>
            </a:endParaRPr>
          </a:p>
        </p:txBody>
      </p:sp>
      <p:sp>
        <p:nvSpPr>
          <p:cNvPr id="1052" name="Rectangle 28"/>
          <p:cNvSpPr>
            <a:spLocks noChangeArrowheads="1"/>
          </p:cNvSpPr>
          <p:nvPr/>
        </p:nvSpPr>
        <p:spPr bwMode="auto">
          <a:xfrm>
            <a:off x="0" y="6324600"/>
            <a:ext cx="9144000" cy="533400"/>
          </a:xfrm>
          <a:prstGeom prst="rect">
            <a:avLst/>
          </a:prstGeom>
          <a:solidFill>
            <a:srgbClr val="A5C5DA"/>
          </a:solidFill>
          <a:ln w="9525">
            <a:noFill/>
            <a:miter lim="800000"/>
            <a:headEnd/>
            <a:tailEnd/>
          </a:ln>
          <a:effectLst/>
        </p:spPr>
        <p:txBody>
          <a:bodyPr wrap="none" anchor="ctr"/>
          <a:lstStyle/>
          <a:p>
            <a:pPr algn="ctr">
              <a:defRPr/>
            </a:pPr>
            <a:endParaRPr lang="en-US" dirty="0">
              <a:solidFill>
                <a:srgbClr val="F0BA20"/>
              </a:solidFill>
              <a:ea typeface="ＭＳ Ｐゴシック" pitchFamily="96" charset="-128"/>
              <a:cs typeface="+mn-cs"/>
            </a:endParaRPr>
          </a:p>
        </p:txBody>
      </p:sp>
      <p:sp>
        <p:nvSpPr>
          <p:cNvPr id="1028" name="Rectangle 2"/>
          <p:cNvSpPr>
            <a:spLocks noGrp="1" noChangeArrowheads="1"/>
          </p:cNvSpPr>
          <p:nvPr>
            <p:ph type="title"/>
          </p:nvPr>
        </p:nvSpPr>
        <p:spPr bwMode="auto">
          <a:xfrm>
            <a:off x="381000" y="219075"/>
            <a:ext cx="8305800" cy="9144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a:r>
              <a:rPr lang="en-US"/>
              <a:t>Click to edit Master title style</a:t>
            </a:r>
          </a:p>
        </p:txBody>
      </p:sp>
      <p:sp>
        <p:nvSpPr>
          <p:cNvPr id="1029" name="Rectangle 3"/>
          <p:cNvSpPr>
            <a:spLocks noGrp="1" noChangeArrowheads="1"/>
          </p:cNvSpPr>
          <p:nvPr>
            <p:ph type="body" idx="1"/>
          </p:nvPr>
        </p:nvSpPr>
        <p:spPr bwMode="auto">
          <a:xfrm>
            <a:off x="381000" y="1371600"/>
            <a:ext cx="8305800" cy="4648200"/>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 name="Rectangle 24"/>
          <p:cNvSpPr>
            <a:spLocks noGrp="1" noChangeArrowheads="1"/>
          </p:cNvSpPr>
          <p:nvPr>
            <p:ph type="sldNum" sz="quarter" idx="4"/>
          </p:nvPr>
        </p:nvSpPr>
        <p:spPr bwMode="auto">
          <a:xfrm>
            <a:off x="0" y="6324600"/>
            <a:ext cx="533400" cy="533400"/>
          </a:xfrm>
          <a:prstGeom prst="rect">
            <a:avLst/>
          </a:prstGeom>
          <a:solidFill>
            <a:srgbClr val="727176"/>
          </a:solidFill>
          <a:ln w="9525">
            <a:noFill/>
            <a:miter lim="800000"/>
            <a:headEnd/>
            <a:tailEnd/>
          </a:ln>
          <a:effectLst/>
        </p:spPr>
        <p:txBody>
          <a:bodyPr vert="horz" wrap="square" lIns="91440" tIns="45720" rIns="91440" bIns="45720" numCol="1" anchor="ctr" anchorCtr="1" compatLnSpc="1">
            <a:prstTxWarp prst="textNoShape">
              <a:avLst/>
            </a:prstTxWarp>
          </a:bodyPr>
          <a:lstStyle>
            <a:lvl1pPr algn="r" eaLnBrk="0" hangingPunct="0">
              <a:defRPr sz="1600">
                <a:solidFill>
                  <a:schemeClr val="bg1"/>
                </a:solidFill>
                <a:latin typeface="Arial" charset="0"/>
                <a:ea typeface="ＭＳ Ｐゴシック" pitchFamily="96" charset="-128"/>
                <a:cs typeface="+mn-cs"/>
              </a:defRPr>
            </a:lvl1pPr>
          </a:lstStyle>
          <a:p>
            <a:pPr>
              <a:defRPr/>
            </a:pPr>
            <a:fld id="{EF710AD1-5A4F-40C9-B4B2-F9BF333712BE}" type="slidenum">
              <a:rPr lang="en-US"/>
              <a:pPr>
                <a:defRPr/>
              </a:pPr>
              <a:t>‹#›</a:t>
            </a:fld>
            <a:endParaRPr lang="en-US" dirty="0"/>
          </a:p>
        </p:txBody>
      </p:sp>
      <p:sp>
        <p:nvSpPr>
          <p:cNvPr id="1063" name="Rectangle 39"/>
          <p:cNvSpPr>
            <a:spLocks noChangeArrowheads="1"/>
          </p:cNvSpPr>
          <p:nvPr/>
        </p:nvSpPr>
        <p:spPr bwMode="auto">
          <a:xfrm>
            <a:off x="0" y="0"/>
            <a:ext cx="9144000" cy="152400"/>
          </a:xfrm>
          <a:prstGeom prst="rect">
            <a:avLst/>
          </a:prstGeom>
          <a:solidFill>
            <a:srgbClr val="156312"/>
          </a:solidFill>
          <a:ln w="9525">
            <a:noFill/>
            <a:miter lim="800000"/>
            <a:headEnd/>
            <a:tailEnd/>
          </a:ln>
          <a:effectLst/>
        </p:spPr>
        <p:txBody>
          <a:bodyPr wrap="none" anchor="ctr"/>
          <a:lstStyle/>
          <a:p>
            <a:pPr algn="ctr">
              <a:defRPr/>
            </a:pPr>
            <a:endParaRPr lang="en-US" dirty="0">
              <a:solidFill>
                <a:srgbClr val="F0BA20"/>
              </a:solidFill>
              <a:ea typeface="ＭＳ Ｐゴシック" pitchFamily="96" charset="-128"/>
              <a:cs typeface="+mn-cs"/>
            </a:endParaRPr>
          </a:p>
        </p:txBody>
      </p:sp>
      <p:pic>
        <p:nvPicPr>
          <p:cNvPr id="1032" name="Picture 43"/>
          <p:cNvPicPr>
            <a:picLocks noChangeAspect="1"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8305800" y="6391274"/>
            <a:ext cx="762000" cy="466725"/>
          </a:xfrm>
          <a:prstGeom prst="rect">
            <a:avLst/>
          </a:prstGeom>
          <a:noFill/>
          <a:ln w="9525">
            <a:noFill/>
            <a:miter lim="800000"/>
            <a:headEnd/>
            <a:tailEnd/>
          </a:ln>
        </p:spPr>
      </p:pic>
    </p:spTree>
    <p:extLst>
      <p:ext uri="{BB962C8B-B14F-4D97-AF65-F5344CB8AC3E}">
        <p14:creationId xmlns:p14="http://schemas.microsoft.com/office/powerpoint/2010/main" val="2072058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Lst>
  <p:transition/>
  <p:hf hdr="0" ftr="0" dt="0"/>
  <p:txStyles>
    <p:titleStyle>
      <a:lvl1pPr algn="l" rtl="0" eaLnBrk="1" fontAlgn="base" hangingPunct="1">
        <a:spcBef>
          <a:spcPct val="0"/>
        </a:spcBef>
        <a:spcAft>
          <a:spcPct val="0"/>
        </a:spcAft>
        <a:defRPr sz="3600">
          <a:solidFill>
            <a:schemeClr val="bg2"/>
          </a:solidFill>
          <a:latin typeface="+mj-lt"/>
          <a:ea typeface="+mj-ea"/>
          <a:cs typeface="ＭＳ Ｐゴシック"/>
        </a:defRPr>
      </a:lvl1pPr>
      <a:lvl2pPr algn="l" rtl="0" eaLnBrk="1" fontAlgn="base" hangingPunct="1">
        <a:spcBef>
          <a:spcPct val="0"/>
        </a:spcBef>
        <a:spcAft>
          <a:spcPct val="0"/>
        </a:spcAft>
        <a:defRPr sz="3600">
          <a:solidFill>
            <a:schemeClr val="bg2"/>
          </a:solidFill>
          <a:latin typeface="Arial" charset="0"/>
          <a:ea typeface="ＭＳ Ｐゴシック" pitchFamily="96" charset="-128"/>
          <a:cs typeface="ＭＳ Ｐゴシック"/>
        </a:defRPr>
      </a:lvl2pPr>
      <a:lvl3pPr algn="l" rtl="0" eaLnBrk="1" fontAlgn="base" hangingPunct="1">
        <a:spcBef>
          <a:spcPct val="0"/>
        </a:spcBef>
        <a:spcAft>
          <a:spcPct val="0"/>
        </a:spcAft>
        <a:defRPr sz="3600">
          <a:solidFill>
            <a:schemeClr val="bg2"/>
          </a:solidFill>
          <a:latin typeface="Arial" charset="0"/>
          <a:ea typeface="ＭＳ Ｐゴシック" pitchFamily="96" charset="-128"/>
          <a:cs typeface="ＭＳ Ｐゴシック"/>
        </a:defRPr>
      </a:lvl3pPr>
      <a:lvl4pPr algn="l" rtl="0" eaLnBrk="1" fontAlgn="base" hangingPunct="1">
        <a:spcBef>
          <a:spcPct val="0"/>
        </a:spcBef>
        <a:spcAft>
          <a:spcPct val="0"/>
        </a:spcAft>
        <a:defRPr sz="3600">
          <a:solidFill>
            <a:schemeClr val="bg2"/>
          </a:solidFill>
          <a:latin typeface="Arial" charset="0"/>
          <a:ea typeface="ＭＳ Ｐゴシック" pitchFamily="96" charset="-128"/>
          <a:cs typeface="ＭＳ Ｐゴシック"/>
        </a:defRPr>
      </a:lvl4pPr>
      <a:lvl5pPr algn="l" rtl="0" eaLnBrk="1" fontAlgn="base" hangingPunct="1">
        <a:spcBef>
          <a:spcPct val="0"/>
        </a:spcBef>
        <a:spcAft>
          <a:spcPct val="0"/>
        </a:spcAft>
        <a:defRPr sz="3600">
          <a:solidFill>
            <a:schemeClr val="bg2"/>
          </a:solidFill>
          <a:latin typeface="Arial" charset="0"/>
          <a:ea typeface="ＭＳ Ｐゴシック" pitchFamily="96" charset="-128"/>
          <a:cs typeface="ＭＳ Ｐゴシック"/>
        </a:defRPr>
      </a:lvl5pPr>
      <a:lvl6pPr marL="457200" algn="l" rtl="0" eaLnBrk="1" fontAlgn="base" hangingPunct="1">
        <a:spcBef>
          <a:spcPct val="0"/>
        </a:spcBef>
        <a:spcAft>
          <a:spcPct val="0"/>
        </a:spcAft>
        <a:defRPr sz="3600">
          <a:solidFill>
            <a:schemeClr val="bg2"/>
          </a:solidFill>
          <a:latin typeface="Arial" charset="0"/>
          <a:ea typeface="ＭＳ Ｐゴシック" pitchFamily="96" charset="-128"/>
        </a:defRPr>
      </a:lvl6pPr>
      <a:lvl7pPr marL="914400" algn="l" rtl="0" eaLnBrk="1" fontAlgn="base" hangingPunct="1">
        <a:spcBef>
          <a:spcPct val="0"/>
        </a:spcBef>
        <a:spcAft>
          <a:spcPct val="0"/>
        </a:spcAft>
        <a:defRPr sz="3600">
          <a:solidFill>
            <a:schemeClr val="bg2"/>
          </a:solidFill>
          <a:latin typeface="Arial" charset="0"/>
          <a:ea typeface="ＭＳ Ｐゴシック" pitchFamily="96" charset="-128"/>
        </a:defRPr>
      </a:lvl7pPr>
      <a:lvl8pPr marL="1371600" algn="l" rtl="0" eaLnBrk="1" fontAlgn="base" hangingPunct="1">
        <a:spcBef>
          <a:spcPct val="0"/>
        </a:spcBef>
        <a:spcAft>
          <a:spcPct val="0"/>
        </a:spcAft>
        <a:defRPr sz="3600">
          <a:solidFill>
            <a:schemeClr val="bg2"/>
          </a:solidFill>
          <a:latin typeface="Arial" charset="0"/>
          <a:ea typeface="ＭＳ Ｐゴシック" pitchFamily="96" charset="-128"/>
        </a:defRPr>
      </a:lvl8pPr>
      <a:lvl9pPr marL="1828800" algn="l" rtl="0" eaLnBrk="1" fontAlgn="base" hangingPunct="1">
        <a:spcBef>
          <a:spcPct val="0"/>
        </a:spcBef>
        <a:spcAft>
          <a:spcPct val="0"/>
        </a:spcAft>
        <a:defRPr sz="3600">
          <a:solidFill>
            <a:schemeClr val="bg2"/>
          </a:solidFill>
          <a:latin typeface="Arial" charset="0"/>
          <a:ea typeface="ＭＳ Ｐゴシック" pitchFamily="96" charset="-128"/>
        </a:defRPr>
      </a:lvl9pPr>
    </p:titleStyle>
    <p:bodyStyle>
      <a:lvl1pPr marL="225425" indent="-225425" algn="l" rtl="0" eaLnBrk="1" fontAlgn="base" hangingPunct="1">
        <a:spcBef>
          <a:spcPct val="20000"/>
        </a:spcBef>
        <a:spcAft>
          <a:spcPct val="35000"/>
        </a:spcAft>
        <a:buClr>
          <a:srgbClr val="1E6119"/>
        </a:buClr>
        <a:buFont typeface="Wingdings" pitchFamily="2" charset="2"/>
        <a:buChar char="§"/>
        <a:defRPr sz="2800">
          <a:solidFill>
            <a:srgbClr val="045A93"/>
          </a:solidFill>
          <a:latin typeface="+mn-lt"/>
          <a:ea typeface="+mn-ea"/>
          <a:cs typeface="ＭＳ Ｐゴシック"/>
        </a:defRPr>
      </a:lvl1pPr>
      <a:lvl2pPr marL="627063" indent="-169863" algn="l" rtl="0" eaLnBrk="1" fontAlgn="base" hangingPunct="1">
        <a:spcBef>
          <a:spcPct val="20000"/>
        </a:spcBef>
        <a:spcAft>
          <a:spcPct val="35000"/>
        </a:spcAft>
        <a:buClr>
          <a:srgbClr val="1E6119"/>
        </a:buClr>
        <a:buFont typeface="Wingdings" pitchFamily="2" charset="2"/>
        <a:buChar char="§"/>
        <a:defRPr sz="2000">
          <a:solidFill>
            <a:srgbClr val="727176"/>
          </a:solidFill>
          <a:latin typeface="+mn-lt"/>
          <a:ea typeface="+mn-ea"/>
          <a:cs typeface="ＭＳ Ｐゴシック"/>
        </a:defRPr>
      </a:lvl2pPr>
      <a:lvl3pPr marL="1025525" indent="-169863" algn="l" rtl="0" eaLnBrk="1" fontAlgn="base" hangingPunct="1">
        <a:spcBef>
          <a:spcPct val="20000"/>
        </a:spcBef>
        <a:spcAft>
          <a:spcPct val="35000"/>
        </a:spcAft>
        <a:buClr>
          <a:srgbClr val="1E6119"/>
        </a:buClr>
        <a:buFont typeface="Wingdings" pitchFamily="2" charset="2"/>
        <a:buChar char="§"/>
        <a:defRPr sz="2400">
          <a:solidFill>
            <a:srgbClr val="5D94BA"/>
          </a:solidFill>
          <a:latin typeface="+mn-lt"/>
          <a:ea typeface="+mn-ea"/>
          <a:cs typeface="ＭＳ Ｐゴシック"/>
        </a:defRPr>
      </a:lvl3pPr>
      <a:lvl4pPr marL="1316038" indent="-176213" algn="l" rtl="0" eaLnBrk="1" fontAlgn="base" hangingPunct="1">
        <a:spcBef>
          <a:spcPct val="20000"/>
        </a:spcBef>
        <a:spcAft>
          <a:spcPct val="35000"/>
        </a:spcAft>
        <a:buClr>
          <a:srgbClr val="1E6119"/>
        </a:buClr>
        <a:buFont typeface="Wingdings" pitchFamily="2" charset="2"/>
        <a:buChar char="§"/>
        <a:defRPr sz="1600">
          <a:solidFill>
            <a:srgbClr val="5D94BA"/>
          </a:solidFill>
          <a:latin typeface="+mn-lt"/>
          <a:ea typeface="+mn-ea"/>
          <a:cs typeface="ＭＳ Ｐゴシック"/>
        </a:defRPr>
      </a:lvl4pPr>
      <a:lvl5pPr marL="1654175" indent="-111125" algn="l" rtl="0" eaLnBrk="1" fontAlgn="base" hangingPunct="1">
        <a:spcBef>
          <a:spcPct val="20000"/>
        </a:spcBef>
        <a:spcAft>
          <a:spcPct val="35000"/>
        </a:spcAft>
        <a:buClr>
          <a:srgbClr val="1E6119"/>
        </a:buClr>
        <a:buFont typeface="Wingdings" pitchFamily="2" charset="2"/>
        <a:buChar char="§"/>
        <a:defRPr sz="1600">
          <a:solidFill>
            <a:srgbClr val="063061"/>
          </a:solidFill>
          <a:latin typeface="+mn-lt"/>
          <a:ea typeface="+mn-ea"/>
          <a:cs typeface="ＭＳ Ｐゴシック"/>
        </a:defRPr>
      </a:lvl5pPr>
      <a:lvl6pPr marL="2111375" indent="-111125" algn="l" rtl="0" eaLnBrk="1" fontAlgn="base" hangingPunct="1">
        <a:spcBef>
          <a:spcPct val="20000"/>
        </a:spcBef>
        <a:spcAft>
          <a:spcPct val="35000"/>
        </a:spcAft>
        <a:buClr>
          <a:srgbClr val="1E6119"/>
        </a:buClr>
        <a:buFont typeface="Wingdings" pitchFamily="2" charset="2"/>
        <a:buChar char="§"/>
        <a:defRPr sz="1600">
          <a:solidFill>
            <a:srgbClr val="063061"/>
          </a:solidFill>
          <a:latin typeface="+mn-lt"/>
          <a:ea typeface="+mn-ea"/>
        </a:defRPr>
      </a:lvl6pPr>
      <a:lvl7pPr marL="2568575" indent="-111125" algn="l" rtl="0" eaLnBrk="1" fontAlgn="base" hangingPunct="1">
        <a:spcBef>
          <a:spcPct val="20000"/>
        </a:spcBef>
        <a:spcAft>
          <a:spcPct val="35000"/>
        </a:spcAft>
        <a:buClr>
          <a:srgbClr val="1E6119"/>
        </a:buClr>
        <a:buFont typeface="Wingdings" pitchFamily="2" charset="2"/>
        <a:buChar char="§"/>
        <a:defRPr sz="1600">
          <a:solidFill>
            <a:srgbClr val="063061"/>
          </a:solidFill>
          <a:latin typeface="+mn-lt"/>
          <a:ea typeface="+mn-ea"/>
        </a:defRPr>
      </a:lvl7pPr>
      <a:lvl8pPr marL="3025775" indent="-111125" algn="l" rtl="0" eaLnBrk="1" fontAlgn="base" hangingPunct="1">
        <a:spcBef>
          <a:spcPct val="20000"/>
        </a:spcBef>
        <a:spcAft>
          <a:spcPct val="35000"/>
        </a:spcAft>
        <a:buClr>
          <a:srgbClr val="1E6119"/>
        </a:buClr>
        <a:buFont typeface="Wingdings" pitchFamily="2" charset="2"/>
        <a:buChar char="§"/>
        <a:defRPr sz="1600">
          <a:solidFill>
            <a:srgbClr val="063061"/>
          </a:solidFill>
          <a:latin typeface="+mn-lt"/>
          <a:ea typeface="+mn-ea"/>
        </a:defRPr>
      </a:lvl8pPr>
      <a:lvl9pPr marL="3482975" indent="-111125" algn="l" rtl="0" eaLnBrk="1" fontAlgn="base" hangingPunct="1">
        <a:spcBef>
          <a:spcPct val="20000"/>
        </a:spcBef>
        <a:spcAft>
          <a:spcPct val="35000"/>
        </a:spcAft>
        <a:buClr>
          <a:srgbClr val="1E6119"/>
        </a:buClr>
        <a:buFont typeface="Wingdings" pitchFamily="2" charset="2"/>
        <a:buChar char="§"/>
        <a:defRPr sz="1600">
          <a:solidFill>
            <a:srgbClr val="06306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Madonna.Montgomery@usda.gov" TargetMode="External"/><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ctrTitle"/>
          </p:nvPr>
        </p:nvSpPr>
        <p:spPr>
          <a:xfrm>
            <a:off x="1447800" y="2590800"/>
            <a:ext cx="7315200" cy="1524000"/>
          </a:xfrm>
        </p:spPr>
        <p:txBody>
          <a:bodyPr/>
          <a:lstStyle/>
          <a:p>
            <a:r>
              <a:rPr lang="en-US" b="1" dirty="0"/>
              <a:t>Food Safety &amp; Inspection Service (FSIS) Overview</a:t>
            </a:r>
            <a:endParaRPr lang="en-US" sz="2400" b="1" dirty="0">
              <a:solidFill>
                <a:schemeClr val="tx1"/>
              </a:solidFill>
            </a:endParaRPr>
          </a:p>
        </p:txBody>
      </p:sp>
      <p:sp>
        <p:nvSpPr>
          <p:cNvPr id="20482" name="Subtitle 2"/>
          <p:cNvSpPr>
            <a:spLocks noGrp="1"/>
          </p:cNvSpPr>
          <p:nvPr>
            <p:ph type="subTitle" idx="1"/>
          </p:nvPr>
        </p:nvSpPr>
        <p:spPr>
          <a:xfrm>
            <a:off x="1524000" y="5486400"/>
            <a:ext cx="7391400" cy="971550"/>
          </a:xfrm>
        </p:spPr>
        <p:txBody>
          <a:bodyPr/>
          <a:lstStyle/>
          <a:p>
            <a:pPr>
              <a:lnSpc>
                <a:spcPct val="80000"/>
              </a:lnSpc>
            </a:pPr>
            <a:r>
              <a:rPr lang="en-US" dirty="0"/>
              <a:t>George D. Baptist III, Branch Chief, Procurement Branch</a:t>
            </a:r>
          </a:p>
          <a:p>
            <a:pPr>
              <a:lnSpc>
                <a:spcPct val="80000"/>
              </a:lnSpc>
            </a:pPr>
            <a:endParaRPr lang="en-US" sz="1100" dirty="0"/>
          </a:p>
          <a:p>
            <a:pPr>
              <a:lnSpc>
                <a:spcPct val="80000"/>
              </a:lnSpc>
            </a:pPr>
            <a:endParaRPr lang="en-US" sz="20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CDBFF-C220-4C0D-B75E-BFD97317E0FD}"/>
              </a:ext>
            </a:extLst>
          </p:cNvPr>
          <p:cNvSpPr>
            <a:spLocks noGrp="1"/>
          </p:cNvSpPr>
          <p:nvPr>
            <p:ph type="title"/>
          </p:nvPr>
        </p:nvSpPr>
        <p:spPr/>
        <p:txBody>
          <a:bodyPr/>
          <a:lstStyle/>
          <a:p>
            <a:r>
              <a:rPr lang="en-US" dirty="0"/>
              <a:t>FSIS Mission</a:t>
            </a:r>
          </a:p>
        </p:txBody>
      </p:sp>
      <p:sp>
        <p:nvSpPr>
          <p:cNvPr id="3" name="Content Placeholder 2">
            <a:extLst>
              <a:ext uri="{FF2B5EF4-FFF2-40B4-BE49-F238E27FC236}">
                <a16:creationId xmlns:a16="http://schemas.microsoft.com/office/drawing/2014/main" id="{A0B8354F-8D74-434B-BEB2-632C3C192CD7}"/>
              </a:ext>
            </a:extLst>
          </p:cNvPr>
          <p:cNvSpPr>
            <a:spLocks noGrp="1"/>
          </p:cNvSpPr>
          <p:nvPr>
            <p:ph idx="1"/>
          </p:nvPr>
        </p:nvSpPr>
        <p:spPr>
          <a:xfrm>
            <a:off x="381000" y="1133474"/>
            <a:ext cx="8305800" cy="5052721"/>
          </a:xfrm>
        </p:spPr>
        <p:txBody>
          <a:bodyPr/>
          <a:lstStyle/>
          <a:p>
            <a:r>
              <a:rPr lang="en-US" sz="2000" dirty="0"/>
              <a:t>The Food Safety and Inspection Service (FSIS), is a food safety regulatory agency within the U.S. Department of Agriculture (USDA) responsible for ensuring that domestic and imported meat, poultry, and egg products are safe, wholesome, and accurately labeled.</a:t>
            </a:r>
          </a:p>
          <a:p>
            <a:pPr lvl="1"/>
            <a:r>
              <a:rPr lang="en-US" dirty="0"/>
              <a:t>FSIS employs approximately 9,000 workers who collectively conduct a broad range of food safety activities to achieve FSIS’ overall vision—that everyone’s food is safe. The Agency’s employees comprise a frontline workforce assigned duties at federally regulated establishments, FSIS laboratories, and in-commerce facilities nationwide as well as technical, administrative, and support staff.</a:t>
            </a:r>
          </a:p>
          <a:p>
            <a:pPr lvl="1"/>
            <a:r>
              <a:rPr lang="en-US" dirty="0"/>
              <a:t>FSIS is unique as we are our own mission area.  Unlike some other USDA agencies that have multiple agencies within their mission.  Within FSIS, we have 15 program offices that we procure goods and services .</a:t>
            </a:r>
          </a:p>
        </p:txBody>
      </p:sp>
      <p:sp>
        <p:nvSpPr>
          <p:cNvPr id="4" name="Slide Number Placeholder 3">
            <a:extLst>
              <a:ext uri="{FF2B5EF4-FFF2-40B4-BE49-F238E27FC236}">
                <a16:creationId xmlns:a16="http://schemas.microsoft.com/office/drawing/2014/main" id="{306B6595-B948-4900-A265-316AB5ECBDAF}"/>
              </a:ext>
            </a:extLst>
          </p:cNvPr>
          <p:cNvSpPr>
            <a:spLocks noGrp="1"/>
          </p:cNvSpPr>
          <p:nvPr>
            <p:ph type="sldNum" sz="quarter" idx="10"/>
          </p:nvPr>
        </p:nvSpPr>
        <p:spPr/>
        <p:txBody>
          <a:bodyPr/>
          <a:lstStyle/>
          <a:p>
            <a:pPr>
              <a:defRPr/>
            </a:pPr>
            <a:fld id="{32B4643D-BBDE-4897-B0CB-091B235D2EFD}" type="slidenum">
              <a:rPr lang="en-US" smtClean="0"/>
              <a:pPr>
                <a:defRPr/>
              </a:pPr>
              <a:t>2</a:t>
            </a:fld>
            <a:endParaRPr lang="en-US"/>
          </a:p>
        </p:txBody>
      </p:sp>
    </p:spTree>
    <p:extLst>
      <p:ext uri="{BB962C8B-B14F-4D97-AF65-F5344CB8AC3E}">
        <p14:creationId xmlns:p14="http://schemas.microsoft.com/office/powerpoint/2010/main" val="186410012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7F57-311E-4FD1-9FF3-7D257C85485F}"/>
              </a:ext>
            </a:extLst>
          </p:cNvPr>
          <p:cNvSpPr>
            <a:spLocks noGrp="1"/>
          </p:cNvSpPr>
          <p:nvPr>
            <p:ph type="title"/>
          </p:nvPr>
        </p:nvSpPr>
        <p:spPr/>
        <p:txBody>
          <a:bodyPr/>
          <a:lstStyle/>
          <a:p>
            <a:r>
              <a:rPr lang="en-US" dirty="0"/>
              <a:t>What FSIS procures?</a:t>
            </a:r>
          </a:p>
        </p:txBody>
      </p:sp>
      <p:sp>
        <p:nvSpPr>
          <p:cNvPr id="3" name="Content Placeholder 2">
            <a:extLst>
              <a:ext uri="{FF2B5EF4-FFF2-40B4-BE49-F238E27FC236}">
                <a16:creationId xmlns:a16="http://schemas.microsoft.com/office/drawing/2014/main" id="{E49D1380-77E0-4A03-BED3-D3C46C20D59F}"/>
              </a:ext>
            </a:extLst>
          </p:cNvPr>
          <p:cNvSpPr>
            <a:spLocks noGrp="1"/>
          </p:cNvSpPr>
          <p:nvPr>
            <p:ph idx="1"/>
          </p:nvPr>
        </p:nvSpPr>
        <p:spPr/>
        <p:txBody>
          <a:bodyPr/>
          <a:lstStyle/>
          <a:p>
            <a:r>
              <a:rPr lang="en-US" sz="2000" dirty="0"/>
              <a:t>FSIS procures a wide variety of supplies, equipment, and services in the following areas:</a:t>
            </a:r>
          </a:p>
          <a:p>
            <a:pPr lvl="1"/>
            <a:r>
              <a:rPr lang="en-US" dirty="0"/>
              <a:t>Laboratory/scientific equipment and supplies</a:t>
            </a:r>
          </a:p>
          <a:p>
            <a:pPr lvl="1"/>
            <a:r>
              <a:rPr lang="en-US" dirty="0"/>
              <a:t>Maintenance agreements on laboratory equipment</a:t>
            </a:r>
          </a:p>
          <a:p>
            <a:pPr lvl="1"/>
            <a:r>
              <a:rPr lang="en-US" dirty="0"/>
              <a:t>Equipment and Personal Protection equipment used by inspection staff</a:t>
            </a:r>
          </a:p>
          <a:p>
            <a:pPr lvl="1"/>
            <a:r>
              <a:rPr lang="en-US" dirty="0"/>
              <a:t>Information technology equipment and services</a:t>
            </a:r>
          </a:p>
          <a:p>
            <a:pPr lvl="1"/>
            <a:r>
              <a:rPr lang="en-US" dirty="0"/>
              <a:t>Office machines and supplies</a:t>
            </a:r>
          </a:p>
          <a:p>
            <a:pPr lvl="1"/>
            <a:r>
              <a:rPr lang="en-US" dirty="0"/>
              <a:t>Management and professional services</a:t>
            </a:r>
          </a:p>
          <a:p>
            <a:pPr lvl="1"/>
            <a:r>
              <a:rPr lang="en-US" dirty="0"/>
              <a:t>Training (commercial-off-the-shelf and customized)</a:t>
            </a:r>
          </a:p>
          <a:p>
            <a:endParaRPr lang="en-US" dirty="0"/>
          </a:p>
        </p:txBody>
      </p:sp>
      <p:sp>
        <p:nvSpPr>
          <p:cNvPr id="4" name="Slide Number Placeholder 3">
            <a:extLst>
              <a:ext uri="{FF2B5EF4-FFF2-40B4-BE49-F238E27FC236}">
                <a16:creationId xmlns:a16="http://schemas.microsoft.com/office/drawing/2014/main" id="{69E0C039-ABB0-4F60-9DF8-1D80C9B5657A}"/>
              </a:ext>
            </a:extLst>
          </p:cNvPr>
          <p:cNvSpPr>
            <a:spLocks noGrp="1"/>
          </p:cNvSpPr>
          <p:nvPr>
            <p:ph type="sldNum" sz="quarter" idx="10"/>
          </p:nvPr>
        </p:nvSpPr>
        <p:spPr/>
        <p:txBody>
          <a:bodyPr/>
          <a:lstStyle/>
          <a:p>
            <a:pPr>
              <a:defRPr/>
            </a:pPr>
            <a:fld id="{32B4643D-BBDE-4897-B0CB-091B235D2EFD}" type="slidenum">
              <a:rPr lang="en-US" smtClean="0"/>
              <a:pPr>
                <a:defRPr/>
              </a:pPr>
              <a:t>3</a:t>
            </a:fld>
            <a:endParaRPr lang="en-US"/>
          </a:p>
        </p:txBody>
      </p:sp>
    </p:spTree>
    <p:extLst>
      <p:ext uri="{BB962C8B-B14F-4D97-AF65-F5344CB8AC3E}">
        <p14:creationId xmlns:p14="http://schemas.microsoft.com/office/powerpoint/2010/main" val="27589368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7C96C-AED1-4DAF-85E6-ADCC2C6668F1}"/>
              </a:ext>
            </a:extLst>
          </p:cNvPr>
          <p:cNvSpPr>
            <a:spLocks noGrp="1"/>
          </p:cNvSpPr>
          <p:nvPr>
            <p:ph type="title"/>
          </p:nvPr>
        </p:nvSpPr>
        <p:spPr/>
        <p:txBody>
          <a:bodyPr/>
          <a:lstStyle/>
          <a:p>
            <a:r>
              <a:rPr lang="en-US" dirty="0"/>
              <a:t>Small Business Achievements</a:t>
            </a:r>
          </a:p>
        </p:txBody>
      </p:sp>
      <p:sp>
        <p:nvSpPr>
          <p:cNvPr id="4" name="Slide Number Placeholder 3">
            <a:extLst>
              <a:ext uri="{FF2B5EF4-FFF2-40B4-BE49-F238E27FC236}">
                <a16:creationId xmlns:a16="http://schemas.microsoft.com/office/drawing/2014/main" id="{09D007C2-918C-4FEC-A33D-4756E53A3CD7}"/>
              </a:ext>
            </a:extLst>
          </p:cNvPr>
          <p:cNvSpPr>
            <a:spLocks noGrp="1"/>
          </p:cNvSpPr>
          <p:nvPr>
            <p:ph type="sldNum" sz="quarter" idx="10"/>
          </p:nvPr>
        </p:nvSpPr>
        <p:spPr/>
        <p:txBody>
          <a:bodyPr/>
          <a:lstStyle/>
          <a:p>
            <a:pPr>
              <a:defRPr/>
            </a:pPr>
            <a:fld id="{32B4643D-BBDE-4897-B0CB-091B235D2EFD}" type="slidenum">
              <a:rPr lang="en-US" smtClean="0"/>
              <a:pPr>
                <a:defRPr/>
              </a:pPr>
              <a:t>4</a:t>
            </a:fld>
            <a:endParaRPr lang="en-US"/>
          </a:p>
        </p:txBody>
      </p:sp>
      <p:sp>
        <p:nvSpPr>
          <p:cNvPr id="3" name="Content Placeholder 2">
            <a:extLst>
              <a:ext uri="{FF2B5EF4-FFF2-40B4-BE49-F238E27FC236}">
                <a16:creationId xmlns:a16="http://schemas.microsoft.com/office/drawing/2014/main" id="{0A9C2989-2D74-4EF7-90F9-D8EA587C37A0}"/>
              </a:ext>
            </a:extLst>
          </p:cNvPr>
          <p:cNvSpPr>
            <a:spLocks noGrp="1"/>
          </p:cNvSpPr>
          <p:nvPr>
            <p:ph idx="1"/>
          </p:nvPr>
        </p:nvSpPr>
        <p:spPr/>
        <p:txBody>
          <a:bodyPr/>
          <a:lstStyle/>
          <a:p>
            <a:r>
              <a:rPr lang="en-US" sz="2000" dirty="0">
                <a:solidFill>
                  <a:schemeClr val="tx2"/>
                </a:solidFill>
              </a:rPr>
              <a:t>Actions to </a:t>
            </a:r>
            <a:r>
              <a:rPr lang="en-US" sz="2000" u="sng" dirty="0">
                <a:solidFill>
                  <a:schemeClr val="tx2"/>
                </a:solidFill>
              </a:rPr>
              <a:t>achieve small business goals</a:t>
            </a:r>
            <a:r>
              <a:rPr lang="en-US" sz="2000" dirty="0">
                <a:solidFill>
                  <a:schemeClr val="tx2"/>
                </a:solidFill>
              </a:rPr>
              <a:t>: </a:t>
            </a:r>
          </a:p>
          <a:p>
            <a:pPr lvl="1"/>
            <a:r>
              <a:rPr lang="en-US" sz="1400" dirty="0">
                <a:solidFill>
                  <a:schemeClr val="tx2"/>
                </a:solidFill>
              </a:rPr>
              <a:t>Procurement Branch and the program offices have partnered in Small Business outreach via updating the procurement forecast twice a year, bi-weekly contract reviews and aligning all known requirements with small business and 8a companies.</a:t>
            </a:r>
          </a:p>
          <a:p>
            <a:pPr lvl="1"/>
            <a:endParaRPr lang="en-US" sz="1200" dirty="0">
              <a:solidFill>
                <a:srgbClr val="FF0000"/>
              </a:solidFill>
            </a:endParaRPr>
          </a:p>
          <a:p>
            <a:endParaRPr lang="en-US" sz="2000" dirty="0"/>
          </a:p>
          <a:p>
            <a:endParaRPr lang="en-US" sz="2000" dirty="0"/>
          </a:p>
        </p:txBody>
      </p:sp>
      <p:graphicFrame>
        <p:nvGraphicFramePr>
          <p:cNvPr id="5" name="Table 4" descr="This chart shows our FY22 Small Business Achievements.  &#10;&#10;For FY22 Department-wide Goals are: Small Busines 47%, Small Disadvantage Business is 21.50%, Women-owned Small Business is 5%, HUBZone Small Business is 3%;  Service-Disabled Veteran-owned Small Business is 3%.  Our FY22 Achievement as of 03/29/2022 is: Small Busines 76.11%, Small Disadvantage Business is 62.38%, Women-owned Small Business is 28.16%, HUBZone Small Business is 27.767; Service-Disabled Veteran-owned Small Business is 23.17%.">
            <a:extLst>
              <a:ext uri="{FF2B5EF4-FFF2-40B4-BE49-F238E27FC236}">
                <a16:creationId xmlns:a16="http://schemas.microsoft.com/office/drawing/2014/main" id="{4C26D569-C516-4CEB-9EF4-4CB0D6F9C354}"/>
              </a:ext>
            </a:extLst>
          </p:cNvPr>
          <p:cNvGraphicFramePr>
            <a:graphicFrameLocks noGrp="1"/>
          </p:cNvGraphicFramePr>
          <p:nvPr>
            <p:extLst>
              <p:ext uri="{D42A27DB-BD31-4B8C-83A1-F6EECF244321}">
                <p14:modId xmlns:p14="http://schemas.microsoft.com/office/powerpoint/2010/main" val="2793185666"/>
              </p:ext>
            </p:extLst>
          </p:nvPr>
        </p:nvGraphicFramePr>
        <p:xfrm>
          <a:off x="622639" y="2771192"/>
          <a:ext cx="7421904" cy="2996682"/>
        </p:xfrm>
        <a:graphic>
          <a:graphicData uri="http://schemas.openxmlformats.org/drawingml/2006/table">
            <a:tbl>
              <a:tblPr firstRow="1" firstCol="1" bandRow="1">
                <a:tableStyleId>{5C22544A-7EE6-4342-B048-85BDC9FD1C3A}</a:tableStyleId>
              </a:tblPr>
              <a:tblGrid>
                <a:gridCol w="3323303">
                  <a:extLst>
                    <a:ext uri="{9D8B030D-6E8A-4147-A177-3AD203B41FA5}">
                      <a16:colId xmlns:a16="http://schemas.microsoft.com/office/drawing/2014/main" val="3264250695"/>
                    </a:ext>
                  </a:extLst>
                </a:gridCol>
                <a:gridCol w="1755354">
                  <a:extLst>
                    <a:ext uri="{9D8B030D-6E8A-4147-A177-3AD203B41FA5}">
                      <a16:colId xmlns:a16="http://schemas.microsoft.com/office/drawing/2014/main" val="52679528"/>
                    </a:ext>
                  </a:extLst>
                </a:gridCol>
                <a:gridCol w="1098744">
                  <a:extLst>
                    <a:ext uri="{9D8B030D-6E8A-4147-A177-3AD203B41FA5}">
                      <a16:colId xmlns:a16="http://schemas.microsoft.com/office/drawing/2014/main" val="761527040"/>
                    </a:ext>
                  </a:extLst>
                </a:gridCol>
                <a:gridCol w="1244503">
                  <a:extLst>
                    <a:ext uri="{9D8B030D-6E8A-4147-A177-3AD203B41FA5}">
                      <a16:colId xmlns:a16="http://schemas.microsoft.com/office/drawing/2014/main" val="1614483420"/>
                    </a:ext>
                  </a:extLst>
                </a:gridCol>
              </a:tblGrid>
              <a:tr h="366923">
                <a:tc gridSpan="4">
                  <a:txBody>
                    <a:bodyPr/>
                    <a:lstStyle/>
                    <a:p>
                      <a:pPr marL="0" marR="0" algn="ctr">
                        <a:spcBef>
                          <a:spcPts val="0"/>
                        </a:spcBef>
                        <a:spcAft>
                          <a:spcPts val="0"/>
                        </a:spcAft>
                      </a:pPr>
                      <a:r>
                        <a:rPr lang="en-US" sz="1600" dirty="0">
                          <a:effectLst/>
                        </a:rPr>
                        <a:t>FY22 Small Business Achievements</a:t>
                      </a:r>
                      <a:endParaRPr lang="en-US" sz="1100" dirty="0">
                        <a:effectLst/>
                        <a:latin typeface="Calibri" panose="020F0502020204030204" pitchFamily="34" charset="0"/>
                        <a:ea typeface="Calibri" panose="020F0502020204030204" pitchFamily="34"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87286684"/>
                  </a:ext>
                </a:extLst>
              </a:tr>
              <a:tr h="886662">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FY22 Department-wide Goals</a:t>
                      </a:r>
                    </a:p>
                    <a:p>
                      <a:pPr marL="0" marR="0" algn="ctr">
                        <a:spcBef>
                          <a:spcPts val="0"/>
                        </a:spcBef>
                        <a:spcAft>
                          <a:spcPts val="0"/>
                        </a:spcAft>
                      </a:pPr>
                      <a:r>
                        <a:rPr lang="en-US" sz="1100">
                          <a:effectLst/>
                        </a:rPr>
                        <a:t>(from SBA as of 2/11/2022)</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FY22 Achievement as of 03/22/2022</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FY22</a:t>
                      </a:r>
                    </a:p>
                    <a:p>
                      <a:pPr marL="0" marR="0" algn="ctr">
                        <a:spcBef>
                          <a:spcPts val="0"/>
                        </a:spcBef>
                        <a:spcAft>
                          <a:spcPts val="0"/>
                        </a:spcAft>
                      </a:pPr>
                      <a:r>
                        <a:rPr lang="en-US" sz="1100">
                          <a:effectLst/>
                        </a:rPr>
                        <a:t>Achievement as of 03/29/2022</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042344000"/>
                  </a:ext>
                </a:extLst>
              </a:tr>
              <a:tr h="221665">
                <a:tc>
                  <a:txBody>
                    <a:bodyPr/>
                    <a:lstStyle/>
                    <a:p>
                      <a:pPr marL="0" marR="0">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endParaRPr lang="en-US" sz="1000">
                        <a:effectLst/>
                        <a:latin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100">
                          <a:effectLst/>
                        </a:rPr>
                        <a:t> </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969698898"/>
                  </a:ext>
                </a:extLst>
              </a:tr>
              <a:tr h="253572">
                <a:tc>
                  <a:txBody>
                    <a:bodyPr/>
                    <a:lstStyle/>
                    <a:p>
                      <a:pPr marL="0" marR="0">
                        <a:spcBef>
                          <a:spcPts val="0"/>
                        </a:spcBef>
                        <a:spcAft>
                          <a:spcPts val="0"/>
                        </a:spcAft>
                      </a:pPr>
                      <a:r>
                        <a:rPr lang="en-US" sz="1100">
                          <a:effectLst/>
                        </a:rPr>
                        <a:t>Small Business </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47%</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76.83%</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76.11%</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3606800295"/>
                  </a:ext>
                </a:extLst>
              </a:tr>
              <a:tr h="253572">
                <a:tc>
                  <a:txBody>
                    <a:bodyPr/>
                    <a:lstStyle/>
                    <a:p>
                      <a:pPr marL="0" marR="0">
                        <a:spcBef>
                          <a:spcPts val="0"/>
                        </a:spcBef>
                        <a:spcAft>
                          <a:spcPts val="0"/>
                        </a:spcAft>
                      </a:pPr>
                      <a:r>
                        <a:rPr lang="en-US" sz="1100">
                          <a:effectLst/>
                        </a:rPr>
                        <a:t>Small Disadvantaged Business</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21.50%</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61.89%</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62.38%</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54663124"/>
                  </a:ext>
                </a:extLst>
              </a:tr>
              <a:tr h="253572">
                <a:tc>
                  <a:txBody>
                    <a:bodyPr/>
                    <a:lstStyle/>
                    <a:p>
                      <a:pPr marL="0" marR="0">
                        <a:spcBef>
                          <a:spcPts val="0"/>
                        </a:spcBef>
                        <a:spcAft>
                          <a:spcPts val="0"/>
                        </a:spcAft>
                      </a:pPr>
                      <a:r>
                        <a:rPr lang="en-US" sz="1100">
                          <a:effectLst/>
                        </a:rPr>
                        <a:t>Women-Owned Small Business</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5%</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29.12%</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28.16%</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638006206"/>
                  </a:ext>
                </a:extLst>
              </a:tr>
              <a:tr h="253572">
                <a:tc>
                  <a:txBody>
                    <a:bodyPr/>
                    <a:lstStyle/>
                    <a:p>
                      <a:pPr marL="0" marR="0">
                        <a:spcBef>
                          <a:spcPts val="0"/>
                        </a:spcBef>
                        <a:spcAft>
                          <a:spcPts val="0"/>
                        </a:spcAft>
                      </a:pPr>
                      <a:r>
                        <a:rPr lang="en-US" sz="1100">
                          <a:effectLst/>
                        </a:rPr>
                        <a:t>HUBZone Small Business</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3%</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28.38%</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27.67%</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4234734006"/>
                  </a:ext>
                </a:extLst>
              </a:tr>
              <a:tr h="253572">
                <a:tc>
                  <a:txBody>
                    <a:bodyPr/>
                    <a:lstStyle/>
                    <a:p>
                      <a:pPr marL="0" marR="0">
                        <a:spcBef>
                          <a:spcPts val="0"/>
                        </a:spcBef>
                        <a:spcAft>
                          <a:spcPts val="0"/>
                        </a:spcAft>
                      </a:pPr>
                      <a:r>
                        <a:rPr lang="en-US" sz="1100">
                          <a:effectLst/>
                        </a:rPr>
                        <a:t>Service-Disabled Veteran-Owned Small Bus</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3%</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25.30%</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23.17%</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3430737085"/>
                  </a:ext>
                </a:extLst>
              </a:tr>
              <a:tr h="253572">
                <a:tc>
                  <a:txBody>
                    <a:bodyPr/>
                    <a:lstStyle/>
                    <a:p>
                      <a:pPr marL="0" marR="0">
                        <a:spcBef>
                          <a:spcPts val="0"/>
                        </a:spcBef>
                        <a:spcAft>
                          <a:spcPts val="0"/>
                        </a:spcAft>
                      </a:pPr>
                      <a:r>
                        <a:rPr lang="en-US" sz="1100">
                          <a:effectLst/>
                        </a:rPr>
                        <a:t>8(a) Business (Tracking due to EO)</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5-15% by 2025/26</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a:effectLst/>
                        </a:rPr>
                        <a:t>8.46%</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ctr">
                        <a:spcBef>
                          <a:spcPts val="0"/>
                        </a:spcBef>
                        <a:spcAft>
                          <a:spcPts val="0"/>
                        </a:spcAft>
                      </a:pPr>
                      <a:r>
                        <a:rPr lang="en-US" sz="1100" dirty="0">
                          <a:effectLst/>
                        </a:rPr>
                        <a:t>9.41%</a:t>
                      </a:r>
                      <a:endParaRPr lang="en-US"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3014316684"/>
                  </a:ext>
                </a:extLst>
              </a:tr>
            </a:tbl>
          </a:graphicData>
        </a:graphic>
      </p:graphicFrame>
    </p:spTree>
    <p:extLst>
      <p:ext uri="{BB962C8B-B14F-4D97-AF65-F5344CB8AC3E}">
        <p14:creationId xmlns:p14="http://schemas.microsoft.com/office/powerpoint/2010/main" val="45215000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038BB-21E2-4BEB-972D-487A0F1973FE}"/>
              </a:ext>
            </a:extLst>
          </p:cNvPr>
          <p:cNvSpPr>
            <a:spLocks noGrp="1"/>
          </p:cNvSpPr>
          <p:nvPr>
            <p:ph type="title"/>
          </p:nvPr>
        </p:nvSpPr>
        <p:spPr/>
        <p:txBody>
          <a:bodyPr/>
          <a:lstStyle/>
          <a:p>
            <a:r>
              <a:rPr lang="en-US" sz="3600" dirty="0"/>
              <a:t>Agency Contracting Structure</a:t>
            </a:r>
          </a:p>
        </p:txBody>
      </p:sp>
      <p:graphicFrame>
        <p:nvGraphicFramePr>
          <p:cNvPr id="6" name="Table 5" descr="Branch Chief of Procurement is George Baptist, phone number is 202-604-6767.">
            <a:extLst>
              <a:ext uri="{FF2B5EF4-FFF2-40B4-BE49-F238E27FC236}">
                <a16:creationId xmlns:a16="http://schemas.microsoft.com/office/drawing/2014/main" id="{ED5E2CFD-9372-4E02-BC2E-4EF2E8A37A00}"/>
              </a:ext>
            </a:extLst>
          </p:cNvPr>
          <p:cNvGraphicFramePr>
            <a:graphicFrameLocks noGrp="1"/>
          </p:cNvGraphicFramePr>
          <p:nvPr>
            <p:extLst>
              <p:ext uri="{D42A27DB-BD31-4B8C-83A1-F6EECF244321}">
                <p14:modId xmlns:p14="http://schemas.microsoft.com/office/powerpoint/2010/main" val="1941346392"/>
              </p:ext>
            </p:extLst>
          </p:nvPr>
        </p:nvGraphicFramePr>
        <p:xfrm>
          <a:off x="3611753" y="1248347"/>
          <a:ext cx="1699034" cy="883920"/>
        </p:xfrm>
        <a:graphic>
          <a:graphicData uri="http://schemas.openxmlformats.org/drawingml/2006/table">
            <a:tbl>
              <a:tblPr firstRow="1" bandRow="1"/>
              <a:tblGrid>
                <a:gridCol w="1699034">
                  <a:extLst>
                    <a:ext uri="{9D8B030D-6E8A-4147-A177-3AD203B41FA5}">
                      <a16:colId xmlns:a16="http://schemas.microsoft.com/office/drawing/2014/main" val="20000"/>
                    </a:ext>
                  </a:extLst>
                </a:gridCol>
              </a:tblGrid>
              <a:tr h="369810">
                <a:tc>
                  <a:txBody>
                    <a:bodyPr/>
                    <a:lstStyle>
                      <a:lvl1pPr marL="0" algn="l" defTabSz="914400" rtl="0" eaLnBrk="1" latinLnBrk="0" hangingPunct="1">
                        <a:defRPr sz="1800" b="1" kern="1200">
                          <a:solidFill>
                            <a:schemeClr val="lt1"/>
                          </a:solidFill>
                          <a:latin typeface="Trebuchet MS" panose="020B0603020202020204"/>
                        </a:defRPr>
                      </a:lvl1pPr>
                      <a:lvl2pPr marL="457200" algn="l" defTabSz="914400" rtl="0" eaLnBrk="1" latinLnBrk="0" hangingPunct="1">
                        <a:defRPr sz="1800" b="1" kern="1200">
                          <a:solidFill>
                            <a:schemeClr val="lt1"/>
                          </a:solidFill>
                          <a:latin typeface="Trebuchet MS" panose="020B0603020202020204"/>
                        </a:defRPr>
                      </a:lvl2pPr>
                      <a:lvl3pPr marL="914400" algn="l" defTabSz="914400" rtl="0" eaLnBrk="1" latinLnBrk="0" hangingPunct="1">
                        <a:defRPr sz="1800" b="1" kern="1200">
                          <a:solidFill>
                            <a:schemeClr val="lt1"/>
                          </a:solidFill>
                          <a:latin typeface="Trebuchet MS" panose="020B0603020202020204"/>
                        </a:defRPr>
                      </a:lvl3pPr>
                      <a:lvl4pPr marL="1371600" algn="l" defTabSz="914400" rtl="0" eaLnBrk="1" latinLnBrk="0" hangingPunct="1">
                        <a:defRPr sz="1800" b="1" kern="1200">
                          <a:solidFill>
                            <a:schemeClr val="lt1"/>
                          </a:solidFill>
                          <a:latin typeface="Trebuchet MS" panose="020B0603020202020204"/>
                        </a:defRPr>
                      </a:lvl4pPr>
                      <a:lvl5pPr marL="1828800" algn="l" defTabSz="914400" rtl="0" eaLnBrk="1" latinLnBrk="0" hangingPunct="1">
                        <a:defRPr sz="1800" b="1" kern="1200">
                          <a:solidFill>
                            <a:schemeClr val="lt1"/>
                          </a:solidFill>
                          <a:latin typeface="Trebuchet MS" panose="020B0603020202020204"/>
                        </a:defRPr>
                      </a:lvl5pPr>
                      <a:lvl6pPr marL="2286000" algn="l" defTabSz="914400" rtl="0" eaLnBrk="1" latinLnBrk="0" hangingPunct="1">
                        <a:defRPr sz="1800" b="1" kern="1200">
                          <a:solidFill>
                            <a:schemeClr val="lt1"/>
                          </a:solidFill>
                          <a:latin typeface="Trebuchet MS" panose="020B0603020202020204"/>
                        </a:defRPr>
                      </a:lvl6pPr>
                      <a:lvl7pPr marL="2743200" algn="l" defTabSz="914400" rtl="0" eaLnBrk="1" latinLnBrk="0" hangingPunct="1">
                        <a:defRPr sz="1800" b="1" kern="1200">
                          <a:solidFill>
                            <a:schemeClr val="lt1"/>
                          </a:solidFill>
                          <a:latin typeface="Trebuchet MS" panose="020B0603020202020204"/>
                        </a:defRPr>
                      </a:lvl7pPr>
                      <a:lvl8pPr marL="3200400" algn="l" defTabSz="914400" rtl="0" eaLnBrk="1" latinLnBrk="0" hangingPunct="1">
                        <a:defRPr sz="1800" b="1" kern="1200">
                          <a:solidFill>
                            <a:schemeClr val="lt1"/>
                          </a:solidFill>
                          <a:latin typeface="Trebuchet MS" panose="020B0603020202020204"/>
                        </a:defRPr>
                      </a:lvl8pPr>
                      <a:lvl9pPr marL="3657600" algn="l" defTabSz="914400" rtl="0" eaLnBrk="1" latinLnBrk="0" hangingPunct="1">
                        <a:defRPr sz="1800" b="1" kern="1200">
                          <a:solidFill>
                            <a:schemeClr val="lt1"/>
                          </a:solidFill>
                          <a:latin typeface="Trebuchet MS" panose="020B0603020202020204"/>
                        </a:defRPr>
                      </a:lvl9pPr>
                    </a:lstStyle>
                    <a:p>
                      <a:pPr algn="ctr"/>
                      <a:r>
                        <a:rPr lang="en-US" sz="1200" b="1" u="sng" dirty="0">
                          <a:solidFill>
                            <a:schemeClr val="tx1"/>
                          </a:solidFill>
                        </a:rPr>
                        <a:t>Branch Chief of Procurement</a:t>
                      </a:r>
                      <a:endParaRPr lang="en-US" sz="1200" b="1" u="sng" strike="sngStrike" dirty="0">
                        <a:solidFill>
                          <a:schemeClr val="tx1"/>
                        </a:solidFill>
                      </a:endParaRPr>
                    </a:p>
                  </a:txBody>
                  <a:tcPr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10000"/>
                  </a:ext>
                </a:extLst>
              </a:tr>
              <a:tr h="369810">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US" sz="1100" dirty="0">
                          <a:solidFill>
                            <a:schemeClr val="tx1"/>
                          </a:solidFill>
                        </a:rPr>
                        <a:t>George Baptist</a:t>
                      </a:r>
                    </a:p>
                    <a:p>
                      <a:r>
                        <a:rPr lang="en-US" sz="1100" dirty="0">
                          <a:solidFill>
                            <a:schemeClr val="tx1"/>
                          </a:solidFill>
                        </a:rPr>
                        <a:t>(202) 604-6767</a:t>
                      </a:r>
                    </a:p>
                  </a:txBody>
                  <a:tcPr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0C226">
                        <a:tint val="40000"/>
                      </a:srgbClr>
                    </a:solidFill>
                  </a:tcPr>
                </a:tc>
                <a:extLst>
                  <a:ext uri="{0D108BD9-81ED-4DB2-BD59-A6C34878D82A}">
                    <a16:rowId xmlns:a16="http://schemas.microsoft.com/office/drawing/2014/main" val="10001"/>
                  </a:ext>
                </a:extLst>
              </a:tr>
            </a:tbl>
          </a:graphicData>
        </a:graphic>
      </p:graphicFrame>
      <p:cxnSp>
        <p:nvCxnSpPr>
          <p:cNvPr id="9" name="Straight Arrow Connector 8" descr="Arrow down to show workflow from Branch Chief to Procurement Staff">
            <a:extLst>
              <a:ext uri="{FF2B5EF4-FFF2-40B4-BE49-F238E27FC236}">
                <a16:creationId xmlns:a16="http://schemas.microsoft.com/office/drawing/2014/main" id="{5F730A92-3A02-41B8-BB52-5CD702D96078}"/>
              </a:ext>
            </a:extLst>
          </p:cNvPr>
          <p:cNvCxnSpPr/>
          <p:nvPr/>
        </p:nvCxnSpPr>
        <p:spPr>
          <a:xfrm>
            <a:off x="4461270" y="2171062"/>
            <a:ext cx="0" cy="1338972"/>
          </a:xfrm>
          <a:prstGeom prst="straightConnector1">
            <a:avLst/>
          </a:prstGeom>
          <a:noFill/>
          <a:ln w="38100" cap="rnd" cmpd="sng" algn="ctr">
            <a:solidFill>
              <a:srgbClr val="90C226"/>
            </a:solidFill>
            <a:prstDash val="solid"/>
            <a:tailEnd type="arrow"/>
          </a:ln>
          <a:effectLst/>
        </p:spPr>
      </p:cxnSp>
      <p:cxnSp>
        <p:nvCxnSpPr>
          <p:cNvPr id="10" name="Straight Connector 9" descr="Cross arrow to show the two Team Leads reporting under the Branch Chief of Procurement">
            <a:extLst>
              <a:ext uri="{FF2B5EF4-FFF2-40B4-BE49-F238E27FC236}">
                <a16:creationId xmlns:a16="http://schemas.microsoft.com/office/drawing/2014/main" id="{BC3B7787-884C-4EB5-BFC1-7048737C5F16}"/>
              </a:ext>
            </a:extLst>
          </p:cNvPr>
          <p:cNvCxnSpPr>
            <a:cxnSpLocks/>
          </p:cNvCxnSpPr>
          <p:nvPr/>
        </p:nvCxnSpPr>
        <p:spPr>
          <a:xfrm>
            <a:off x="3123797" y="2619395"/>
            <a:ext cx="2703183" cy="0"/>
          </a:xfrm>
          <a:prstGeom prst="line">
            <a:avLst/>
          </a:prstGeom>
          <a:noFill/>
          <a:ln w="38100" cap="rnd" cmpd="sng" algn="ctr">
            <a:solidFill>
              <a:srgbClr val="90C226"/>
            </a:solidFill>
            <a:prstDash val="solid"/>
          </a:ln>
          <a:effectLst/>
        </p:spPr>
      </p:cxnSp>
      <p:graphicFrame>
        <p:nvGraphicFramePr>
          <p:cNvPr id="7" name="Table 6" descr="FSIS has 2 Team Leads, the first Team Lead is Karen Petty and she is responsible for the following program areas: OCIO, OFO, OPPD, OIC, OEED.  Karen can be reached via e-mail at Karen.Petty2@usda.gov.">
            <a:extLst>
              <a:ext uri="{FF2B5EF4-FFF2-40B4-BE49-F238E27FC236}">
                <a16:creationId xmlns:a16="http://schemas.microsoft.com/office/drawing/2014/main" id="{1389F654-5BF8-4C8F-BD61-0D1B80B6EF13}"/>
              </a:ext>
            </a:extLst>
          </p:cNvPr>
          <p:cNvGraphicFramePr>
            <a:graphicFrameLocks noGrp="1"/>
          </p:cNvGraphicFramePr>
          <p:nvPr>
            <p:extLst>
              <p:ext uri="{D42A27DB-BD31-4B8C-83A1-F6EECF244321}">
                <p14:modId xmlns:p14="http://schemas.microsoft.com/office/powerpoint/2010/main" val="2094992812"/>
              </p:ext>
            </p:extLst>
          </p:nvPr>
        </p:nvGraphicFramePr>
        <p:xfrm>
          <a:off x="1432742" y="2132267"/>
          <a:ext cx="1662818" cy="1199710"/>
        </p:xfrm>
        <a:graphic>
          <a:graphicData uri="http://schemas.openxmlformats.org/drawingml/2006/table">
            <a:tbl>
              <a:tblPr firstRow="1" bandRow="1"/>
              <a:tblGrid>
                <a:gridCol w="1662818">
                  <a:extLst>
                    <a:ext uri="{9D8B030D-6E8A-4147-A177-3AD203B41FA5}">
                      <a16:colId xmlns:a16="http://schemas.microsoft.com/office/drawing/2014/main" val="20000"/>
                    </a:ext>
                  </a:extLst>
                </a:gridCol>
              </a:tblGrid>
              <a:tr h="376750">
                <a:tc>
                  <a:txBody>
                    <a:bodyPr/>
                    <a:lstStyle>
                      <a:lvl1pPr marL="0" algn="l" defTabSz="914400" rtl="0" eaLnBrk="1" latinLnBrk="0" hangingPunct="1">
                        <a:defRPr sz="1800" b="1" kern="1200">
                          <a:solidFill>
                            <a:schemeClr val="lt1"/>
                          </a:solidFill>
                          <a:latin typeface="Trebuchet MS" panose="020B0603020202020204"/>
                        </a:defRPr>
                      </a:lvl1pPr>
                      <a:lvl2pPr marL="457200" algn="l" defTabSz="914400" rtl="0" eaLnBrk="1" latinLnBrk="0" hangingPunct="1">
                        <a:defRPr sz="1800" b="1" kern="1200">
                          <a:solidFill>
                            <a:schemeClr val="lt1"/>
                          </a:solidFill>
                          <a:latin typeface="Trebuchet MS" panose="020B0603020202020204"/>
                        </a:defRPr>
                      </a:lvl2pPr>
                      <a:lvl3pPr marL="914400" algn="l" defTabSz="914400" rtl="0" eaLnBrk="1" latinLnBrk="0" hangingPunct="1">
                        <a:defRPr sz="1800" b="1" kern="1200">
                          <a:solidFill>
                            <a:schemeClr val="lt1"/>
                          </a:solidFill>
                          <a:latin typeface="Trebuchet MS" panose="020B0603020202020204"/>
                        </a:defRPr>
                      </a:lvl3pPr>
                      <a:lvl4pPr marL="1371600" algn="l" defTabSz="914400" rtl="0" eaLnBrk="1" latinLnBrk="0" hangingPunct="1">
                        <a:defRPr sz="1800" b="1" kern="1200">
                          <a:solidFill>
                            <a:schemeClr val="lt1"/>
                          </a:solidFill>
                          <a:latin typeface="Trebuchet MS" panose="020B0603020202020204"/>
                        </a:defRPr>
                      </a:lvl4pPr>
                      <a:lvl5pPr marL="1828800" algn="l" defTabSz="914400" rtl="0" eaLnBrk="1" latinLnBrk="0" hangingPunct="1">
                        <a:defRPr sz="1800" b="1" kern="1200">
                          <a:solidFill>
                            <a:schemeClr val="lt1"/>
                          </a:solidFill>
                          <a:latin typeface="Trebuchet MS" panose="020B0603020202020204"/>
                        </a:defRPr>
                      </a:lvl5pPr>
                      <a:lvl6pPr marL="2286000" algn="l" defTabSz="914400" rtl="0" eaLnBrk="1" latinLnBrk="0" hangingPunct="1">
                        <a:defRPr sz="1800" b="1" kern="1200">
                          <a:solidFill>
                            <a:schemeClr val="lt1"/>
                          </a:solidFill>
                          <a:latin typeface="Trebuchet MS" panose="020B0603020202020204"/>
                        </a:defRPr>
                      </a:lvl6pPr>
                      <a:lvl7pPr marL="2743200" algn="l" defTabSz="914400" rtl="0" eaLnBrk="1" latinLnBrk="0" hangingPunct="1">
                        <a:defRPr sz="1800" b="1" kern="1200">
                          <a:solidFill>
                            <a:schemeClr val="lt1"/>
                          </a:solidFill>
                          <a:latin typeface="Trebuchet MS" panose="020B0603020202020204"/>
                        </a:defRPr>
                      </a:lvl7pPr>
                      <a:lvl8pPr marL="3200400" algn="l" defTabSz="914400" rtl="0" eaLnBrk="1" latinLnBrk="0" hangingPunct="1">
                        <a:defRPr sz="1800" b="1" kern="1200">
                          <a:solidFill>
                            <a:schemeClr val="lt1"/>
                          </a:solidFill>
                          <a:latin typeface="Trebuchet MS" panose="020B0603020202020204"/>
                        </a:defRPr>
                      </a:lvl8pPr>
                      <a:lvl9pPr marL="3657600" algn="l" defTabSz="914400" rtl="0" eaLnBrk="1" latinLnBrk="0" hangingPunct="1">
                        <a:defRPr sz="1800" b="1" kern="1200">
                          <a:solidFill>
                            <a:schemeClr val="lt1"/>
                          </a:solidFill>
                          <a:latin typeface="Trebuchet MS" panose="020B0603020202020204"/>
                        </a:defRPr>
                      </a:lvl9pPr>
                    </a:lstStyle>
                    <a:p>
                      <a:pPr algn="ctr"/>
                      <a:r>
                        <a:rPr lang="en-US" sz="1200" u="sng" dirty="0">
                          <a:solidFill>
                            <a:schemeClr val="tx1"/>
                          </a:solidFill>
                        </a:rPr>
                        <a:t>Team Lead</a:t>
                      </a:r>
                    </a:p>
                  </a:txBody>
                  <a:tcPr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10000"/>
                  </a:ext>
                </a:extLst>
              </a:tr>
              <a:tr h="376750">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pPr algn="ctr"/>
                      <a:r>
                        <a:rPr lang="en-US" sz="1100" i="1" dirty="0">
                          <a:solidFill>
                            <a:schemeClr val="tx1"/>
                          </a:solidFill>
                        </a:rPr>
                        <a:t>Program Areas: OCIO, OFO, OPPD, OIC, OEED </a:t>
                      </a:r>
                    </a:p>
                  </a:txBody>
                  <a:tcPr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0C226">
                        <a:tint val="40000"/>
                      </a:srgbClr>
                    </a:solidFill>
                  </a:tcPr>
                </a:tc>
                <a:extLst>
                  <a:ext uri="{0D108BD9-81ED-4DB2-BD59-A6C34878D82A}">
                    <a16:rowId xmlns:a16="http://schemas.microsoft.com/office/drawing/2014/main" val="10001"/>
                  </a:ext>
                </a:extLst>
              </a:tr>
              <a:tr h="376750">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pPr algn="ctr"/>
                      <a:r>
                        <a:rPr lang="en-US" sz="1100" dirty="0">
                          <a:solidFill>
                            <a:schemeClr val="tx1"/>
                          </a:solidFill>
                        </a:rPr>
                        <a:t>Karen Petty</a:t>
                      </a:r>
                    </a:p>
                    <a:p>
                      <a:pPr algn="ctr"/>
                      <a:r>
                        <a:rPr lang="en-US" sz="900" i="1" baseline="0" dirty="0">
                          <a:solidFill>
                            <a:schemeClr val="tx1"/>
                          </a:solidFill>
                        </a:rPr>
                        <a:t>Karen.Petty2@usda.gov</a:t>
                      </a:r>
                      <a:endParaRPr lang="en-US" sz="900" i="1" dirty="0">
                        <a:solidFill>
                          <a:schemeClr val="tx1"/>
                        </a:solidFill>
                      </a:endParaRPr>
                    </a:p>
                  </a:txBody>
                  <a:tcPr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0C226">
                        <a:tint val="20000"/>
                      </a:srgbClr>
                    </a:solidFill>
                  </a:tcPr>
                </a:tc>
                <a:extLst>
                  <a:ext uri="{0D108BD9-81ED-4DB2-BD59-A6C34878D82A}">
                    <a16:rowId xmlns:a16="http://schemas.microsoft.com/office/drawing/2014/main" val="10002"/>
                  </a:ext>
                </a:extLst>
              </a:tr>
            </a:tbl>
          </a:graphicData>
        </a:graphic>
      </p:graphicFrame>
      <p:graphicFrame>
        <p:nvGraphicFramePr>
          <p:cNvPr id="8" name="Table 7" descr="Our other Team Lead is currently vacant.  They are responsible for the following program areas:  OM, IA, OIEA, OPHS, OPACE, OPARM, OCFO">
            <a:extLst>
              <a:ext uri="{FF2B5EF4-FFF2-40B4-BE49-F238E27FC236}">
                <a16:creationId xmlns:a16="http://schemas.microsoft.com/office/drawing/2014/main" id="{9AD70FD5-6C7A-40EE-9C29-5C3BAE5DD5FD}"/>
              </a:ext>
            </a:extLst>
          </p:cNvPr>
          <p:cNvGraphicFramePr>
            <a:graphicFrameLocks noGrp="1"/>
          </p:cNvGraphicFramePr>
          <p:nvPr>
            <p:extLst>
              <p:ext uri="{D42A27DB-BD31-4B8C-83A1-F6EECF244321}">
                <p14:modId xmlns:p14="http://schemas.microsoft.com/office/powerpoint/2010/main" val="3316940384"/>
              </p:ext>
            </p:extLst>
          </p:nvPr>
        </p:nvGraphicFramePr>
        <p:xfrm>
          <a:off x="5826980" y="1831088"/>
          <a:ext cx="1671873" cy="1500889"/>
        </p:xfrm>
        <a:graphic>
          <a:graphicData uri="http://schemas.openxmlformats.org/drawingml/2006/table">
            <a:tbl>
              <a:tblPr firstRow="1" bandRow="1"/>
              <a:tblGrid>
                <a:gridCol w="1671873">
                  <a:extLst>
                    <a:ext uri="{9D8B030D-6E8A-4147-A177-3AD203B41FA5}">
                      <a16:colId xmlns:a16="http://schemas.microsoft.com/office/drawing/2014/main" val="20000"/>
                    </a:ext>
                  </a:extLst>
                </a:gridCol>
              </a:tblGrid>
              <a:tr h="342649">
                <a:tc>
                  <a:txBody>
                    <a:bodyPr/>
                    <a:lstStyle>
                      <a:lvl1pPr marL="0" algn="l" defTabSz="914400" rtl="0" eaLnBrk="1" latinLnBrk="0" hangingPunct="1">
                        <a:defRPr sz="1800" b="1" kern="1200">
                          <a:solidFill>
                            <a:schemeClr val="lt1"/>
                          </a:solidFill>
                          <a:latin typeface="Trebuchet MS" panose="020B0603020202020204"/>
                        </a:defRPr>
                      </a:lvl1pPr>
                      <a:lvl2pPr marL="457200" algn="l" defTabSz="914400" rtl="0" eaLnBrk="1" latinLnBrk="0" hangingPunct="1">
                        <a:defRPr sz="1800" b="1" kern="1200">
                          <a:solidFill>
                            <a:schemeClr val="lt1"/>
                          </a:solidFill>
                          <a:latin typeface="Trebuchet MS" panose="020B0603020202020204"/>
                        </a:defRPr>
                      </a:lvl2pPr>
                      <a:lvl3pPr marL="914400" algn="l" defTabSz="914400" rtl="0" eaLnBrk="1" latinLnBrk="0" hangingPunct="1">
                        <a:defRPr sz="1800" b="1" kern="1200">
                          <a:solidFill>
                            <a:schemeClr val="lt1"/>
                          </a:solidFill>
                          <a:latin typeface="Trebuchet MS" panose="020B0603020202020204"/>
                        </a:defRPr>
                      </a:lvl3pPr>
                      <a:lvl4pPr marL="1371600" algn="l" defTabSz="914400" rtl="0" eaLnBrk="1" latinLnBrk="0" hangingPunct="1">
                        <a:defRPr sz="1800" b="1" kern="1200">
                          <a:solidFill>
                            <a:schemeClr val="lt1"/>
                          </a:solidFill>
                          <a:latin typeface="Trebuchet MS" panose="020B0603020202020204"/>
                        </a:defRPr>
                      </a:lvl4pPr>
                      <a:lvl5pPr marL="1828800" algn="l" defTabSz="914400" rtl="0" eaLnBrk="1" latinLnBrk="0" hangingPunct="1">
                        <a:defRPr sz="1800" b="1" kern="1200">
                          <a:solidFill>
                            <a:schemeClr val="lt1"/>
                          </a:solidFill>
                          <a:latin typeface="Trebuchet MS" panose="020B0603020202020204"/>
                        </a:defRPr>
                      </a:lvl5pPr>
                      <a:lvl6pPr marL="2286000" algn="l" defTabSz="914400" rtl="0" eaLnBrk="1" latinLnBrk="0" hangingPunct="1">
                        <a:defRPr sz="1800" b="1" kern="1200">
                          <a:solidFill>
                            <a:schemeClr val="lt1"/>
                          </a:solidFill>
                          <a:latin typeface="Trebuchet MS" panose="020B0603020202020204"/>
                        </a:defRPr>
                      </a:lvl6pPr>
                      <a:lvl7pPr marL="2743200" algn="l" defTabSz="914400" rtl="0" eaLnBrk="1" latinLnBrk="0" hangingPunct="1">
                        <a:defRPr sz="1800" b="1" kern="1200">
                          <a:solidFill>
                            <a:schemeClr val="lt1"/>
                          </a:solidFill>
                          <a:latin typeface="Trebuchet MS" panose="020B0603020202020204"/>
                        </a:defRPr>
                      </a:lvl7pPr>
                      <a:lvl8pPr marL="3200400" algn="l" defTabSz="914400" rtl="0" eaLnBrk="1" latinLnBrk="0" hangingPunct="1">
                        <a:defRPr sz="1800" b="1" kern="1200">
                          <a:solidFill>
                            <a:schemeClr val="lt1"/>
                          </a:solidFill>
                          <a:latin typeface="Trebuchet MS" panose="020B0603020202020204"/>
                        </a:defRPr>
                      </a:lvl8pPr>
                      <a:lvl9pPr marL="3657600" algn="l" defTabSz="914400" rtl="0" eaLnBrk="1" latinLnBrk="0" hangingPunct="1">
                        <a:defRPr sz="1800" b="1" kern="1200">
                          <a:solidFill>
                            <a:schemeClr val="lt1"/>
                          </a:solidFill>
                          <a:latin typeface="Trebuchet MS" panose="020B0603020202020204"/>
                        </a:defRPr>
                      </a:lvl9pPr>
                    </a:lstStyle>
                    <a:p>
                      <a:pPr algn="ctr"/>
                      <a:r>
                        <a:rPr lang="en-US" sz="1200" u="sng" dirty="0">
                          <a:solidFill>
                            <a:schemeClr val="tx1"/>
                          </a:solidFill>
                        </a:rPr>
                        <a:t>Team</a:t>
                      </a:r>
                      <a:r>
                        <a:rPr lang="en-US" sz="1200" u="sng" baseline="0" dirty="0">
                          <a:solidFill>
                            <a:schemeClr val="tx1"/>
                          </a:solidFill>
                        </a:rPr>
                        <a:t> Lead</a:t>
                      </a:r>
                      <a:endParaRPr lang="en-US" sz="1200" u="sng" dirty="0">
                        <a:solidFill>
                          <a:schemeClr val="tx1"/>
                        </a:solidFill>
                      </a:endParaRPr>
                    </a:p>
                  </a:txBody>
                  <a:tcPr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10000"/>
                  </a:ext>
                </a:extLst>
              </a:tr>
              <a:tr h="342649">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pPr algn="ctr"/>
                      <a:r>
                        <a:rPr lang="en-US" sz="1100" i="1" dirty="0">
                          <a:solidFill>
                            <a:schemeClr val="tx1"/>
                          </a:solidFill>
                        </a:rPr>
                        <a:t>Program Areas: OM(OAS,</a:t>
                      </a:r>
                      <a:r>
                        <a:rPr lang="en-US" sz="1100" i="1" baseline="0" dirty="0">
                          <a:solidFill>
                            <a:schemeClr val="tx1"/>
                          </a:solidFill>
                        </a:rPr>
                        <a:t> OHR, ESHWS); IA, OIEA, OPHS, OPACE, OPARM, OCFO </a:t>
                      </a:r>
                      <a:endParaRPr lang="en-US" sz="1100" i="1" dirty="0">
                        <a:solidFill>
                          <a:schemeClr val="tx1"/>
                        </a:solidFill>
                      </a:endParaRPr>
                    </a:p>
                  </a:txBody>
                  <a:tcPr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0C226">
                        <a:tint val="40000"/>
                      </a:srgbClr>
                    </a:solidFill>
                  </a:tcPr>
                </a:tc>
                <a:extLst>
                  <a:ext uri="{0D108BD9-81ED-4DB2-BD59-A6C34878D82A}">
                    <a16:rowId xmlns:a16="http://schemas.microsoft.com/office/drawing/2014/main" val="10001"/>
                  </a:ext>
                </a:extLst>
              </a:tr>
              <a:tr h="342649">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pPr algn="ctr"/>
                      <a:r>
                        <a:rPr lang="en-US" sz="1100" dirty="0"/>
                        <a:t>VACANT</a:t>
                      </a:r>
                    </a:p>
                    <a:p>
                      <a:pPr algn="ctr"/>
                      <a:endParaRPr lang="en-US" sz="900" i="1" dirty="0">
                        <a:solidFill>
                          <a:schemeClr val="bg1">
                            <a:lumMod val="50000"/>
                          </a:schemeClr>
                        </a:solidFill>
                      </a:endParaRPr>
                    </a:p>
                  </a:txBody>
                  <a:tcPr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0C226">
                        <a:tint val="20000"/>
                      </a:srgbClr>
                    </a:solidFill>
                  </a:tcPr>
                </a:tc>
                <a:extLst>
                  <a:ext uri="{0D108BD9-81ED-4DB2-BD59-A6C34878D82A}">
                    <a16:rowId xmlns:a16="http://schemas.microsoft.com/office/drawing/2014/main" val="10002"/>
                  </a:ext>
                </a:extLst>
              </a:tr>
            </a:tbl>
          </a:graphicData>
        </a:graphic>
      </p:graphicFrame>
      <p:pic>
        <p:nvPicPr>
          <p:cNvPr id="3" name="Content Placeholder 2" descr="This is the Procurement staff:  Dwight Hill, CO; Barbara Nelson, CO, Reginald Brown, CO; Thomas Nasvytis, CO; Eric Schnitzler, CS; Alexis Galloway, CS; Vacant, CS; Taryn Levels, Analyst, Madonna Montgomery, Acquisition Analyst and Small Business Representative; Thomas Kennedy, Analyst, and Chimera Hampton, Analyst">
            <a:extLst>
              <a:ext uri="{FF2B5EF4-FFF2-40B4-BE49-F238E27FC236}">
                <a16:creationId xmlns:a16="http://schemas.microsoft.com/office/drawing/2014/main" id="{AA1DF7CD-E2F0-4E97-8DBC-53BF8C255846}"/>
              </a:ext>
            </a:extLst>
          </p:cNvPr>
          <p:cNvPicPr>
            <a:picLocks noGrp="1" noChangeAspect="1"/>
          </p:cNvPicPr>
          <p:nvPr>
            <p:ph idx="1"/>
          </p:nvPr>
        </p:nvPicPr>
        <p:blipFill>
          <a:blip r:embed="rId3"/>
          <a:stretch>
            <a:fillRect/>
          </a:stretch>
        </p:blipFill>
        <p:spPr>
          <a:xfrm>
            <a:off x="847021" y="3429000"/>
            <a:ext cx="7449958" cy="2914141"/>
          </a:xfrm>
          <a:prstGeom prst="rect">
            <a:avLst/>
          </a:prstGeom>
        </p:spPr>
      </p:pic>
    </p:spTree>
    <p:extLst>
      <p:ext uri="{BB962C8B-B14F-4D97-AF65-F5344CB8AC3E}">
        <p14:creationId xmlns:p14="http://schemas.microsoft.com/office/powerpoint/2010/main" val="108748417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F4344-FBAC-460D-85C0-A88E9C000F69}"/>
              </a:ext>
            </a:extLst>
          </p:cNvPr>
          <p:cNvSpPr>
            <a:spLocks noGrp="1"/>
          </p:cNvSpPr>
          <p:nvPr>
            <p:ph type="title"/>
          </p:nvPr>
        </p:nvSpPr>
        <p:spPr/>
        <p:txBody>
          <a:bodyPr/>
          <a:lstStyle/>
          <a:p>
            <a:r>
              <a:rPr lang="en-US" sz="3600" dirty="0"/>
              <a:t>Small Business Contact Information</a:t>
            </a:r>
          </a:p>
        </p:txBody>
      </p:sp>
      <p:sp>
        <p:nvSpPr>
          <p:cNvPr id="8" name="Content Placeholder 7">
            <a:extLst>
              <a:ext uri="{FF2B5EF4-FFF2-40B4-BE49-F238E27FC236}">
                <a16:creationId xmlns:a16="http://schemas.microsoft.com/office/drawing/2014/main" id="{B74434FB-6008-4972-82AB-1880D4AB9785}"/>
              </a:ext>
            </a:extLst>
          </p:cNvPr>
          <p:cNvSpPr>
            <a:spLocks noGrp="1"/>
          </p:cNvSpPr>
          <p:nvPr>
            <p:ph idx="1"/>
          </p:nvPr>
        </p:nvSpPr>
        <p:spPr>
          <a:xfrm>
            <a:off x="419100" y="1311468"/>
            <a:ext cx="8305800" cy="4648200"/>
          </a:xfrm>
        </p:spPr>
        <p:txBody>
          <a:bodyPr/>
          <a:lstStyle/>
          <a:p>
            <a:r>
              <a:rPr lang="en-US" dirty="0"/>
              <a:t>FSIS Small Business Representative </a:t>
            </a:r>
          </a:p>
          <a:p>
            <a:pPr lvl="1"/>
            <a:r>
              <a:rPr lang="en-US" dirty="0"/>
              <a:t>Madonna Montgomery, Acquisition Analyst</a:t>
            </a:r>
          </a:p>
          <a:p>
            <a:pPr lvl="1"/>
            <a:r>
              <a:rPr lang="en-US" dirty="0"/>
              <a:t>E-mail: </a:t>
            </a:r>
            <a:r>
              <a:rPr lang="en-US" dirty="0">
                <a:hlinkClick r:id="rId3"/>
              </a:rPr>
              <a:t>Madonna.Montgomery@usda.gov</a:t>
            </a:r>
            <a:r>
              <a:rPr lang="en-US" dirty="0"/>
              <a:t> </a:t>
            </a:r>
          </a:p>
          <a:p>
            <a:pPr lvl="1"/>
            <a:endParaRPr lang="en-US" dirty="0"/>
          </a:p>
          <a:p>
            <a:pPr lvl="1"/>
            <a:r>
              <a:rPr lang="en-US" dirty="0"/>
              <a:t>Firms or individuals wishing to do business with FSIS, please provide company capability statement identifying your areas of expertise with your e-mail.</a:t>
            </a:r>
          </a:p>
          <a:p>
            <a:pPr marL="457200" lvl="1" indent="0">
              <a:buNone/>
            </a:pPr>
            <a:endParaRPr lang="en-US" dirty="0"/>
          </a:p>
        </p:txBody>
      </p:sp>
      <p:sp>
        <p:nvSpPr>
          <p:cNvPr id="5" name="TextBox 4">
            <a:extLst>
              <a:ext uri="{FF2B5EF4-FFF2-40B4-BE49-F238E27FC236}">
                <a16:creationId xmlns:a16="http://schemas.microsoft.com/office/drawing/2014/main" id="{151BFA1F-A2D6-4228-9C75-8A6865D58CF6}"/>
              </a:ext>
            </a:extLst>
          </p:cNvPr>
          <p:cNvSpPr txBox="1"/>
          <p:nvPr/>
        </p:nvSpPr>
        <p:spPr>
          <a:xfrm>
            <a:off x="569168" y="5005561"/>
            <a:ext cx="7044612" cy="954107"/>
          </a:xfrm>
          <a:prstGeom prst="rect">
            <a:avLst/>
          </a:prstGeom>
          <a:noFill/>
        </p:spPr>
        <p:txBody>
          <a:bodyPr wrap="square" rtlCol="0">
            <a:spAutoFit/>
          </a:bodyPr>
          <a:lstStyle/>
          <a:p>
            <a:pPr lvl="1" algn="ctr"/>
            <a:r>
              <a:rPr lang="en-US" sz="2800" dirty="0">
                <a:solidFill>
                  <a:srgbClr val="333399"/>
                </a:solidFill>
              </a:rPr>
              <a:t>We look forward to doing business with you in the future!</a:t>
            </a:r>
          </a:p>
        </p:txBody>
      </p:sp>
    </p:spTree>
    <p:extLst>
      <p:ext uri="{BB962C8B-B14F-4D97-AF65-F5344CB8AC3E}">
        <p14:creationId xmlns:p14="http://schemas.microsoft.com/office/powerpoint/2010/main" val="3837395624"/>
      </p:ext>
    </p:extLst>
  </p:cSld>
  <p:clrMapOvr>
    <a:masterClrMapping/>
  </p:clrMapOvr>
  <p:transition/>
</p:sld>
</file>

<file path=ppt/theme/theme1.xml><?xml version="1.0" encoding="utf-8"?>
<a:theme xmlns:a="http://schemas.openxmlformats.org/drawingml/2006/main" name="default">
  <a:themeElements>
    <a:clrScheme name="Custom 1">
      <a:dk1>
        <a:srgbClr val="555555"/>
      </a:dk1>
      <a:lt1>
        <a:srgbClr val="FFFFFF"/>
      </a:lt1>
      <a:dk2>
        <a:srgbClr val="002060"/>
      </a:dk2>
      <a:lt2>
        <a:srgbClr val="FFFFFF"/>
      </a:lt2>
      <a:accent1>
        <a:srgbClr val="002060"/>
      </a:accent1>
      <a:accent2>
        <a:srgbClr val="BBBBBB"/>
      </a:accent2>
      <a:accent3>
        <a:srgbClr val="FFFFFF"/>
      </a:accent3>
      <a:accent4>
        <a:srgbClr val="474747"/>
      </a:accent4>
      <a:accent5>
        <a:srgbClr val="4949F9"/>
      </a:accent5>
      <a:accent6>
        <a:srgbClr val="999999"/>
      </a:accent6>
      <a:hlink>
        <a:srgbClr val="163FEE"/>
      </a:hlink>
      <a:folHlink>
        <a:srgbClr val="555555"/>
      </a:folHlink>
    </a:clrScheme>
    <a:fontScheme name="defaul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45A93"/>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545555"/>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rgbClr val="045A93"/>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545555"/>
            </a:solidFill>
            <a:effectLst/>
            <a:latin typeface="Arial" charset="0"/>
            <a:ea typeface="ＭＳ Ｐゴシック" pitchFamily="96" charset="-128"/>
          </a:defRPr>
        </a:defPPr>
      </a:lstStyle>
    </a:lnDef>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13">
        <a:dk1>
          <a:srgbClr val="555555"/>
        </a:dk1>
        <a:lt1>
          <a:srgbClr val="FFFFFF"/>
        </a:lt1>
        <a:dk2>
          <a:srgbClr val="B50C00"/>
        </a:dk2>
        <a:lt2>
          <a:srgbClr val="BEBEBE"/>
        </a:lt2>
        <a:accent1>
          <a:srgbClr val="D10025"/>
        </a:accent1>
        <a:accent2>
          <a:srgbClr val="BEBEBE"/>
        </a:accent2>
        <a:accent3>
          <a:srgbClr val="FFFFFF"/>
        </a:accent3>
        <a:accent4>
          <a:srgbClr val="474747"/>
        </a:accent4>
        <a:accent5>
          <a:srgbClr val="E5AAAC"/>
        </a:accent5>
        <a:accent6>
          <a:srgbClr val="ACACAC"/>
        </a:accent6>
        <a:hlink>
          <a:srgbClr val="555555"/>
        </a:hlink>
        <a:folHlink>
          <a:srgbClr val="B50C00"/>
        </a:folHlink>
      </a:clrScheme>
      <a:clrMap bg1="lt1" tx1="dk1" bg2="lt2" tx2="dk2" accent1="accent1" accent2="accent2" accent3="accent3" accent4="accent4" accent5="accent5" accent6="accent6" hlink="hlink" folHlink="folHlink"/>
    </a:extraClrScheme>
    <a:extraClrScheme>
      <a:clrScheme name="default 14">
        <a:dk1>
          <a:srgbClr val="555555"/>
        </a:dk1>
        <a:lt1>
          <a:srgbClr val="FFFFFF"/>
        </a:lt1>
        <a:dk2>
          <a:srgbClr val="B50C00"/>
        </a:dk2>
        <a:lt2>
          <a:srgbClr val="BEBEBE"/>
        </a:lt2>
        <a:accent1>
          <a:srgbClr val="D10025"/>
        </a:accent1>
        <a:accent2>
          <a:srgbClr val="BEBEBE"/>
        </a:accent2>
        <a:accent3>
          <a:srgbClr val="FFFFFF"/>
        </a:accent3>
        <a:accent4>
          <a:srgbClr val="474747"/>
        </a:accent4>
        <a:accent5>
          <a:srgbClr val="E5AAAC"/>
        </a:accent5>
        <a:accent6>
          <a:srgbClr val="ACACAC"/>
        </a:accent6>
        <a:hlink>
          <a:srgbClr val="B50C00"/>
        </a:hlink>
        <a:folHlink>
          <a:srgbClr val="555555"/>
        </a:folHlink>
      </a:clrScheme>
      <a:clrMap bg1="lt1" tx1="dk1" bg2="lt2" tx2="dk2" accent1="accent1" accent2="accent2" accent3="accent3" accent4="accent4" accent5="accent5" accent6="accent6" hlink="hlink" folHlink="folHlink"/>
    </a:extraClrScheme>
    <a:extraClrScheme>
      <a:clrScheme name="default 15">
        <a:dk1>
          <a:srgbClr val="555555"/>
        </a:dk1>
        <a:lt1>
          <a:srgbClr val="FFFFFF"/>
        </a:lt1>
        <a:dk2>
          <a:srgbClr val="B50C00"/>
        </a:dk2>
        <a:lt2>
          <a:srgbClr val="BEBEBE"/>
        </a:lt2>
        <a:accent1>
          <a:srgbClr val="E0001B"/>
        </a:accent1>
        <a:accent2>
          <a:srgbClr val="BEBEBE"/>
        </a:accent2>
        <a:accent3>
          <a:srgbClr val="FFFFFF"/>
        </a:accent3>
        <a:accent4>
          <a:srgbClr val="474747"/>
        </a:accent4>
        <a:accent5>
          <a:srgbClr val="EDAAAB"/>
        </a:accent5>
        <a:accent6>
          <a:srgbClr val="ACACAC"/>
        </a:accent6>
        <a:hlink>
          <a:srgbClr val="B50C00"/>
        </a:hlink>
        <a:folHlink>
          <a:srgbClr val="55555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USDA">
  <a:themeElements>
    <a:clrScheme name="Custom 1">
      <a:dk1>
        <a:srgbClr val="555555"/>
      </a:dk1>
      <a:lt1>
        <a:srgbClr val="FFFFFF"/>
      </a:lt1>
      <a:dk2>
        <a:srgbClr val="002060"/>
      </a:dk2>
      <a:lt2>
        <a:srgbClr val="FFFFFF"/>
      </a:lt2>
      <a:accent1>
        <a:srgbClr val="002060"/>
      </a:accent1>
      <a:accent2>
        <a:srgbClr val="BBBBBB"/>
      </a:accent2>
      <a:accent3>
        <a:srgbClr val="FFFFFF"/>
      </a:accent3>
      <a:accent4>
        <a:srgbClr val="474747"/>
      </a:accent4>
      <a:accent5>
        <a:srgbClr val="4949F9"/>
      </a:accent5>
      <a:accent6>
        <a:srgbClr val="999999"/>
      </a:accent6>
      <a:hlink>
        <a:srgbClr val="163FEE"/>
      </a:hlink>
      <a:folHlink>
        <a:srgbClr val="555555"/>
      </a:folHlink>
    </a:clrScheme>
    <a:fontScheme name="defaul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45A93"/>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545555"/>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rgbClr val="045A93"/>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545555"/>
            </a:solidFill>
            <a:effectLst/>
            <a:latin typeface="Arial" charset="0"/>
            <a:ea typeface="ＭＳ Ｐゴシック" pitchFamily="96" charset="-128"/>
          </a:defRPr>
        </a:defPPr>
      </a:lstStyle>
    </a:lnDef>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13">
        <a:dk1>
          <a:srgbClr val="555555"/>
        </a:dk1>
        <a:lt1>
          <a:srgbClr val="FFFFFF"/>
        </a:lt1>
        <a:dk2>
          <a:srgbClr val="B50C00"/>
        </a:dk2>
        <a:lt2>
          <a:srgbClr val="BEBEBE"/>
        </a:lt2>
        <a:accent1>
          <a:srgbClr val="D10025"/>
        </a:accent1>
        <a:accent2>
          <a:srgbClr val="BEBEBE"/>
        </a:accent2>
        <a:accent3>
          <a:srgbClr val="FFFFFF"/>
        </a:accent3>
        <a:accent4>
          <a:srgbClr val="474747"/>
        </a:accent4>
        <a:accent5>
          <a:srgbClr val="E5AAAC"/>
        </a:accent5>
        <a:accent6>
          <a:srgbClr val="ACACAC"/>
        </a:accent6>
        <a:hlink>
          <a:srgbClr val="555555"/>
        </a:hlink>
        <a:folHlink>
          <a:srgbClr val="B50C00"/>
        </a:folHlink>
      </a:clrScheme>
      <a:clrMap bg1="lt1" tx1="dk1" bg2="lt2" tx2="dk2" accent1="accent1" accent2="accent2" accent3="accent3" accent4="accent4" accent5="accent5" accent6="accent6" hlink="hlink" folHlink="folHlink"/>
    </a:extraClrScheme>
    <a:extraClrScheme>
      <a:clrScheme name="default 14">
        <a:dk1>
          <a:srgbClr val="555555"/>
        </a:dk1>
        <a:lt1>
          <a:srgbClr val="FFFFFF"/>
        </a:lt1>
        <a:dk2>
          <a:srgbClr val="B50C00"/>
        </a:dk2>
        <a:lt2>
          <a:srgbClr val="BEBEBE"/>
        </a:lt2>
        <a:accent1>
          <a:srgbClr val="D10025"/>
        </a:accent1>
        <a:accent2>
          <a:srgbClr val="BEBEBE"/>
        </a:accent2>
        <a:accent3>
          <a:srgbClr val="FFFFFF"/>
        </a:accent3>
        <a:accent4>
          <a:srgbClr val="474747"/>
        </a:accent4>
        <a:accent5>
          <a:srgbClr val="E5AAAC"/>
        </a:accent5>
        <a:accent6>
          <a:srgbClr val="ACACAC"/>
        </a:accent6>
        <a:hlink>
          <a:srgbClr val="B50C00"/>
        </a:hlink>
        <a:folHlink>
          <a:srgbClr val="555555"/>
        </a:folHlink>
      </a:clrScheme>
      <a:clrMap bg1="lt1" tx1="dk1" bg2="lt2" tx2="dk2" accent1="accent1" accent2="accent2" accent3="accent3" accent4="accent4" accent5="accent5" accent6="accent6" hlink="hlink" folHlink="folHlink"/>
    </a:extraClrScheme>
    <a:extraClrScheme>
      <a:clrScheme name="default 15">
        <a:dk1>
          <a:srgbClr val="555555"/>
        </a:dk1>
        <a:lt1>
          <a:srgbClr val="FFFFFF"/>
        </a:lt1>
        <a:dk2>
          <a:srgbClr val="B50C00"/>
        </a:dk2>
        <a:lt2>
          <a:srgbClr val="BEBEBE"/>
        </a:lt2>
        <a:accent1>
          <a:srgbClr val="E0001B"/>
        </a:accent1>
        <a:accent2>
          <a:srgbClr val="BEBEBE"/>
        </a:accent2>
        <a:accent3>
          <a:srgbClr val="FFFFFF"/>
        </a:accent3>
        <a:accent4>
          <a:srgbClr val="474747"/>
        </a:accent4>
        <a:accent5>
          <a:srgbClr val="EDAAAB"/>
        </a:accent5>
        <a:accent6>
          <a:srgbClr val="ACACAC"/>
        </a:accent6>
        <a:hlink>
          <a:srgbClr val="B50C00"/>
        </a:hlink>
        <a:folHlink>
          <a:srgbClr val="555555"/>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USDA" id="{F29B68F6-B6B6-4BFC-97AF-DCCA0FA7C1F1}" vid="{711BBBF7-0404-40BB-9322-E1C15A56CEF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BB236C8C896E140A6C0A00676FDFF25" ma:contentTypeVersion="9" ma:contentTypeDescription="Create a new document." ma:contentTypeScope="" ma:versionID="4abad9cae726bd22b72be2d49d02303a">
  <xsd:schema xmlns:xsd="http://www.w3.org/2001/XMLSchema" xmlns:xs="http://www.w3.org/2001/XMLSchema" xmlns:p="http://schemas.microsoft.com/office/2006/metadata/properties" xmlns:ns2="0c0205a6-db34-4529-8077-d7a92e3e3354" xmlns:ns3="4ce865f6-d2b8-432a-ad72-977780d276f3" targetNamespace="http://schemas.microsoft.com/office/2006/metadata/properties" ma:root="true" ma:fieldsID="a930c9a86071159c871aa98838a9a7bf" ns2:_="" ns3:_="">
    <xsd:import namespace="0c0205a6-db34-4529-8077-d7a92e3e3354"/>
    <xsd:import namespace="4ce865f6-d2b8-432a-ad72-977780d276f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0205a6-db34-4529-8077-d7a92e3e33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e865f6-d2b8-432a-ad72-977780d276f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CCBB02-BC59-4936-B55C-F9DC12BB102D}">
  <ds:schemaRefs>
    <ds:schemaRef ds:uri="http://schemas.microsoft.com/sharepoint/v3/contenttype/forms"/>
  </ds:schemaRefs>
</ds:datastoreItem>
</file>

<file path=customXml/itemProps2.xml><?xml version="1.0" encoding="utf-8"?>
<ds:datastoreItem xmlns:ds="http://schemas.openxmlformats.org/officeDocument/2006/customXml" ds:itemID="{FE1132FA-68AC-47C2-852B-77654C193733}">
  <ds:schemaRefs>
    <ds:schemaRef ds:uri="http://purl.org/dc/dcmitype/"/>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http://www.w3.org/XML/1998/namespace"/>
    <ds:schemaRef ds:uri="0c0205a6-db34-4529-8077-d7a92e3e3354"/>
    <ds:schemaRef ds:uri="http://schemas.microsoft.com/office/infopath/2007/PartnerControls"/>
    <ds:schemaRef ds:uri="4ce865f6-d2b8-432a-ad72-977780d276f3"/>
    <ds:schemaRef ds:uri="http://purl.org/dc/terms/"/>
  </ds:schemaRefs>
</ds:datastoreItem>
</file>

<file path=customXml/itemProps3.xml><?xml version="1.0" encoding="utf-8"?>
<ds:datastoreItem xmlns:ds="http://schemas.openxmlformats.org/officeDocument/2006/customXml" ds:itemID="{5F5F009E-5FDF-451A-889B-9B9F231B6A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0205a6-db34-4529-8077-d7a92e3e3354"/>
    <ds:schemaRef ds:uri="4ce865f6-d2b8-432a-ad72-977780d276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1065</TotalTime>
  <Words>496</Words>
  <Application>Microsoft Office PowerPoint</Application>
  <PresentationFormat>On-screen Show (4:3)</PresentationFormat>
  <Paragraphs>79</Paragraphs>
  <Slides>6</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Arial Narrow</vt:lpstr>
      <vt:lpstr>Calibri</vt:lpstr>
      <vt:lpstr>Times New Roman</vt:lpstr>
      <vt:lpstr>Trebuchet MS</vt:lpstr>
      <vt:lpstr>Wingdings</vt:lpstr>
      <vt:lpstr>default</vt:lpstr>
      <vt:lpstr>USDA</vt:lpstr>
      <vt:lpstr>Food Safety &amp; Inspection Service (FSIS) Overview</vt:lpstr>
      <vt:lpstr>FSIS Mission</vt:lpstr>
      <vt:lpstr>What FSIS procures?</vt:lpstr>
      <vt:lpstr>Small Business Achievements</vt:lpstr>
      <vt:lpstr>Agency Contracting Structure</vt:lpstr>
      <vt:lpstr>Small Business Contact Information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IPS-IAS FY15 Exec Committee Presentation</dc:title>
  <dc:creator>USDA</dc:creator>
  <dc:description>External Presentation</dc:description>
  <cp:lastModifiedBy>Ben Weaver</cp:lastModifiedBy>
  <cp:revision>27</cp:revision>
  <cp:lastPrinted>2018-07-13T16:13:20Z</cp:lastPrinted>
  <dcterms:created xsi:type="dcterms:W3CDTF">2007-10-09T17:50:51Z</dcterms:created>
  <dcterms:modified xsi:type="dcterms:W3CDTF">2022-05-05T15:38:49Z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0x0101007BB236C8C896E140A6C0A00676FDFF25</vt:lpwstr>
  </property>
</Properties>
</file>