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7"/>
  </p:notesMasterIdLst>
  <p:sldIdLst>
    <p:sldId id="280" r:id="rId5"/>
    <p:sldId id="276" r:id="rId6"/>
    <p:sldId id="281" r:id="rId7"/>
    <p:sldId id="300" r:id="rId8"/>
    <p:sldId id="282" r:id="rId9"/>
    <p:sldId id="283" r:id="rId10"/>
    <p:sldId id="288" r:id="rId11"/>
    <p:sldId id="289" r:id="rId12"/>
    <p:sldId id="290" r:id="rId13"/>
    <p:sldId id="291" r:id="rId14"/>
    <p:sldId id="293" r:id="rId15"/>
    <p:sldId id="284" r:id="rId16"/>
    <p:sldId id="285" r:id="rId17"/>
    <p:sldId id="274" r:id="rId18"/>
    <p:sldId id="286" r:id="rId19"/>
    <p:sldId id="287" r:id="rId20"/>
    <p:sldId id="294" r:id="rId21"/>
    <p:sldId id="295" r:id="rId22"/>
    <p:sldId id="296" r:id="rId23"/>
    <p:sldId id="297" r:id="rId24"/>
    <p:sldId id="299" r:id="rId25"/>
    <p:sldId id="262" r:id="rId26"/>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5742"/>
    <a:srgbClr val="16254C"/>
    <a:srgbClr val="C88B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BB09F5-30A7-4F2C-8FAE-59F6B8C7432D}" v="6" dt="2022-04-19T18:06:33.9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056" autoAdjust="0"/>
    <p:restoredTop sz="86410" autoAdjust="0"/>
  </p:normalViewPr>
  <p:slideViewPr>
    <p:cSldViewPr snapToGrid="0" snapToObjects="1" showGuides="1">
      <p:cViewPr varScale="1">
        <p:scale>
          <a:sx n="98" d="100"/>
          <a:sy n="98" d="100"/>
        </p:scale>
        <p:origin x="324" y="9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ullen, Matthew - RD, National Office" userId="91f50031-7664-4426-91c5-4eea065024e2" providerId="ADAL" clId="{8DBB09F5-30A7-4F2C-8FAE-59F6B8C7432D}"/>
    <pc:docChg chg="undo custSel modSld">
      <pc:chgData name="Mullen, Matthew - RD, National Office" userId="91f50031-7664-4426-91c5-4eea065024e2" providerId="ADAL" clId="{8DBB09F5-30A7-4F2C-8FAE-59F6B8C7432D}" dt="2022-04-19T18:51:08.376" v="285" actId="1076"/>
      <pc:docMkLst>
        <pc:docMk/>
      </pc:docMkLst>
      <pc:sldChg chg="addSp delSp modSp mod">
        <pc:chgData name="Mullen, Matthew - RD, National Office" userId="91f50031-7664-4426-91c5-4eea065024e2" providerId="ADAL" clId="{8DBB09F5-30A7-4F2C-8FAE-59F6B8C7432D}" dt="2022-04-19T18:15:27.045" v="254" actId="13244"/>
        <pc:sldMkLst>
          <pc:docMk/>
          <pc:sldMk cId="188824335" sldId="262"/>
        </pc:sldMkLst>
        <pc:spChg chg="del">
          <ac:chgData name="Mullen, Matthew - RD, National Office" userId="91f50031-7664-4426-91c5-4eea065024e2" providerId="ADAL" clId="{8DBB09F5-30A7-4F2C-8FAE-59F6B8C7432D}" dt="2022-04-19T18:14:17.854" v="215" actId="478"/>
          <ac:spMkLst>
            <pc:docMk/>
            <pc:sldMk cId="188824335" sldId="262"/>
            <ac:spMk id="2" creationId="{00000000-0000-0000-0000-000000000000}"/>
          </ac:spMkLst>
        </pc:spChg>
        <pc:spChg chg="add mod">
          <ac:chgData name="Mullen, Matthew - RD, National Office" userId="91f50031-7664-4426-91c5-4eea065024e2" providerId="ADAL" clId="{8DBB09F5-30A7-4F2C-8FAE-59F6B8C7432D}" dt="2022-04-19T18:15:27.045" v="254" actId="13244"/>
          <ac:spMkLst>
            <pc:docMk/>
            <pc:sldMk cId="188824335" sldId="262"/>
            <ac:spMk id="3" creationId="{7D48E9F0-279A-4FD7-902D-9CA0C9B3290F}"/>
          </ac:spMkLst>
        </pc:spChg>
      </pc:sldChg>
      <pc:sldChg chg="modSp mod">
        <pc:chgData name="Mullen, Matthew - RD, National Office" userId="91f50031-7664-4426-91c5-4eea065024e2" providerId="ADAL" clId="{8DBB09F5-30A7-4F2C-8FAE-59F6B8C7432D}" dt="2022-04-19T18:09:37.693" v="187" actId="33553"/>
        <pc:sldMkLst>
          <pc:docMk/>
          <pc:sldMk cId="2243564632" sldId="274"/>
        </pc:sldMkLst>
        <pc:spChg chg="mod">
          <ac:chgData name="Mullen, Matthew - RD, National Office" userId="91f50031-7664-4426-91c5-4eea065024e2" providerId="ADAL" clId="{8DBB09F5-30A7-4F2C-8FAE-59F6B8C7432D}" dt="2022-04-19T18:09:37.693" v="187" actId="33553"/>
          <ac:spMkLst>
            <pc:docMk/>
            <pc:sldMk cId="2243564632" sldId="274"/>
            <ac:spMk id="12" creationId="{403661C8-266B-4F11-9EC6-6446246061D8}"/>
          </ac:spMkLst>
        </pc:spChg>
      </pc:sldChg>
      <pc:sldChg chg="modSp">
        <pc:chgData name="Mullen, Matthew - RD, National Office" userId="91f50031-7664-4426-91c5-4eea065024e2" providerId="ADAL" clId="{8DBB09F5-30A7-4F2C-8FAE-59F6B8C7432D}" dt="2022-04-19T18:12:02.026" v="204" actId="962"/>
        <pc:sldMkLst>
          <pc:docMk/>
          <pc:sldMk cId="2466053302" sldId="280"/>
        </pc:sldMkLst>
        <pc:picChg chg="mod">
          <ac:chgData name="Mullen, Matthew - RD, National Office" userId="91f50031-7664-4426-91c5-4eea065024e2" providerId="ADAL" clId="{8DBB09F5-30A7-4F2C-8FAE-59F6B8C7432D}" dt="2022-04-19T18:12:00.568" v="203" actId="962"/>
          <ac:picMkLst>
            <pc:docMk/>
            <pc:sldMk cId="2466053302" sldId="280"/>
            <ac:picMk id="5" creationId="{D11FA93C-8BEC-4168-B18A-BAFEDDB538C7}"/>
          </ac:picMkLst>
        </pc:picChg>
        <pc:picChg chg="mod">
          <ac:chgData name="Mullen, Matthew - RD, National Office" userId="91f50031-7664-4426-91c5-4eea065024e2" providerId="ADAL" clId="{8DBB09F5-30A7-4F2C-8FAE-59F6B8C7432D}" dt="2022-04-19T18:12:02.026" v="204" actId="962"/>
          <ac:picMkLst>
            <pc:docMk/>
            <pc:sldMk cId="2466053302" sldId="280"/>
            <ac:picMk id="3075" creationId="{00000000-0000-0000-0000-000000000000}"/>
          </ac:picMkLst>
        </pc:picChg>
      </pc:sldChg>
      <pc:sldChg chg="modSp">
        <pc:chgData name="Mullen, Matthew - RD, National Office" userId="91f50031-7664-4426-91c5-4eea065024e2" providerId="ADAL" clId="{8DBB09F5-30A7-4F2C-8FAE-59F6B8C7432D}" dt="2022-04-19T18:16:30.692" v="262" actId="20577"/>
        <pc:sldMkLst>
          <pc:docMk/>
          <pc:sldMk cId="3436320821" sldId="282"/>
        </pc:sldMkLst>
        <pc:spChg chg="mod">
          <ac:chgData name="Mullen, Matthew - RD, National Office" userId="91f50031-7664-4426-91c5-4eea065024e2" providerId="ADAL" clId="{8DBB09F5-30A7-4F2C-8FAE-59F6B8C7432D}" dt="2022-04-19T18:16:30.692" v="262" actId="20577"/>
          <ac:spMkLst>
            <pc:docMk/>
            <pc:sldMk cId="3436320821" sldId="282"/>
            <ac:spMk id="3" creationId="{264E78F0-B58D-924B-89B2-BF5AE4FD8877}"/>
          </ac:spMkLst>
        </pc:spChg>
        <pc:spChg chg="mod">
          <ac:chgData name="Mullen, Matthew - RD, National Office" userId="91f50031-7664-4426-91c5-4eea065024e2" providerId="ADAL" clId="{8DBB09F5-30A7-4F2C-8FAE-59F6B8C7432D}" dt="2022-04-19T18:12:14.878" v="205" actId="13244"/>
          <ac:spMkLst>
            <pc:docMk/>
            <pc:sldMk cId="3436320821" sldId="282"/>
            <ac:spMk id="8" creationId="{EE4F451F-897A-46C0-9782-6DBB73E549AC}"/>
          </ac:spMkLst>
        </pc:spChg>
      </pc:sldChg>
      <pc:sldChg chg="modSp mod">
        <pc:chgData name="Mullen, Matthew - RD, National Office" userId="91f50031-7664-4426-91c5-4eea065024e2" providerId="ADAL" clId="{8DBB09F5-30A7-4F2C-8FAE-59F6B8C7432D}" dt="2022-04-19T18:49:38.276" v="275" actId="1076"/>
        <pc:sldMkLst>
          <pc:docMk/>
          <pc:sldMk cId="2090285511" sldId="285"/>
        </pc:sldMkLst>
        <pc:spChg chg="mod">
          <ac:chgData name="Mullen, Matthew - RD, National Office" userId="91f50031-7664-4426-91c5-4eea065024e2" providerId="ADAL" clId="{8DBB09F5-30A7-4F2C-8FAE-59F6B8C7432D}" dt="2022-04-19T18:09:33.873" v="186" actId="33553"/>
          <ac:spMkLst>
            <pc:docMk/>
            <pc:sldMk cId="2090285511" sldId="285"/>
            <ac:spMk id="6" creationId="{325BDEE2-398A-4774-8624-2937C2F7529C}"/>
          </ac:spMkLst>
        </pc:spChg>
        <pc:spChg chg="mod">
          <ac:chgData name="Mullen, Matthew - RD, National Office" userId="91f50031-7664-4426-91c5-4eea065024e2" providerId="ADAL" clId="{8DBB09F5-30A7-4F2C-8FAE-59F6B8C7432D}" dt="2022-04-19T18:49:38.276" v="275" actId="1076"/>
          <ac:spMkLst>
            <pc:docMk/>
            <pc:sldMk cId="2090285511" sldId="285"/>
            <ac:spMk id="7" creationId="{53F6B6F8-10A8-48B3-AA4D-BCA35E8BC2CE}"/>
          </ac:spMkLst>
        </pc:spChg>
      </pc:sldChg>
      <pc:sldChg chg="modSp mod">
        <pc:chgData name="Mullen, Matthew - RD, National Office" userId="91f50031-7664-4426-91c5-4eea065024e2" providerId="ADAL" clId="{8DBB09F5-30A7-4F2C-8FAE-59F6B8C7432D}" dt="2022-04-19T18:50:31.328" v="278" actId="1076"/>
        <pc:sldMkLst>
          <pc:docMk/>
          <pc:sldMk cId="1360489811" sldId="286"/>
        </pc:sldMkLst>
        <pc:spChg chg="mod">
          <ac:chgData name="Mullen, Matthew - RD, National Office" userId="91f50031-7664-4426-91c5-4eea065024e2" providerId="ADAL" clId="{8DBB09F5-30A7-4F2C-8FAE-59F6B8C7432D}" dt="2022-04-19T18:50:31.328" v="278" actId="1076"/>
          <ac:spMkLst>
            <pc:docMk/>
            <pc:sldMk cId="1360489811" sldId="286"/>
            <ac:spMk id="2" creationId="{8BA55AEF-0176-471C-9DF8-C1E134A49B96}"/>
          </ac:spMkLst>
        </pc:spChg>
        <pc:spChg chg="mod">
          <ac:chgData name="Mullen, Matthew - RD, National Office" userId="91f50031-7664-4426-91c5-4eea065024e2" providerId="ADAL" clId="{8DBB09F5-30A7-4F2C-8FAE-59F6B8C7432D}" dt="2022-04-19T18:09:39.825" v="188" actId="33553"/>
          <ac:spMkLst>
            <pc:docMk/>
            <pc:sldMk cId="1360489811" sldId="286"/>
            <ac:spMk id="5" creationId="{6927EADE-AC9F-4BB0-B11C-8290BE8B6044}"/>
          </ac:spMkLst>
        </pc:spChg>
      </pc:sldChg>
      <pc:sldChg chg="modSp mod">
        <pc:chgData name="Mullen, Matthew - RD, National Office" userId="91f50031-7664-4426-91c5-4eea065024e2" providerId="ADAL" clId="{8DBB09F5-30A7-4F2C-8FAE-59F6B8C7432D}" dt="2022-04-19T18:51:08.376" v="285" actId="1076"/>
        <pc:sldMkLst>
          <pc:docMk/>
          <pc:sldMk cId="4060062847" sldId="287"/>
        </pc:sldMkLst>
        <pc:spChg chg="mod">
          <ac:chgData name="Mullen, Matthew - RD, National Office" userId="91f50031-7664-4426-91c5-4eea065024e2" providerId="ADAL" clId="{8DBB09F5-30A7-4F2C-8FAE-59F6B8C7432D}" dt="2022-04-19T18:09:42.060" v="189" actId="33553"/>
          <ac:spMkLst>
            <pc:docMk/>
            <pc:sldMk cId="4060062847" sldId="287"/>
            <ac:spMk id="7" creationId="{227CFF8D-3FDC-4950-9062-1AFC4476F65C}"/>
          </ac:spMkLst>
        </pc:spChg>
        <pc:spChg chg="mod">
          <ac:chgData name="Mullen, Matthew - RD, National Office" userId="91f50031-7664-4426-91c5-4eea065024e2" providerId="ADAL" clId="{8DBB09F5-30A7-4F2C-8FAE-59F6B8C7432D}" dt="2022-04-19T18:51:08.376" v="285" actId="1076"/>
          <ac:spMkLst>
            <pc:docMk/>
            <pc:sldMk cId="4060062847" sldId="287"/>
            <ac:spMk id="8" creationId="{C2248D3A-3655-46BA-84E4-FC62DD1CBE08}"/>
          </ac:spMkLst>
        </pc:spChg>
        <pc:picChg chg="mod">
          <ac:chgData name="Mullen, Matthew - RD, National Office" userId="91f50031-7664-4426-91c5-4eea065024e2" providerId="ADAL" clId="{8DBB09F5-30A7-4F2C-8FAE-59F6B8C7432D}" dt="2022-04-19T18:51:02.091" v="283" actId="1076"/>
          <ac:picMkLst>
            <pc:docMk/>
            <pc:sldMk cId="4060062847" sldId="287"/>
            <ac:picMk id="6" creationId="{0B63A156-FC32-48E0-9CB5-9D4357A94B41}"/>
          </ac:picMkLst>
        </pc:picChg>
      </pc:sldChg>
      <pc:sldChg chg="addSp delSp modSp mod">
        <pc:chgData name="Mullen, Matthew - RD, National Office" userId="91f50031-7664-4426-91c5-4eea065024e2" providerId="ADAL" clId="{8DBB09F5-30A7-4F2C-8FAE-59F6B8C7432D}" dt="2022-04-19T18:09:15.789" v="182" actId="33553"/>
        <pc:sldMkLst>
          <pc:docMk/>
          <pc:sldMk cId="3459663634" sldId="289"/>
        </pc:sldMkLst>
        <pc:spChg chg="add del mod">
          <ac:chgData name="Mullen, Matthew - RD, National Office" userId="91f50031-7664-4426-91c5-4eea065024e2" providerId="ADAL" clId="{8DBB09F5-30A7-4F2C-8FAE-59F6B8C7432D}" dt="2022-04-19T18:09:03.236" v="181" actId="33699"/>
          <ac:spMkLst>
            <pc:docMk/>
            <pc:sldMk cId="3459663634" sldId="289"/>
            <ac:spMk id="2" creationId="{2B96F4E4-0AFA-45F0-A869-6633ECC0C162}"/>
          </ac:spMkLst>
        </pc:spChg>
        <pc:spChg chg="mod">
          <ac:chgData name="Mullen, Matthew - RD, National Office" userId="91f50031-7664-4426-91c5-4eea065024e2" providerId="ADAL" clId="{8DBB09F5-30A7-4F2C-8FAE-59F6B8C7432D}" dt="2022-04-19T18:09:15.789" v="182" actId="33553"/>
          <ac:spMkLst>
            <pc:docMk/>
            <pc:sldMk cId="3459663634" sldId="289"/>
            <ac:spMk id="7" creationId="{227CFF8D-3FDC-4950-9062-1AFC4476F65C}"/>
          </ac:spMkLst>
        </pc:spChg>
      </pc:sldChg>
      <pc:sldChg chg="modSp mod">
        <pc:chgData name="Mullen, Matthew - RD, National Office" userId="91f50031-7664-4426-91c5-4eea065024e2" providerId="ADAL" clId="{8DBB09F5-30A7-4F2C-8FAE-59F6B8C7432D}" dt="2022-04-19T18:49:52.010" v="277" actId="1076"/>
        <pc:sldMkLst>
          <pc:docMk/>
          <pc:sldMk cId="242843682" sldId="290"/>
        </pc:sldMkLst>
        <pc:spChg chg="mod">
          <ac:chgData name="Mullen, Matthew - RD, National Office" userId="91f50031-7664-4426-91c5-4eea065024e2" providerId="ADAL" clId="{8DBB09F5-30A7-4F2C-8FAE-59F6B8C7432D}" dt="2022-04-19T18:49:52.010" v="277" actId="1076"/>
          <ac:spMkLst>
            <pc:docMk/>
            <pc:sldMk cId="242843682" sldId="290"/>
            <ac:spMk id="4" creationId="{90683DC0-EA0B-4BBD-BE67-124C5C3E87FF}"/>
          </ac:spMkLst>
        </pc:spChg>
        <pc:spChg chg="mod">
          <ac:chgData name="Mullen, Matthew - RD, National Office" userId="91f50031-7664-4426-91c5-4eea065024e2" providerId="ADAL" clId="{8DBB09F5-30A7-4F2C-8FAE-59F6B8C7432D}" dt="2022-04-19T18:09:22.046" v="183" actId="33553"/>
          <ac:spMkLst>
            <pc:docMk/>
            <pc:sldMk cId="242843682" sldId="290"/>
            <ac:spMk id="7" creationId="{227CFF8D-3FDC-4950-9062-1AFC4476F65C}"/>
          </ac:spMkLst>
        </pc:spChg>
      </pc:sldChg>
      <pc:sldChg chg="modSp mod">
        <pc:chgData name="Mullen, Matthew - RD, National Office" userId="91f50031-7664-4426-91c5-4eea065024e2" providerId="ADAL" clId="{8DBB09F5-30A7-4F2C-8FAE-59F6B8C7432D}" dt="2022-04-19T18:49:46.470" v="276" actId="1076"/>
        <pc:sldMkLst>
          <pc:docMk/>
          <pc:sldMk cId="545685594" sldId="291"/>
        </pc:sldMkLst>
        <pc:spChg chg="mod">
          <ac:chgData name="Mullen, Matthew - RD, National Office" userId="91f50031-7664-4426-91c5-4eea065024e2" providerId="ADAL" clId="{8DBB09F5-30A7-4F2C-8FAE-59F6B8C7432D}" dt="2022-04-19T18:09:24.815" v="184" actId="33553"/>
          <ac:spMkLst>
            <pc:docMk/>
            <pc:sldMk cId="545685594" sldId="291"/>
            <ac:spMk id="8" creationId="{805A9454-4779-4E96-9FAA-AC16744DF134}"/>
          </ac:spMkLst>
        </pc:spChg>
        <pc:spChg chg="mod">
          <ac:chgData name="Mullen, Matthew - RD, National Office" userId="91f50031-7664-4426-91c5-4eea065024e2" providerId="ADAL" clId="{8DBB09F5-30A7-4F2C-8FAE-59F6B8C7432D}" dt="2022-04-19T18:49:46.470" v="276" actId="1076"/>
          <ac:spMkLst>
            <pc:docMk/>
            <pc:sldMk cId="545685594" sldId="291"/>
            <ac:spMk id="9" creationId="{6780DA8D-BDE2-432B-9322-6BD9B69D5D91}"/>
          </ac:spMkLst>
        </pc:spChg>
      </pc:sldChg>
      <pc:sldChg chg="delSp modSp mod">
        <pc:chgData name="Mullen, Matthew - RD, National Office" userId="91f50031-7664-4426-91c5-4eea065024e2" providerId="ADAL" clId="{8DBB09F5-30A7-4F2C-8FAE-59F6B8C7432D}" dt="2022-04-19T18:13:36.222" v="211" actId="33553"/>
        <pc:sldMkLst>
          <pc:docMk/>
          <pc:sldMk cId="765000598" sldId="293"/>
        </pc:sldMkLst>
        <pc:spChg chg="del">
          <ac:chgData name="Mullen, Matthew - RD, National Office" userId="91f50031-7664-4426-91c5-4eea065024e2" providerId="ADAL" clId="{8DBB09F5-30A7-4F2C-8FAE-59F6B8C7432D}" dt="2022-04-19T18:13:17.919" v="210" actId="478"/>
          <ac:spMkLst>
            <pc:docMk/>
            <pc:sldMk cId="765000598" sldId="293"/>
            <ac:spMk id="4" creationId="{90683DC0-EA0B-4BBD-BE67-124C5C3E87FF}"/>
          </ac:spMkLst>
        </pc:spChg>
        <pc:spChg chg="del">
          <ac:chgData name="Mullen, Matthew - RD, National Office" userId="91f50031-7664-4426-91c5-4eea065024e2" providerId="ADAL" clId="{8DBB09F5-30A7-4F2C-8FAE-59F6B8C7432D}" dt="2022-04-19T18:12:52.095" v="208" actId="478"/>
          <ac:spMkLst>
            <pc:docMk/>
            <pc:sldMk cId="765000598" sldId="293"/>
            <ac:spMk id="7" creationId="{227CFF8D-3FDC-4950-9062-1AFC4476F65C}"/>
          </ac:spMkLst>
        </pc:spChg>
        <pc:spChg chg="del mod">
          <ac:chgData name="Mullen, Matthew - RD, National Office" userId="91f50031-7664-4426-91c5-4eea065024e2" providerId="ADAL" clId="{8DBB09F5-30A7-4F2C-8FAE-59F6B8C7432D}" dt="2022-04-19T18:12:47.483" v="206" actId="478"/>
          <ac:spMkLst>
            <pc:docMk/>
            <pc:sldMk cId="765000598" sldId="293"/>
            <ac:spMk id="8" creationId="{805A9454-4779-4E96-9FAA-AC16744DF134}"/>
          </ac:spMkLst>
        </pc:spChg>
        <pc:spChg chg="del">
          <ac:chgData name="Mullen, Matthew - RD, National Office" userId="91f50031-7664-4426-91c5-4eea065024e2" providerId="ADAL" clId="{8DBB09F5-30A7-4F2C-8FAE-59F6B8C7432D}" dt="2022-04-19T18:13:05.056" v="209" actId="478"/>
          <ac:spMkLst>
            <pc:docMk/>
            <pc:sldMk cId="765000598" sldId="293"/>
            <ac:spMk id="9" creationId="{6780DA8D-BDE2-432B-9322-6BD9B69D5D91}"/>
          </ac:spMkLst>
        </pc:spChg>
        <pc:spChg chg="mod">
          <ac:chgData name="Mullen, Matthew - RD, National Office" userId="91f50031-7664-4426-91c5-4eea065024e2" providerId="ADAL" clId="{8DBB09F5-30A7-4F2C-8FAE-59F6B8C7432D}" dt="2022-04-19T18:13:36.222" v="211" actId="33553"/>
          <ac:spMkLst>
            <pc:docMk/>
            <pc:sldMk cId="765000598" sldId="293"/>
            <ac:spMk id="10" creationId="{CF030C55-02E0-4348-9E1A-8748D1909B7E}"/>
          </ac:spMkLst>
        </pc:spChg>
        <pc:picChg chg="mod">
          <ac:chgData name="Mullen, Matthew - RD, National Office" userId="91f50031-7664-4426-91c5-4eea065024e2" providerId="ADAL" clId="{8DBB09F5-30A7-4F2C-8FAE-59F6B8C7432D}" dt="2022-04-19T18:12:48.972" v="207" actId="1076"/>
          <ac:picMkLst>
            <pc:docMk/>
            <pc:sldMk cId="765000598" sldId="293"/>
            <ac:picMk id="3" creationId="{8D8A368F-8980-4F0B-B324-ADBB3CD1F256}"/>
          </ac:picMkLst>
        </pc:picChg>
      </pc:sldChg>
      <pc:sldChg chg="delSp modSp mod">
        <pc:chgData name="Mullen, Matthew - RD, National Office" userId="91f50031-7664-4426-91c5-4eea065024e2" providerId="ADAL" clId="{8DBB09F5-30A7-4F2C-8FAE-59F6B8C7432D}" dt="2022-04-19T18:13:53.901" v="213" actId="478"/>
        <pc:sldMkLst>
          <pc:docMk/>
          <pc:sldMk cId="3674989322" sldId="295"/>
        </pc:sldMkLst>
        <pc:spChg chg="del">
          <ac:chgData name="Mullen, Matthew - RD, National Office" userId="91f50031-7664-4426-91c5-4eea065024e2" providerId="ADAL" clId="{8DBB09F5-30A7-4F2C-8FAE-59F6B8C7432D}" dt="2022-04-19T18:13:53.901" v="213" actId="478"/>
          <ac:spMkLst>
            <pc:docMk/>
            <pc:sldMk cId="3674989322" sldId="295"/>
            <ac:spMk id="4" creationId="{90683DC0-EA0B-4BBD-BE67-124C5C3E87FF}"/>
          </ac:spMkLst>
        </pc:spChg>
        <pc:spChg chg="del">
          <ac:chgData name="Mullen, Matthew - RD, National Office" userId="91f50031-7664-4426-91c5-4eea065024e2" providerId="ADAL" clId="{8DBB09F5-30A7-4F2C-8FAE-59F6B8C7432D}" dt="2022-04-19T18:13:49.891" v="212" actId="478"/>
          <ac:spMkLst>
            <pc:docMk/>
            <pc:sldMk cId="3674989322" sldId="295"/>
            <ac:spMk id="7" creationId="{227CFF8D-3FDC-4950-9062-1AFC4476F65C}"/>
          </ac:spMkLst>
        </pc:spChg>
        <pc:spChg chg="mod">
          <ac:chgData name="Mullen, Matthew - RD, National Office" userId="91f50031-7664-4426-91c5-4eea065024e2" providerId="ADAL" clId="{8DBB09F5-30A7-4F2C-8FAE-59F6B8C7432D}" dt="2022-04-19T18:09:48.021" v="191" actId="33553"/>
          <ac:spMkLst>
            <pc:docMk/>
            <pc:sldMk cId="3674989322" sldId="295"/>
            <ac:spMk id="10" creationId="{CF030C55-02E0-4348-9E1A-8748D1909B7E}"/>
          </ac:spMkLst>
        </pc:spChg>
      </pc:sldChg>
      <pc:sldChg chg="delSp modSp mod">
        <pc:chgData name="Mullen, Matthew - RD, National Office" userId="91f50031-7664-4426-91c5-4eea065024e2" providerId="ADAL" clId="{8DBB09F5-30A7-4F2C-8FAE-59F6B8C7432D}" dt="2022-04-19T18:14:05.667" v="214" actId="478"/>
        <pc:sldMkLst>
          <pc:docMk/>
          <pc:sldMk cId="2232433235" sldId="296"/>
        </pc:sldMkLst>
        <pc:spChg chg="del">
          <ac:chgData name="Mullen, Matthew - RD, National Office" userId="91f50031-7664-4426-91c5-4eea065024e2" providerId="ADAL" clId="{8DBB09F5-30A7-4F2C-8FAE-59F6B8C7432D}" dt="2022-04-19T18:14:05.667" v="214" actId="478"/>
          <ac:spMkLst>
            <pc:docMk/>
            <pc:sldMk cId="2232433235" sldId="296"/>
            <ac:spMk id="7" creationId="{227CFF8D-3FDC-4950-9062-1AFC4476F65C}"/>
          </ac:spMkLst>
        </pc:spChg>
        <pc:spChg chg="mod">
          <ac:chgData name="Mullen, Matthew - RD, National Office" userId="91f50031-7664-4426-91c5-4eea065024e2" providerId="ADAL" clId="{8DBB09F5-30A7-4F2C-8FAE-59F6B8C7432D}" dt="2022-04-19T18:09:45.085" v="190" actId="33553"/>
          <ac:spMkLst>
            <pc:docMk/>
            <pc:sldMk cId="2232433235" sldId="296"/>
            <ac:spMk id="8" creationId="{805A9454-4779-4E96-9FAA-AC16744DF134}"/>
          </ac:spMkLst>
        </pc:spChg>
      </pc:sldChg>
      <pc:sldChg chg="modSp mod">
        <pc:chgData name="Mullen, Matthew - RD, National Office" userId="91f50031-7664-4426-91c5-4eea065024e2" providerId="ADAL" clId="{8DBB09F5-30A7-4F2C-8FAE-59F6B8C7432D}" dt="2022-04-19T18:09:50.257" v="192" actId="33553"/>
        <pc:sldMkLst>
          <pc:docMk/>
          <pc:sldMk cId="1273158139" sldId="297"/>
        </pc:sldMkLst>
        <pc:spChg chg="mod">
          <ac:chgData name="Mullen, Matthew - RD, National Office" userId="91f50031-7664-4426-91c5-4eea065024e2" providerId="ADAL" clId="{8DBB09F5-30A7-4F2C-8FAE-59F6B8C7432D}" dt="2022-04-19T18:09:50.257" v="192" actId="33553"/>
          <ac:spMkLst>
            <pc:docMk/>
            <pc:sldMk cId="1273158139" sldId="297"/>
            <ac:spMk id="8" creationId="{805A9454-4779-4E96-9FAA-AC16744DF134}"/>
          </ac:spMkLst>
        </pc:spChg>
      </pc:sldChg>
      <pc:sldChg chg="modSp mod">
        <pc:chgData name="Mullen, Matthew - RD, National Office" userId="91f50031-7664-4426-91c5-4eea065024e2" providerId="ADAL" clId="{8DBB09F5-30A7-4F2C-8FAE-59F6B8C7432D}" dt="2022-04-19T18:09:52.866" v="193" actId="33553"/>
        <pc:sldMkLst>
          <pc:docMk/>
          <pc:sldMk cId="732319556" sldId="299"/>
        </pc:sldMkLst>
        <pc:spChg chg="mod">
          <ac:chgData name="Mullen, Matthew - RD, National Office" userId="91f50031-7664-4426-91c5-4eea065024e2" providerId="ADAL" clId="{8DBB09F5-30A7-4F2C-8FAE-59F6B8C7432D}" dt="2022-04-19T18:09:52.866" v="193" actId="33553"/>
          <ac:spMkLst>
            <pc:docMk/>
            <pc:sldMk cId="732319556" sldId="299"/>
            <ac:spMk id="5" creationId="{A5B0EBB1-C207-445E-BB8E-1A27241E680C}"/>
          </ac:spMkLst>
        </pc:spChg>
      </pc:sldChg>
      <pc:sldChg chg="modSp mod">
        <pc:chgData name="Mullen, Matthew - RD, National Office" userId="91f50031-7664-4426-91c5-4eea065024e2" providerId="ADAL" clId="{8DBB09F5-30A7-4F2C-8FAE-59F6B8C7432D}" dt="2022-04-19T18:16:51.238" v="271" actId="20577"/>
        <pc:sldMkLst>
          <pc:docMk/>
          <pc:sldMk cId="2198064167" sldId="300"/>
        </pc:sldMkLst>
        <pc:spChg chg="mod">
          <ac:chgData name="Mullen, Matthew - RD, National Office" userId="91f50031-7664-4426-91c5-4eea065024e2" providerId="ADAL" clId="{8DBB09F5-30A7-4F2C-8FAE-59F6B8C7432D}" dt="2022-04-19T18:16:51.238" v="271" actId="20577"/>
          <ac:spMkLst>
            <pc:docMk/>
            <pc:sldMk cId="2198064167" sldId="300"/>
            <ac:spMk id="3" creationId="{264E78F0-B58D-924B-89B2-BF5AE4FD8877}"/>
          </ac:spMkLst>
        </pc:spChg>
        <pc:spChg chg="mod">
          <ac:chgData name="Mullen, Matthew - RD, National Office" userId="91f50031-7664-4426-91c5-4eea065024e2" providerId="ADAL" clId="{8DBB09F5-30A7-4F2C-8FAE-59F6B8C7432D}" dt="2022-04-19T18:08:26.964" v="179" actId="962"/>
          <ac:spMkLst>
            <pc:docMk/>
            <pc:sldMk cId="2198064167" sldId="300"/>
            <ac:spMk id="27" creationId="{6D772025-F552-4DC5-A0B2-94E54386DE61}"/>
          </ac:spMkLst>
        </pc:spChg>
        <pc:grpChg chg="mod">
          <ac:chgData name="Mullen, Matthew - RD, National Office" userId="91f50031-7664-4426-91c5-4eea065024e2" providerId="ADAL" clId="{8DBB09F5-30A7-4F2C-8FAE-59F6B8C7432D}" dt="2022-04-19T18:08:03.081" v="115" actId="962"/>
          <ac:grpSpMkLst>
            <pc:docMk/>
            <pc:sldMk cId="2198064167" sldId="300"/>
            <ac:grpSpMk id="4" creationId="{F99E9E58-EC5E-442D-B9DC-CF5B81EDAD9E}"/>
          </ac:grpSpMkLst>
        </pc:grpChg>
      </pc:sldChg>
    </pc:docChg>
  </pc:docChgLst>
  <pc:docChgLst>
    <pc:chgData name="Peiffer, Karla - RD, National Office" userId="d6e36b49-c182-4d19-aff0-f14319531350" providerId="ADAL" clId="{4228973C-F25F-463C-8966-9E6F1A4DE042}"/>
    <pc:docChg chg="undo custSel addSld delSld modSld">
      <pc:chgData name="Peiffer, Karla - RD, National Office" userId="d6e36b49-c182-4d19-aff0-f14319531350" providerId="ADAL" clId="{4228973C-F25F-463C-8966-9E6F1A4DE042}" dt="2022-04-06T21:14:43.426" v="2096" actId="255"/>
      <pc:docMkLst>
        <pc:docMk/>
      </pc:docMkLst>
      <pc:sldChg chg="add">
        <pc:chgData name="Peiffer, Karla - RD, National Office" userId="d6e36b49-c182-4d19-aff0-f14319531350" providerId="ADAL" clId="{4228973C-F25F-463C-8966-9E6F1A4DE042}" dt="2022-03-30T20:53:51.285" v="1"/>
        <pc:sldMkLst>
          <pc:docMk/>
          <pc:sldMk cId="188824335" sldId="262"/>
        </pc:sldMkLst>
      </pc:sldChg>
      <pc:sldChg chg="add modNotesTx">
        <pc:chgData name="Peiffer, Karla - RD, National Office" userId="d6e36b49-c182-4d19-aff0-f14319531350" providerId="ADAL" clId="{4228973C-F25F-463C-8966-9E6F1A4DE042}" dt="2022-03-31T20:33:19.300" v="1381" actId="6549"/>
        <pc:sldMkLst>
          <pc:docMk/>
          <pc:sldMk cId="2243564632" sldId="274"/>
        </pc:sldMkLst>
      </pc:sldChg>
      <pc:sldChg chg="modSp mod modNotesTx">
        <pc:chgData name="Peiffer, Karla - RD, National Office" userId="d6e36b49-c182-4d19-aff0-f14319531350" providerId="ADAL" clId="{4228973C-F25F-463C-8966-9E6F1A4DE042}" dt="2022-03-31T20:32:28.831" v="1371" actId="6549"/>
        <pc:sldMkLst>
          <pc:docMk/>
          <pc:sldMk cId="1332454259" sldId="276"/>
        </pc:sldMkLst>
        <pc:spChg chg="mod">
          <ac:chgData name="Peiffer, Karla - RD, National Office" userId="d6e36b49-c182-4d19-aff0-f14319531350" providerId="ADAL" clId="{4228973C-F25F-463C-8966-9E6F1A4DE042}" dt="2022-03-31T19:52:15.007" v="1370" actId="2711"/>
          <ac:spMkLst>
            <pc:docMk/>
            <pc:sldMk cId="1332454259" sldId="276"/>
            <ac:spMk id="2" creationId="{FD441A0F-142C-9F43-ADE9-3F7C56E1E71E}"/>
          </ac:spMkLst>
        </pc:spChg>
      </pc:sldChg>
      <pc:sldChg chg="modSp mod">
        <pc:chgData name="Peiffer, Karla - RD, National Office" userId="d6e36b49-c182-4d19-aff0-f14319531350" providerId="ADAL" clId="{4228973C-F25F-463C-8966-9E6F1A4DE042}" dt="2022-03-30T21:59:38.559" v="1356" actId="20577"/>
        <pc:sldMkLst>
          <pc:docMk/>
          <pc:sldMk cId="2466053302" sldId="280"/>
        </pc:sldMkLst>
        <pc:spChg chg="mod">
          <ac:chgData name="Peiffer, Karla - RD, National Office" userId="d6e36b49-c182-4d19-aff0-f14319531350" providerId="ADAL" clId="{4228973C-F25F-463C-8966-9E6F1A4DE042}" dt="2022-03-30T21:59:38.559" v="1356" actId="20577"/>
          <ac:spMkLst>
            <pc:docMk/>
            <pc:sldMk cId="2466053302" sldId="280"/>
            <ac:spMk id="2" creationId="{2E4F14DB-582F-7E4C-ADF4-0D46391A08C8}"/>
          </ac:spMkLst>
        </pc:spChg>
        <pc:spChg chg="mod">
          <ac:chgData name="Peiffer, Karla - RD, National Office" userId="d6e36b49-c182-4d19-aff0-f14319531350" providerId="ADAL" clId="{4228973C-F25F-463C-8966-9E6F1A4DE042}" dt="2022-03-30T21:57:08.128" v="1209" actId="20577"/>
          <ac:spMkLst>
            <pc:docMk/>
            <pc:sldMk cId="2466053302" sldId="280"/>
            <ac:spMk id="7" creationId="{542CE45E-3D63-4A44-ADD6-B43B484542D3}"/>
          </ac:spMkLst>
        </pc:spChg>
        <pc:spChg chg="mod">
          <ac:chgData name="Peiffer, Karla - RD, National Office" userId="d6e36b49-c182-4d19-aff0-f14319531350" providerId="ADAL" clId="{4228973C-F25F-463C-8966-9E6F1A4DE042}" dt="2022-03-30T21:57:39.882" v="1309" actId="20577"/>
          <ac:spMkLst>
            <pc:docMk/>
            <pc:sldMk cId="2466053302" sldId="280"/>
            <ac:spMk id="8" creationId="{512B171D-9F6C-4859-BFEB-3F02D55A6970}"/>
          </ac:spMkLst>
        </pc:spChg>
      </pc:sldChg>
      <pc:sldChg chg="modSp modNotesTx">
        <pc:chgData name="Peiffer, Karla - RD, National Office" userId="d6e36b49-c182-4d19-aff0-f14319531350" providerId="ADAL" clId="{4228973C-F25F-463C-8966-9E6F1A4DE042}" dt="2022-03-31T20:43:32.702" v="1790" actId="962"/>
        <pc:sldMkLst>
          <pc:docMk/>
          <pc:sldMk cId="1027985557" sldId="281"/>
        </pc:sldMkLst>
        <pc:graphicFrameChg chg="mod">
          <ac:chgData name="Peiffer, Karla - RD, National Office" userId="d6e36b49-c182-4d19-aff0-f14319531350" providerId="ADAL" clId="{4228973C-F25F-463C-8966-9E6F1A4DE042}" dt="2022-03-31T20:43:32.702" v="1790" actId="962"/>
          <ac:graphicFrameMkLst>
            <pc:docMk/>
            <pc:sldMk cId="1027985557" sldId="281"/>
            <ac:graphicFrameMk id="5" creationId="{742DC147-0FF2-4EE9-A810-50E497C80F89}"/>
          </ac:graphicFrameMkLst>
        </pc:graphicFrameChg>
      </pc:sldChg>
      <pc:sldChg chg="modNotesTx">
        <pc:chgData name="Peiffer, Karla - RD, National Office" userId="d6e36b49-c182-4d19-aff0-f14319531350" providerId="ADAL" clId="{4228973C-F25F-463C-8966-9E6F1A4DE042}" dt="2022-03-31T20:32:37.332" v="1373" actId="6549"/>
        <pc:sldMkLst>
          <pc:docMk/>
          <pc:sldMk cId="3436320821" sldId="282"/>
        </pc:sldMkLst>
      </pc:sldChg>
      <pc:sldChg chg="modSp mod">
        <pc:chgData name="Peiffer, Karla - RD, National Office" userId="d6e36b49-c182-4d19-aff0-f14319531350" providerId="ADAL" clId="{4228973C-F25F-463C-8966-9E6F1A4DE042}" dt="2022-03-30T21:45:58.109" v="1089" actId="6549"/>
        <pc:sldMkLst>
          <pc:docMk/>
          <pc:sldMk cId="3221599071" sldId="283"/>
        </pc:sldMkLst>
        <pc:spChg chg="mod">
          <ac:chgData name="Peiffer, Karla - RD, National Office" userId="d6e36b49-c182-4d19-aff0-f14319531350" providerId="ADAL" clId="{4228973C-F25F-463C-8966-9E6F1A4DE042}" dt="2022-03-30T21:45:58.109" v="1089" actId="6549"/>
          <ac:spMkLst>
            <pc:docMk/>
            <pc:sldMk cId="3221599071" sldId="283"/>
            <ac:spMk id="2" creationId="{FD441A0F-142C-9F43-ADE9-3F7C56E1E71E}"/>
          </ac:spMkLst>
        </pc:spChg>
      </pc:sldChg>
      <pc:sldChg chg="add modNotesTx">
        <pc:chgData name="Peiffer, Karla - RD, National Office" userId="d6e36b49-c182-4d19-aff0-f14319531350" providerId="ADAL" clId="{4228973C-F25F-463C-8966-9E6F1A4DE042}" dt="2022-03-31T20:33:08.360" v="1379" actId="6549"/>
        <pc:sldMkLst>
          <pc:docMk/>
          <pc:sldMk cId="1764333697" sldId="284"/>
        </pc:sldMkLst>
      </pc:sldChg>
      <pc:sldChg chg="delSp add mod modNotesTx">
        <pc:chgData name="Peiffer, Karla - RD, National Office" userId="d6e36b49-c182-4d19-aff0-f14319531350" providerId="ADAL" clId="{4228973C-F25F-463C-8966-9E6F1A4DE042}" dt="2022-03-31T20:37:40.460" v="1389" actId="21"/>
        <pc:sldMkLst>
          <pc:docMk/>
          <pc:sldMk cId="2090285511" sldId="285"/>
        </pc:sldMkLst>
        <pc:spChg chg="del">
          <ac:chgData name="Peiffer, Karla - RD, National Office" userId="d6e36b49-c182-4d19-aff0-f14319531350" providerId="ADAL" clId="{4228973C-F25F-463C-8966-9E6F1A4DE042}" dt="2022-03-31T20:37:40.460" v="1389" actId="21"/>
          <ac:spMkLst>
            <pc:docMk/>
            <pc:sldMk cId="2090285511" sldId="285"/>
            <ac:spMk id="8" creationId="{08D24FA0-C472-4DA1-A12A-B827CBEA8F8B}"/>
          </ac:spMkLst>
        </pc:spChg>
      </pc:sldChg>
      <pc:sldChg chg="addSp delSp modSp add mod modNotesTx">
        <pc:chgData name="Peiffer, Karla - RD, National Office" userId="d6e36b49-c182-4d19-aff0-f14319531350" providerId="ADAL" clId="{4228973C-F25F-463C-8966-9E6F1A4DE042}" dt="2022-03-31T20:42:10.736" v="1404" actId="962"/>
        <pc:sldMkLst>
          <pc:docMk/>
          <pc:sldMk cId="1360489811" sldId="286"/>
        </pc:sldMkLst>
        <pc:spChg chg="add del mod">
          <ac:chgData name="Peiffer, Karla - RD, National Office" userId="d6e36b49-c182-4d19-aff0-f14319531350" providerId="ADAL" clId="{4228973C-F25F-463C-8966-9E6F1A4DE042}" dt="2022-03-31T20:42:10.736" v="1404" actId="962"/>
          <ac:spMkLst>
            <pc:docMk/>
            <pc:sldMk cId="1360489811" sldId="286"/>
            <ac:spMk id="3" creationId="{C42EDB26-9ADB-44DB-9549-0B61E396FC5E}"/>
          </ac:spMkLst>
        </pc:spChg>
        <pc:picChg chg="mod">
          <ac:chgData name="Peiffer, Karla - RD, National Office" userId="d6e36b49-c182-4d19-aff0-f14319531350" providerId="ADAL" clId="{4228973C-F25F-463C-8966-9E6F1A4DE042}" dt="2022-03-31T20:40:29.879" v="1395" actId="14100"/>
          <ac:picMkLst>
            <pc:docMk/>
            <pc:sldMk cId="1360489811" sldId="286"/>
            <ac:picMk id="4" creationId="{5E0A73C8-2A54-49F1-A3DA-3B71642F5FDD}"/>
          </ac:picMkLst>
        </pc:picChg>
      </pc:sldChg>
      <pc:sldChg chg="add modNotesTx">
        <pc:chgData name="Peiffer, Karla - RD, National Office" userId="d6e36b49-c182-4d19-aff0-f14319531350" providerId="ADAL" clId="{4228973C-F25F-463C-8966-9E6F1A4DE042}" dt="2022-03-31T20:33:32.840" v="1384" actId="6549"/>
        <pc:sldMkLst>
          <pc:docMk/>
          <pc:sldMk cId="4060062847" sldId="287"/>
        </pc:sldMkLst>
      </pc:sldChg>
      <pc:sldChg chg="add modNotesTx">
        <pc:chgData name="Peiffer, Karla - RD, National Office" userId="d6e36b49-c182-4d19-aff0-f14319531350" providerId="ADAL" clId="{4228973C-F25F-463C-8966-9E6F1A4DE042}" dt="2022-03-31T20:32:42.651" v="1374" actId="6549"/>
        <pc:sldMkLst>
          <pc:docMk/>
          <pc:sldMk cId="1245600834" sldId="288"/>
        </pc:sldMkLst>
      </pc:sldChg>
      <pc:sldChg chg="modSp add modNotesTx">
        <pc:chgData name="Peiffer, Karla - RD, National Office" userId="d6e36b49-c182-4d19-aff0-f14319531350" providerId="ADAL" clId="{4228973C-F25F-463C-8966-9E6F1A4DE042}" dt="2022-03-31T20:44:51.990" v="1791" actId="14100"/>
        <pc:sldMkLst>
          <pc:docMk/>
          <pc:sldMk cId="3459663634" sldId="289"/>
        </pc:sldMkLst>
        <pc:spChg chg="mod">
          <ac:chgData name="Peiffer, Karla - RD, National Office" userId="d6e36b49-c182-4d19-aff0-f14319531350" providerId="ADAL" clId="{4228973C-F25F-463C-8966-9E6F1A4DE042}" dt="2022-03-31T20:44:51.990" v="1791" actId="14100"/>
          <ac:spMkLst>
            <pc:docMk/>
            <pc:sldMk cId="3459663634" sldId="289"/>
            <ac:spMk id="7" creationId="{227CFF8D-3FDC-4950-9062-1AFC4476F65C}"/>
          </ac:spMkLst>
        </pc:spChg>
      </pc:sldChg>
      <pc:sldChg chg="add modNotesTx">
        <pc:chgData name="Peiffer, Karla - RD, National Office" userId="d6e36b49-c182-4d19-aff0-f14319531350" providerId="ADAL" clId="{4228973C-F25F-463C-8966-9E6F1A4DE042}" dt="2022-03-31T20:32:49.168" v="1376" actId="6549"/>
        <pc:sldMkLst>
          <pc:docMk/>
          <pc:sldMk cId="242843682" sldId="290"/>
        </pc:sldMkLst>
      </pc:sldChg>
      <pc:sldChg chg="modSp add mod modNotesTx">
        <pc:chgData name="Peiffer, Karla - RD, National Office" userId="d6e36b49-c182-4d19-aff0-f14319531350" providerId="ADAL" clId="{4228973C-F25F-463C-8966-9E6F1A4DE042}" dt="2022-03-31T20:32:54.541" v="1377" actId="6549"/>
        <pc:sldMkLst>
          <pc:docMk/>
          <pc:sldMk cId="545685594" sldId="291"/>
        </pc:sldMkLst>
        <pc:spChg chg="mod">
          <ac:chgData name="Peiffer, Karla - RD, National Office" userId="d6e36b49-c182-4d19-aff0-f14319531350" providerId="ADAL" clId="{4228973C-F25F-463C-8966-9E6F1A4DE042}" dt="2022-03-30T21:12:26.168" v="9" actId="255"/>
          <ac:spMkLst>
            <pc:docMk/>
            <pc:sldMk cId="545685594" sldId="291"/>
            <ac:spMk id="9" creationId="{6780DA8D-BDE2-432B-9322-6BD9B69D5D91}"/>
          </ac:spMkLst>
        </pc:spChg>
      </pc:sldChg>
      <pc:sldChg chg="add del">
        <pc:chgData name="Peiffer, Karla - RD, National Office" userId="d6e36b49-c182-4d19-aff0-f14319531350" providerId="ADAL" clId="{4228973C-F25F-463C-8966-9E6F1A4DE042}" dt="2022-03-30T21:12:52.231" v="10" actId="2696"/>
        <pc:sldMkLst>
          <pc:docMk/>
          <pc:sldMk cId="3788085992" sldId="292"/>
        </pc:sldMkLst>
      </pc:sldChg>
      <pc:sldChg chg="add modNotesTx">
        <pc:chgData name="Peiffer, Karla - RD, National Office" userId="d6e36b49-c182-4d19-aff0-f14319531350" providerId="ADAL" clId="{4228973C-F25F-463C-8966-9E6F1A4DE042}" dt="2022-03-31T20:33:01.340" v="1378" actId="6549"/>
        <pc:sldMkLst>
          <pc:docMk/>
          <pc:sldMk cId="765000598" sldId="293"/>
        </pc:sldMkLst>
      </pc:sldChg>
      <pc:sldChg chg="add modNotesTx">
        <pc:chgData name="Peiffer, Karla - RD, National Office" userId="d6e36b49-c182-4d19-aff0-f14319531350" providerId="ADAL" clId="{4228973C-F25F-463C-8966-9E6F1A4DE042}" dt="2022-03-31T20:33:37.002" v="1385" actId="6549"/>
        <pc:sldMkLst>
          <pc:docMk/>
          <pc:sldMk cId="2006144571" sldId="294"/>
        </pc:sldMkLst>
      </pc:sldChg>
      <pc:sldChg chg="add modNotesTx">
        <pc:chgData name="Peiffer, Karla - RD, National Office" userId="d6e36b49-c182-4d19-aff0-f14319531350" providerId="ADAL" clId="{4228973C-F25F-463C-8966-9E6F1A4DE042}" dt="2022-03-31T20:33:42.966" v="1386" actId="6549"/>
        <pc:sldMkLst>
          <pc:docMk/>
          <pc:sldMk cId="3674989322" sldId="295"/>
        </pc:sldMkLst>
      </pc:sldChg>
      <pc:sldChg chg="add modNotesTx">
        <pc:chgData name="Peiffer, Karla - RD, National Office" userId="d6e36b49-c182-4d19-aff0-f14319531350" providerId="ADAL" clId="{4228973C-F25F-463C-8966-9E6F1A4DE042}" dt="2022-03-31T20:33:47.074" v="1387" actId="6549"/>
        <pc:sldMkLst>
          <pc:docMk/>
          <pc:sldMk cId="2232433235" sldId="296"/>
        </pc:sldMkLst>
      </pc:sldChg>
      <pc:sldChg chg="add modNotesTx">
        <pc:chgData name="Peiffer, Karla - RD, National Office" userId="d6e36b49-c182-4d19-aff0-f14319531350" providerId="ADAL" clId="{4228973C-F25F-463C-8966-9E6F1A4DE042}" dt="2022-03-31T20:33:54.726" v="1388" actId="6549"/>
        <pc:sldMkLst>
          <pc:docMk/>
          <pc:sldMk cId="1273158139" sldId="297"/>
        </pc:sldMkLst>
      </pc:sldChg>
      <pc:sldChg chg="add del modNotesTx">
        <pc:chgData name="Peiffer, Karla - RD, National Office" userId="d6e36b49-c182-4d19-aff0-f14319531350" providerId="ADAL" clId="{4228973C-F25F-463C-8966-9E6F1A4DE042}" dt="2022-03-30T21:42:33.805" v="851" actId="2696"/>
        <pc:sldMkLst>
          <pc:docMk/>
          <pc:sldMk cId="1296756256" sldId="298"/>
        </pc:sldMkLst>
      </pc:sldChg>
      <pc:sldChg chg="modSp add mod">
        <pc:chgData name="Peiffer, Karla - RD, National Office" userId="d6e36b49-c182-4d19-aff0-f14319531350" providerId="ADAL" clId="{4228973C-F25F-463C-8966-9E6F1A4DE042}" dt="2022-03-30T21:43:33.615" v="1042" actId="14100"/>
        <pc:sldMkLst>
          <pc:docMk/>
          <pc:sldMk cId="732319556" sldId="299"/>
        </pc:sldMkLst>
        <pc:spChg chg="mod">
          <ac:chgData name="Peiffer, Karla - RD, National Office" userId="d6e36b49-c182-4d19-aff0-f14319531350" providerId="ADAL" clId="{4228973C-F25F-463C-8966-9E6F1A4DE042}" dt="2022-03-30T21:43:33.615" v="1042" actId="14100"/>
          <ac:spMkLst>
            <pc:docMk/>
            <pc:sldMk cId="732319556" sldId="299"/>
            <ac:spMk id="6" creationId="{F3D2FD03-A5B9-405C-B7DD-7C4D57CC4607}"/>
          </ac:spMkLst>
        </pc:spChg>
      </pc:sldChg>
      <pc:sldChg chg="addSp delSp modSp add mod">
        <pc:chgData name="Peiffer, Karla - RD, National Office" userId="d6e36b49-c182-4d19-aff0-f14319531350" providerId="ADAL" clId="{4228973C-F25F-463C-8966-9E6F1A4DE042}" dt="2022-04-06T21:14:43.426" v="2096" actId="255"/>
        <pc:sldMkLst>
          <pc:docMk/>
          <pc:sldMk cId="2198064167" sldId="300"/>
        </pc:sldMkLst>
        <pc:spChg chg="mod">
          <ac:chgData name="Peiffer, Karla - RD, National Office" userId="d6e36b49-c182-4d19-aff0-f14319531350" providerId="ADAL" clId="{4228973C-F25F-463C-8966-9E6F1A4DE042}" dt="2022-04-06T21:13:32.496" v="2080" actId="113"/>
          <ac:spMkLst>
            <pc:docMk/>
            <pc:sldMk cId="2198064167" sldId="300"/>
            <ac:spMk id="6" creationId="{9A01A1D7-E751-4B5F-9C37-53CD04BF7B63}"/>
          </ac:spMkLst>
        </pc:spChg>
        <pc:spChg chg="mod">
          <ac:chgData name="Peiffer, Karla - RD, National Office" userId="d6e36b49-c182-4d19-aff0-f14319531350" providerId="ADAL" clId="{4228973C-F25F-463C-8966-9E6F1A4DE042}" dt="2022-04-06T21:13:49.947" v="2084" actId="255"/>
          <ac:spMkLst>
            <pc:docMk/>
            <pc:sldMk cId="2198064167" sldId="300"/>
            <ac:spMk id="7" creationId="{1C1A3E8F-7D5A-49BD-B66F-CB63079FEA90}"/>
          </ac:spMkLst>
        </pc:spChg>
        <pc:spChg chg="mod">
          <ac:chgData name="Peiffer, Karla - RD, National Office" userId="d6e36b49-c182-4d19-aff0-f14319531350" providerId="ADAL" clId="{4228973C-F25F-463C-8966-9E6F1A4DE042}" dt="2022-04-06T21:14:03.182" v="2087" actId="2711"/>
          <ac:spMkLst>
            <pc:docMk/>
            <pc:sldMk cId="2198064167" sldId="300"/>
            <ac:spMk id="8" creationId="{67D669EA-0991-427B-B712-1E5F0C389345}"/>
          </ac:spMkLst>
        </pc:spChg>
        <pc:spChg chg="mod">
          <ac:chgData name="Peiffer, Karla - RD, National Office" userId="d6e36b49-c182-4d19-aff0-f14319531350" providerId="ADAL" clId="{4228973C-F25F-463C-8966-9E6F1A4DE042}" dt="2022-04-06T21:14:16.584" v="2090" actId="255"/>
          <ac:spMkLst>
            <pc:docMk/>
            <pc:sldMk cId="2198064167" sldId="300"/>
            <ac:spMk id="9" creationId="{977C21ED-937E-4908-8959-F2836F7EA7FE}"/>
          </ac:spMkLst>
        </pc:spChg>
        <pc:spChg chg="mod">
          <ac:chgData name="Peiffer, Karla - RD, National Office" userId="d6e36b49-c182-4d19-aff0-f14319531350" providerId="ADAL" clId="{4228973C-F25F-463C-8966-9E6F1A4DE042}" dt="2022-04-06T21:14:29.718" v="2093" actId="255"/>
          <ac:spMkLst>
            <pc:docMk/>
            <pc:sldMk cId="2198064167" sldId="300"/>
            <ac:spMk id="10" creationId="{0D8C3943-3D0E-427C-858A-AEC9517656E5}"/>
          </ac:spMkLst>
        </pc:spChg>
        <pc:spChg chg="mod">
          <ac:chgData name="Peiffer, Karla - RD, National Office" userId="d6e36b49-c182-4d19-aff0-f14319531350" providerId="ADAL" clId="{4228973C-F25F-463C-8966-9E6F1A4DE042}" dt="2022-04-06T21:14:43.426" v="2096" actId="255"/>
          <ac:spMkLst>
            <pc:docMk/>
            <pc:sldMk cId="2198064167" sldId="300"/>
            <ac:spMk id="11" creationId="{26BB22B3-6CF5-4163-BCE4-D74F26018FF7}"/>
          </ac:spMkLst>
        </pc:spChg>
        <pc:spChg chg="del mod">
          <ac:chgData name="Peiffer, Karla - RD, National Office" userId="d6e36b49-c182-4d19-aff0-f14319531350" providerId="ADAL" clId="{4228973C-F25F-463C-8966-9E6F1A4DE042}" dt="2022-04-06T20:51:01.544" v="1797" actId="478"/>
          <ac:spMkLst>
            <pc:docMk/>
            <pc:sldMk cId="2198064167" sldId="300"/>
            <ac:spMk id="12" creationId="{1CBED63A-5341-4CE5-B1FA-8961252C33EA}"/>
          </ac:spMkLst>
        </pc:spChg>
        <pc:spChg chg="add del">
          <ac:chgData name="Peiffer, Karla - RD, National Office" userId="d6e36b49-c182-4d19-aff0-f14319531350" providerId="ADAL" clId="{4228973C-F25F-463C-8966-9E6F1A4DE042}" dt="2022-04-06T20:53:49.617" v="1806" actId="22"/>
          <ac:spMkLst>
            <pc:docMk/>
            <pc:sldMk cId="2198064167" sldId="300"/>
            <ac:spMk id="13" creationId="{5B1CB405-2EB3-4578-AF39-86E1C0A483B5}"/>
          </ac:spMkLst>
        </pc:spChg>
        <pc:spChg chg="add del mod">
          <ac:chgData name="Peiffer, Karla - RD, National Office" userId="d6e36b49-c182-4d19-aff0-f14319531350" providerId="ADAL" clId="{4228973C-F25F-463C-8966-9E6F1A4DE042}" dt="2022-04-06T20:54:12.164" v="1809" actId="478"/>
          <ac:spMkLst>
            <pc:docMk/>
            <pc:sldMk cId="2198064167" sldId="300"/>
            <ac:spMk id="15" creationId="{36D21D25-8227-40E9-8ADA-6EB68FB5EE31}"/>
          </ac:spMkLst>
        </pc:spChg>
        <pc:spChg chg="add del">
          <ac:chgData name="Peiffer, Karla - RD, National Office" userId="d6e36b49-c182-4d19-aff0-f14319531350" providerId="ADAL" clId="{4228973C-F25F-463C-8966-9E6F1A4DE042}" dt="2022-04-06T20:54:45.611" v="1811" actId="22"/>
          <ac:spMkLst>
            <pc:docMk/>
            <pc:sldMk cId="2198064167" sldId="300"/>
            <ac:spMk id="17" creationId="{6965570A-7AE6-4E93-8ACF-7721ACD6D8AF}"/>
          </ac:spMkLst>
        </pc:spChg>
        <pc:spChg chg="add del">
          <ac:chgData name="Peiffer, Karla - RD, National Office" userId="d6e36b49-c182-4d19-aff0-f14319531350" providerId="ADAL" clId="{4228973C-F25F-463C-8966-9E6F1A4DE042}" dt="2022-04-06T20:59:31.081" v="1899" actId="22"/>
          <ac:spMkLst>
            <pc:docMk/>
            <pc:sldMk cId="2198064167" sldId="300"/>
            <ac:spMk id="19" creationId="{3B1A1B25-474F-429B-9E25-1D6A75576815}"/>
          </ac:spMkLst>
        </pc:spChg>
        <pc:spChg chg="add del">
          <ac:chgData name="Peiffer, Karla - RD, National Office" userId="d6e36b49-c182-4d19-aff0-f14319531350" providerId="ADAL" clId="{4228973C-F25F-463C-8966-9E6F1A4DE042}" dt="2022-04-06T20:59:41.371" v="1901" actId="22"/>
          <ac:spMkLst>
            <pc:docMk/>
            <pc:sldMk cId="2198064167" sldId="300"/>
            <ac:spMk id="21" creationId="{CF686864-B2A9-4F2E-8397-124BF8F2153D}"/>
          </ac:spMkLst>
        </pc:spChg>
        <pc:spChg chg="add del mod">
          <ac:chgData name="Peiffer, Karla - RD, National Office" userId="d6e36b49-c182-4d19-aff0-f14319531350" providerId="ADAL" clId="{4228973C-F25F-463C-8966-9E6F1A4DE042}" dt="2022-04-06T21:00:03.716" v="1904" actId="478"/>
          <ac:spMkLst>
            <pc:docMk/>
            <pc:sldMk cId="2198064167" sldId="300"/>
            <ac:spMk id="23" creationId="{B51D9CCA-3780-4B64-9120-60C6FE4DD779}"/>
          </ac:spMkLst>
        </pc:spChg>
        <pc:spChg chg="add del mod">
          <ac:chgData name="Peiffer, Karla - RD, National Office" userId="d6e36b49-c182-4d19-aff0-f14319531350" providerId="ADAL" clId="{4228973C-F25F-463C-8966-9E6F1A4DE042}" dt="2022-04-06T21:06:01.543" v="1994" actId="478"/>
          <ac:spMkLst>
            <pc:docMk/>
            <pc:sldMk cId="2198064167" sldId="300"/>
            <ac:spMk id="24" creationId="{73FFA6F4-E8E5-40A7-8240-6E5062E8C4CE}"/>
          </ac:spMkLst>
        </pc:spChg>
        <pc:spChg chg="add del mod">
          <ac:chgData name="Peiffer, Karla - RD, National Office" userId="d6e36b49-c182-4d19-aff0-f14319531350" providerId="ADAL" clId="{4228973C-F25F-463C-8966-9E6F1A4DE042}" dt="2022-04-06T21:10:51.329" v="2035" actId="478"/>
          <ac:spMkLst>
            <pc:docMk/>
            <pc:sldMk cId="2198064167" sldId="300"/>
            <ac:spMk id="25" creationId="{C1363190-F3EB-422D-A252-98A0ED093BCF}"/>
          </ac:spMkLst>
        </pc:spChg>
        <pc:spChg chg="add del mod">
          <ac:chgData name="Peiffer, Karla - RD, National Office" userId="d6e36b49-c182-4d19-aff0-f14319531350" providerId="ADAL" clId="{4228973C-F25F-463C-8966-9E6F1A4DE042}" dt="2022-04-06T21:11:19.239" v="2041" actId="478"/>
          <ac:spMkLst>
            <pc:docMk/>
            <pc:sldMk cId="2198064167" sldId="300"/>
            <ac:spMk id="26" creationId="{BD0218F9-811C-4C9D-9371-B33575CFC3DC}"/>
          </ac:spMkLst>
        </pc:spChg>
        <pc:spChg chg="add mod">
          <ac:chgData name="Peiffer, Karla - RD, National Office" userId="d6e36b49-c182-4d19-aff0-f14319531350" providerId="ADAL" clId="{4228973C-F25F-463C-8966-9E6F1A4DE042}" dt="2022-04-06T21:12:48.803" v="2073" actId="1076"/>
          <ac:spMkLst>
            <pc:docMk/>
            <pc:sldMk cId="2198064167" sldId="300"/>
            <ac:spMk id="27" creationId="{6D772025-F552-4DC5-A0B2-94E54386DE61}"/>
          </ac:spMkLst>
        </pc:spChg>
        <pc:spChg chg="add mod">
          <ac:chgData name="Peiffer, Karla - RD, National Office" userId="d6e36b49-c182-4d19-aff0-f14319531350" providerId="ADAL" clId="{4228973C-F25F-463C-8966-9E6F1A4DE042}" dt="2022-04-06T21:13:07.459" v="2075" actId="207"/>
          <ac:spMkLst>
            <pc:docMk/>
            <pc:sldMk cId="2198064167" sldId="300"/>
            <ac:spMk id="28" creationId="{ECBE9C48-ACAD-4428-A7F7-BE445015C465}"/>
          </ac:spMkLst>
        </pc:spChg>
        <pc:grpChg chg="add mod">
          <ac:chgData name="Peiffer, Karla - RD, National Office" userId="d6e36b49-c182-4d19-aff0-f14319531350" providerId="ADAL" clId="{4228973C-F25F-463C-8966-9E6F1A4DE042}" dt="2022-04-06T20:58:34.010" v="1897" actId="1076"/>
          <ac:grpSpMkLst>
            <pc:docMk/>
            <pc:sldMk cId="2198064167" sldId="300"/>
            <ac:grpSpMk id="4" creationId="{F99E9E58-EC5E-442D-B9DC-CF5B81EDAD9E}"/>
          </ac:grpSpMkLst>
        </pc:grpChg>
        <pc:graphicFrameChg chg="del mod">
          <ac:chgData name="Peiffer, Karla - RD, National Office" userId="d6e36b49-c182-4d19-aff0-f14319531350" providerId="ADAL" clId="{4228973C-F25F-463C-8966-9E6F1A4DE042}" dt="2022-04-06T20:50:49.938" v="1795" actId="478"/>
          <ac:graphicFrameMkLst>
            <pc:docMk/>
            <pc:sldMk cId="2198064167" sldId="300"/>
            <ac:graphicFrameMk id="5" creationId="{742DC147-0FF2-4EE9-A810-50E497C80F89}"/>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2CEC68-B3DA-4B58-AE00-5CADA381B748}"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ECE16AF2-0289-4D69-BD47-0EE9DBBE8E4D}">
      <dgm:prSet phldrT="[Text]" custT="1"/>
      <dgm:spPr>
        <a:xfrm>
          <a:off x="2840324" y="541716"/>
          <a:ext cx="2346930" cy="1173465"/>
        </a:xfrm>
        <a:prstGeom prst="rect">
          <a:avLst/>
        </a:prstGeom>
        <a:solidFill>
          <a:schemeClr val="accent1">
            <a:lumMod val="50000"/>
          </a:schemeClr>
        </a:solidFill>
        <a:ln w="12700" cap="flat" cmpd="sng" algn="ctr">
          <a:solidFill>
            <a:srgbClr val="FFFFFF">
              <a:hueOff val="0"/>
              <a:satOff val="0"/>
              <a:lumOff val="0"/>
              <a:alphaOff val="0"/>
            </a:srgbClr>
          </a:solidFill>
          <a:prstDash val="solid"/>
          <a:miter lim="800000"/>
        </a:ln>
        <a:effectLst/>
      </dgm:spPr>
      <dgm:t>
        <a:bodyPr/>
        <a:lstStyle/>
        <a:p>
          <a:pPr>
            <a:buNone/>
          </a:pPr>
          <a:r>
            <a:rPr lang="en-US" sz="2800" dirty="0">
              <a:solidFill>
                <a:srgbClr val="FFFFFF"/>
              </a:solidFill>
              <a:latin typeface="Source Sans Pro" panose="020B0604020202020204" pitchFamily="34" charset="0"/>
              <a:ea typeface="+mn-ea"/>
              <a:cs typeface="+mn-cs"/>
            </a:rPr>
            <a:t>Rural Development</a:t>
          </a:r>
        </a:p>
      </dgm:t>
      <dgm:extLst>
        <a:ext uri="{E40237B7-FDA0-4F09-8148-C483321AD2D9}">
          <dgm14:cNvPr xmlns:dgm14="http://schemas.microsoft.com/office/drawing/2010/diagram" id="0" name="" descr="Organization chart showing Rural Development at the top and below three agencies: Rural Business-Cooperative Service, Rural Housing Service, and Rural Utilities Service."/>
        </a:ext>
      </dgm:extLst>
    </dgm:pt>
    <dgm:pt modelId="{7B4012A3-B610-4843-BF50-F8EF9F8E0173}" type="parTrans" cxnId="{9B0E150F-42ED-4029-8F50-608A95E4DC72}">
      <dgm:prSet/>
      <dgm:spPr/>
      <dgm:t>
        <a:bodyPr/>
        <a:lstStyle/>
        <a:p>
          <a:endParaRPr lang="en-US"/>
        </a:p>
      </dgm:t>
    </dgm:pt>
    <dgm:pt modelId="{CBFE47B0-50A1-4679-8AC4-17854321CA40}" type="sibTrans" cxnId="{9B0E150F-42ED-4029-8F50-608A95E4DC72}">
      <dgm:prSet/>
      <dgm:spPr/>
      <dgm:t>
        <a:bodyPr/>
        <a:lstStyle/>
        <a:p>
          <a:endParaRPr lang="en-US"/>
        </a:p>
      </dgm:t>
    </dgm:pt>
    <dgm:pt modelId="{4D0CA34D-146C-4F6E-8BAD-4D81DD1569AB}">
      <dgm:prSet phldrT="[Text]" custT="1"/>
      <dgm:spPr>
        <a:xfrm>
          <a:off x="538" y="2208037"/>
          <a:ext cx="2346930" cy="1173465"/>
        </a:xfrm>
        <a:prstGeom prst="rect">
          <a:avLst/>
        </a:prstGeom>
        <a:solidFill>
          <a:schemeClr val="accent1">
            <a:lumMod val="75000"/>
          </a:schemeClr>
        </a:solidFill>
        <a:ln w="12700" cap="flat" cmpd="sng" algn="ctr">
          <a:solidFill>
            <a:srgbClr val="FFFFFF">
              <a:hueOff val="0"/>
              <a:satOff val="0"/>
              <a:lumOff val="0"/>
              <a:alphaOff val="0"/>
            </a:srgbClr>
          </a:solidFill>
          <a:prstDash val="solid"/>
          <a:miter lim="800000"/>
        </a:ln>
        <a:effectLst/>
      </dgm:spPr>
      <dgm:t>
        <a:bodyPr/>
        <a:lstStyle/>
        <a:p>
          <a:pPr>
            <a:spcAft>
              <a:spcPts val="600"/>
            </a:spcAft>
            <a:buNone/>
          </a:pPr>
          <a:r>
            <a:rPr lang="en-US" sz="1800" dirty="0">
              <a:solidFill>
                <a:srgbClr val="FFFFFF"/>
              </a:solidFill>
              <a:latin typeface="Source Sans Pro" panose="020B0503030403020204" pitchFamily="34" charset="0"/>
              <a:ea typeface="Source Sans Pro" panose="020B0503030403020204" pitchFamily="34" charset="0"/>
              <a:cs typeface="+mn-cs"/>
            </a:rPr>
            <a:t>Rural Business-Cooperative Service</a:t>
          </a:r>
        </a:p>
      </dgm:t>
    </dgm:pt>
    <dgm:pt modelId="{FC6D03EA-A649-4B97-B5B3-C12AF347B853}" type="parTrans" cxnId="{A95334D5-7FB6-4085-A7CB-7DD13598EFE3}">
      <dgm:prSet/>
      <dgm:spPr>
        <a:xfrm>
          <a:off x="1174004" y="1715181"/>
          <a:ext cx="2839785" cy="492855"/>
        </a:xfrm>
        <a:custGeom>
          <a:avLst/>
          <a:gdLst/>
          <a:ahLst/>
          <a:cxnLst/>
          <a:rect l="0" t="0" r="0" b="0"/>
          <a:pathLst>
            <a:path>
              <a:moveTo>
                <a:pt x="2839785" y="0"/>
              </a:moveTo>
              <a:lnTo>
                <a:pt x="2839785" y="246427"/>
              </a:lnTo>
              <a:lnTo>
                <a:pt x="0" y="246427"/>
              </a:lnTo>
              <a:lnTo>
                <a:pt x="0" y="492855"/>
              </a:lnTo>
            </a:path>
          </a:pathLst>
        </a:custGeom>
        <a:noFill/>
        <a:ln w="12700" cap="flat" cmpd="sng" algn="ctr">
          <a:solidFill>
            <a:schemeClr val="accent1">
              <a:lumMod val="50000"/>
            </a:schemeClr>
          </a:solidFill>
          <a:prstDash val="solid"/>
          <a:miter lim="800000"/>
        </a:ln>
        <a:effectLst/>
      </dgm:spPr>
      <dgm:t>
        <a:bodyPr/>
        <a:lstStyle/>
        <a:p>
          <a:endParaRPr lang="en-US"/>
        </a:p>
      </dgm:t>
    </dgm:pt>
    <dgm:pt modelId="{1E914204-06A0-4092-8A32-7BC65EC06399}" type="sibTrans" cxnId="{A95334D5-7FB6-4085-A7CB-7DD13598EFE3}">
      <dgm:prSet/>
      <dgm:spPr/>
      <dgm:t>
        <a:bodyPr/>
        <a:lstStyle/>
        <a:p>
          <a:endParaRPr lang="en-US"/>
        </a:p>
      </dgm:t>
    </dgm:pt>
    <dgm:pt modelId="{A1939FA1-3DA4-4732-B966-B4366303F6C1}">
      <dgm:prSet phldrT="[Text]" custT="1"/>
      <dgm:spPr>
        <a:xfrm>
          <a:off x="2840324" y="2208037"/>
          <a:ext cx="2346930" cy="1173465"/>
        </a:xfrm>
        <a:prstGeom prst="rect">
          <a:avLst/>
        </a:prstGeom>
        <a:solidFill>
          <a:schemeClr val="accent1">
            <a:lumMod val="75000"/>
          </a:schemeClr>
        </a:solidFill>
        <a:ln w="12700" cap="flat" cmpd="sng" algn="ctr">
          <a:solidFill>
            <a:srgbClr val="FFFFFF">
              <a:hueOff val="0"/>
              <a:satOff val="0"/>
              <a:lumOff val="0"/>
              <a:alphaOff val="0"/>
            </a:srgbClr>
          </a:solidFill>
          <a:prstDash val="solid"/>
          <a:miter lim="800000"/>
        </a:ln>
        <a:effectLst/>
      </dgm:spPr>
      <dgm:t>
        <a:bodyPr/>
        <a:lstStyle/>
        <a:p>
          <a:pPr>
            <a:buNone/>
          </a:pPr>
          <a:r>
            <a:rPr lang="en-US" sz="1800" dirty="0">
              <a:solidFill>
                <a:srgbClr val="FFFFFF"/>
              </a:solidFill>
              <a:latin typeface="Source Sans Pro" panose="020B0503030403020204" pitchFamily="34" charset="0"/>
              <a:ea typeface="Source Sans Pro" panose="020B0503030403020204" pitchFamily="34" charset="0"/>
              <a:cs typeface="+mn-cs"/>
            </a:rPr>
            <a:t>Rural Housing Service</a:t>
          </a:r>
        </a:p>
      </dgm:t>
    </dgm:pt>
    <dgm:pt modelId="{5F721C51-8DBD-49A3-BC01-0C85E5670154}" type="parTrans" cxnId="{0460FF10-E7F1-4247-B51D-68E78CA25BA5}">
      <dgm:prSet/>
      <dgm:spPr>
        <a:xfrm>
          <a:off x="3968070" y="1715181"/>
          <a:ext cx="91440" cy="492855"/>
        </a:xfrm>
        <a:custGeom>
          <a:avLst/>
          <a:gdLst/>
          <a:ahLst/>
          <a:cxnLst/>
          <a:rect l="0" t="0" r="0" b="0"/>
          <a:pathLst>
            <a:path>
              <a:moveTo>
                <a:pt x="45720" y="0"/>
              </a:moveTo>
              <a:lnTo>
                <a:pt x="45720" y="492855"/>
              </a:lnTo>
            </a:path>
          </a:pathLst>
        </a:custGeom>
        <a:noFill/>
        <a:ln w="12700" cap="flat" cmpd="sng" algn="ctr">
          <a:solidFill>
            <a:schemeClr val="accent1">
              <a:lumMod val="50000"/>
            </a:schemeClr>
          </a:solidFill>
          <a:prstDash val="solid"/>
          <a:miter lim="800000"/>
        </a:ln>
        <a:effectLst/>
      </dgm:spPr>
      <dgm:t>
        <a:bodyPr/>
        <a:lstStyle/>
        <a:p>
          <a:endParaRPr lang="en-US"/>
        </a:p>
      </dgm:t>
    </dgm:pt>
    <dgm:pt modelId="{03442357-83C4-40BF-8065-065AD8239DF2}" type="sibTrans" cxnId="{0460FF10-E7F1-4247-B51D-68E78CA25BA5}">
      <dgm:prSet/>
      <dgm:spPr/>
      <dgm:t>
        <a:bodyPr/>
        <a:lstStyle/>
        <a:p>
          <a:endParaRPr lang="en-US"/>
        </a:p>
      </dgm:t>
    </dgm:pt>
    <dgm:pt modelId="{4F9F75CA-7B57-4F63-9AC2-CE73132FCBE5}">
      <dgm:prSet phldrT="[Text]" custT="1"/>
      <dgm:spPr>
        <a:xfrm>
          <a:off x="5680110" y="2208037"/>
          <a:ext cx="2346930" cy="1173465"/>
        </a:xfrm>
        <a:prstGeom prst="rect">
          <a:avLst/>
        </a:prstGeom>
        <a:solidFill>
          <a:schemeClr val="accent1">
            <a:lumMod val="75000"/>
          </a:schemeClr>
        </a:solidFill>
        <a:ln w="12700" cap="flat" cmpd="sng" algn="ctr">
          <a:solidFill>
            <a:srgbClr val="FFFFFF">
              <a:hueOff val="0"/>
              <a:satOff val="0"/>
              <a:lumOff val="0"/>
              <a:alphaOff val="0"/>
            </a:srgbClr>
          </a:solidFill>
          <a:prstDash val="solid"/>
          <a:miter lim="800000"/>
        </a:ln>
        <a:effectLst/>
      </dgm:spPr>
      <dgm:t>
        <a:bodyPr/>
        <a:lstStyle/>
        <a:p>
          <a:pPr marL="0" lvl="0" indent="0" algn="ctr" defTabSz="800100">
            <a:lnSpc>
              <a:spcPct val="90000"/>
            </a:lnSpc>
            <a:spcBef>
              <a:spcPct val="0"/>
            </a:spcBef>
            <a:spcAft>
              <a:spcPct val="35000"/>
            </a:spcAft>
            <a:buNone/>
          </a:pPr>
          <a:r>
            <a:rPr lang="en-US" sz="1800" kern="1200" dirty="0">
              <a:solidFill>
                <a:srgbClr val="FFFFFF"/>
              </a:solidFill>
              <a:latin typeface="Source Sans Pro" panose="020B0503030403020204" pitchFamily="34" charset="0"/>
              <a:ea typeface="Source Sans Pro" panose="020B0503030403020204" pitchFamily="34" charset="0"/>
              <a:cs typeface="+mn-cs"/>
            </a:rPr>
            <a:t>Rural Utilities Service</a:t>
          </a:r>
        </a:p>
      </dgm:t>
    </dgm:pt>
    <dgm:pt modelId="{54F398C1-D2BB-442F-B153-52136A10E8A1}" type="parTrans" cxnId="{BD4957ED-6C79-4ECC-A0D4-3B6930839FCA}">
      <dgm:prSet/>
      <dgm:spPr>
        <a:xfrm>
          <a:off x="4013790" y="1715181"/>
          <a:ext cx="2839785" cy="492855"/>
        </a:xfrm>
        <a:custGeom>
          <a:avLst/>
          <a:gdLst/>
          <a:ahLst/>
          <a:cxnLst/>
          <a:rect l="0" t="0" r="0" b="0"/>
          <a:pathLst>
            <a:path>
              <a:moveTo>
                <a:pt x="0" y="0"/>
              </a:moveTo>
              <a:lnTo>
                <a:pt x="0" y="246427"/>
              </a:lnTo>
              <a:lnTo>
                <a:pt x="2839785" y="246427"/>
              </a:lnTo>
              <a:lnTo>
                <a:pt x="2839785" y="492855"/>
              </a:lnTo>
            </a:path>
          </a:pathLst>
        </a:custGeom>
        <a:noFill/>
        <a:ln w="12700" cap="flat" cmpd="sng" algn="ctr">
          <a:solidFill>
            <a:schemeClr val="accent1">
              <a:lumMod val="50000"/>
            </a:schemeClr>
          </a:solidFill>
          <a:prstDash val="solid"/>
          <a:miter lim="800000"/>
        </a:ln>
        <a:effectLst/>
      </dgm:spPr>
      <dgm:t>
        <a:bodyPr/>
        <a:lstStyle/>
        <a:p>
          <a:endParaRPr lang="en-US"/>
        </a:p>
      </dgm:t>
    </dgm:pt>
    <dgm:pt modelId="{83C7E27E-01AD-4C40-BBB4-BFC4D291CF19}" type="sibTrans" cxnId="{BD4957ED-6C79-4ECC-A0D4-3B6930839FCA}">
      <dgm:prSet/>
      <dgm:spPr/>
      <dgm:t>
        <a:bodyPr/>
        <a:lstStyle/>
        <a:p>
          <a:endParaRPr lang="en-US"/>
        </a:p>
      </dgm:t>
    </dgm:pt>
    <dgm:pt modelId="{AFC05C48-EE22-49C5-8B89-A70FD87CAF53}" type="pres">
      <dgm:prSet presAssocID="{D32CEC68-B3DA-4B58-AE00-5CADA381B748}" presName="hierChild1" presStyleCnt="0">
        <dgm:presLayoutVars>
          <dgm:orgChart val="1"/>
          <dgm:chPref val="1"/>
          <dgm:dir/>
          <dgm:animOne val="branch"/>
          <dgm:animLvl val="lvl"/>
          <dgm:resizeHandles/>
        </dgm:presLayoutVars>
      </dgm:prSet>
      <dgm:spPr/>
    </dgm:pt>
    <dgm:pt modelId="{28769EB7-C350-4883-905F-DC50E4C9DE06}" type="pres">
      <dgm:prSet presAssocID="{ECE16AF2-0289-4D69-BD47-0EE9DBBE8E4D}" presName="hierRoot1" presStyleCnt="0">
        <dgm:presLayoutVars>
          <dgm:hierBranch val="init"/>
        </dgm:presLayoutVars>
      </dgm:prSet>
      <dgm:spPr/>
    </dgm:pt>
    <dgm:pt modelId="{2EE64F01-7210-4866-9395-4C0E4FE44BBB}" type="pres">
      <dgm:prSet presAssocID="{ECE16AF2-0289-4D69-BD47-0EE9DBBE8E4D}" presName="rootComposite1" presStyleCnt="0"/>
      <dgm:spPr/>
    </dgm:pt>
    <dgm:pt modelId="{2A611DA2-19BC-444B-B342-A6FABAD55E86}" type="pres">
      <dgm:prSet presAssocID="{ECE16AF2-0289-4D69-BD47-0EE9DBBE8E4D}" presName="rootText1" presStyleLbl="node0" presStyleIdx="0" presStyleCnt="1">
        <dgm:presLayoutVars>
          <dgm:chPref val="3"/>
        </dgm:presLayoutVars>
      </dgm:prSet>
      <dgm:spPr/>
    </dgm:pt>
    <dgm:pt modelId="{55D88649-1567-4792-B01D-714CF8D0AA2B}" type="pres">
      <dgm:prSet presAssocID="{ECE16AF2-0289-4D69-BD47-0EE9DBBE8E4D}" presName="rootConnector1" presStyleLbl="node1" presStyleIdx="0" presStyleCnt="0"/>
      <dgm:spPr/>
    </dgm:pt>
    <dgm:pt modelId="{CD6AAA33-21EB-4DDF-B6E7-3FC05BA502E3}" type="pres">
      <dgm:prSet presAssocID="{ECE16AF2-0289-4D69-BD47-0EE9DBBE8E4D}" presName="hierChild2" presStyleCnt="0"/>
      <dgm:spPr/>
    </dgm:pt>
    <dgm:pt modelId="{18032FB6-074C-42F0-95E3-6FA9B14E571A}" type="pres">
      <dgm:prSet presAssocID="{FC6D03EA-A649-4B97-B5B3-C12AF347B853}" presName="Name37" presStyleLbl="parChTrans1D2" presStyleIdx="0" presStyleCnt="3"/>
      <dgm:spPr/>
    </dgm:pt>
    <dgm:pt modelId="{491BD65B-30E9-49CF-9EC7-275198DB5D70}" type="pres">
      <dgm:prSet presAssocID="{4D0CA34D-146C-4F6E-8BAD-4D81DD1569AB}" presName="hierRoot2" presStyleCnt="0">
        <dgm:presLayoutVars>
          <dgm:hierBranch val="init"/>
        </dgm:presLayoutVars>
      </dgm:prSet>
      <dgm:spPr/>
    </dgm:pt>
    <dgm:pt modelId="{27183192-E235-408D-B4F9-7540A0B1FD3F}" type="pres">
      <dgm:prSet presAssocID="{4D0CA34D-146C-4F6E-8BAD-4D81DD1569AB}" presName="rootComposite" presStyleCnt="0"/>
      <dgm:spPr/>
    </dgm:pt>
    <dgm:pt modelId="{567A535C-7B27-4C2C-AB2A-0A48EAA2C8CA}" type="pres">
      <dgm:prSet presAssocID="{4D0CA34D-146C-4F6E-8BAD-4D81DD1569AB}" presName="rootText" presStyleLbl="node2" presStyleIdx="0" presStyleCnt="3">
        <dgm:presLayoutVars>
          <dgm:chPref val="3"/>
        </dgm:presLayoutVars>
      </dgm:prSet>
      <dgm:spPr/>
    </dgm:pt>
    <dgm:pt modelId="{2F42DDB0-9E71-4936-9F23-54DF98F66BB0}" type="pres">
      <dgm:prSet presAssocID="{4D0CA34D-146C-4F6E-8BAD-4D81DD1569AB}" presName="rootConnector" presStyleLbl="node2" presStyleIdx="0" presStyleCnt="3"/>
      <dgm:spPr/>
    </dgm:pt>
    <dgm:pt modelId="{902F01E9-607B-45F3-854B-DDB03775C63E}" type="pres">
      <dgm:prSet presAssocID="{4D0CA34D-146C-4F6E-8BAD-4D81DD1569AB}" presName="hierChild4" presStyleCnt="0"/>
      <dgm:spPr/>
    </dgm:pt>
    <dgm:pt modelId="{20F61B58-07A9-48E8-B175-D6FFBF300650}" type="pres">
      <dgm:prSet presAssocID="{4D0CA34D-146C-4F6E-8BAD-4D81DD1569AB}" presName="hierChild5" presStyleCnt="0"/>
      <dgm:spPr/>
    </dgm:pt>
    <dgm:pt modelId="{AB8A85C1-7FF4-420C-AA2D-EE77540315A3}" type="pres">
      <dgm:prSet presAssocID="{5F721C51-8DBD-49A3-BC01-0C85E5670154}" presName="Name37" presStyleLbl="parChTrans1D2" presStyleIdx="1" presStyleCnt="3"/>
      <dgm:spPr/>
    </dgm:pt>
    <dgm:pt modelId="{E657650F-2371-4731-A64C-590F0C8B55D1}" type="pres">
      <dgm:prSet presAssocID="{A1939FA1-3DA4-4732-B966-B4366303F6C1}" presName="hierRoot2" presStyleCnt="0">
        <dgm:presLayoutVars>
          <dgm:hierBranch val="init"/>
        </dgm:presLayoutVars>
      </dgm:prSet>
      <dgm:spPr/>
    </dgm:pt>
    <dgm:pt modelId="{4A5DB855-1F57-48AC-963D-AD777656959C}" type="pres">
      <dgm:prSet presAssocID="{A1939FA1-3DA4-4732-B966-B4366303F6C1}" presName="rootComposite" presStyleCnt="0"/>
      <dgm:spPr/>
    </dgm:pt>
    <dgm:pt modelId="{53F31552-F8FB-4E5E-B73F-E077A1EB79BD}" type="pres">
      <dgm:prSet presAssocID="{A1939FA1-3DA4-4732-B966-B4366303F6C1}" presName="rootText" presStyleLbl="node2" presStyleIdx="1" presStyleCnt="3">
        <dgm:presLayoutVars>
          <dgm:chPref val="3"/>
        </dgm:presLayoutVars>
      </dgm:prSet>
      <dgm:spPr/>
    </dgm:pt>
    <dgm:pt modelId="{5721456F-2786-4558-867C-3A845DFE7F12}" type="pres">
      <dgm:prSet presAssocID="{A1939FA1-3DA4-4732-B966-B4366303F6C1}" presName="rootConnector" presStyleLbl="node2" presStyleIdx="1" presStyleCnt="3"/>
      <dgm:spPr/>
    </dgm:pt>
    <dgm:pt modelId="{D86AE0C8-C1C6-4B03-A305-CB122064B38E}" type="pres">
      <dgm:prSet presAssocID="{A1939FA1-3DA4-4732-B966-B4366303F6C1}" presName="hierChild4" presStyleCnt="0"/>
      <dgm:spPr/>
    </dgm:pt>
    <dgm:pt modelId="{4E5B2F0E-5FE6-4401-8D75-8C969204A831}" type="pres">
      <dgm:prSet presAssocID="{A1939FA1-3DA4-4732-B966-B4366303F6C1}" presName="hierChild5" presStyleCnt="0"/>
      <dgm:spPr/>
    </dgm:pt>
    <dgm:pt modelId="{D1776242-4032-4CA8-956A-CB7C9CE031CC}" type="pres">
      <dgm:prSet presAssocID="{54F398C1-D2BB-442F-B153-52136A10E8A1}" presName="Name37" presStyleLbl="parChTrans1D2" presStyleIdx="2" presStyleCnt="3"/>
      <dgm:spPr/>
    </dgm:pt>
    <dgm:pt modelId="{97BE0591-E69C-4D75-A176-68665872D999}" type="pres">
      <dgm:prSet presAssocID="{4F9F75CA-7B57-4F63-9AC2-CE73132FCBE5}" presName="hierRoot2" presStyleCnt="0">
        <dgm:presLayoutVars>
          <dgm:hierBranch val="init"/>
        </dgm:presLayoutVars>
      </dgm:prSet>
      <dgm:spPr/>
    </dgm:pt>
    <dgm:pt modelId="{3D1B433C-63B3-4B8E-83F5-42920A8A211D}" type="pres">
      <dgm:prSet presAssocID="{4F9F75CA-7B57-4F63-9AC2-CE73132FCBE5}" presName="rootComposite" presStyleCnt="0"/>
      <dgm:spPr/>
    </dgm:pt>
    <dgm:pt modelId="{06910FA4-1B7B-4093-A4B0-137A724E7824}" type="pres">
      <dgm:prSet presAssocID="{4F9F75CA-7B57-4F63-9AC2-CE73132FCBE5}" presName="rootText" presStyleLbl="node2" presStyleIdx="2" presStyleCnt="3">
        <dgm:presLayoutVars>
          <dgm:chPref val="3"/>
        </dgm:presLayoutVars>
      </dgm:prSet>
      <dgm:spPr/>
    </dgm:pt>
    <dgm:pt modelId="{035B0BCF-F301-428B-ACB3-B96063559A32}" type="pres">
      <dgm:prSet presAssocID="{4F9F75CA-7B57-4F63-9AC2-CE73132FCBE5}" presName="rootConnector" presStyleLbl="node2" presStyleIdx="2" presStyleCnt="3"/>
      <dgm:spPr/>
    </dgm:pt>
    <dgm:pt modelId="{F937697F-EBB0-4DD9-8BD8-E8C43FB7429C}" type="pres">
      <dgm:prSet presAssocID="{4F9F75CA-7B57-4F63-9AC2-CE73132FCBE5}" presName="hierChild4" presStyleCnt="0"/>
      <dgm:spPr/>
    </dgm:pt>
    <dgm:pt modelId="{0FA1D5EE-4163-4783-A1B5-6B5C253BBC87}" type="pres">
      <dgm:prSet presAssocID="{4F9F75CA-7B57-4F63-9AC2-CE73132FCBE5}" presName="hierChild5" presStyleCnt="0"/>
      <dgm:spPr/>
    </dgm:pt>
    <dgm:pt modelId="{0DB25904-FB59-463E-8AB6-C7F6AFB029C1}" type="pres">
      <dgm:prSet presAssocID="{ECE16AF2-0289-4D69-BD47-0EE9DBBE8E4D}" presName="hierChild3" presStyleCnt="0"/>
      <dgm:spPr/>
    </dgm:pt>
  </dgm:ptLst>
  <dgm:cxnLst>
    <dgm:cxn modelId="{9B0E150F-42ED-4029-8F50-608A95E4DC72}" srcId="{D32CEC68-B3DA-4B58-AE00-5CADA381B748}" destId="{ECE16AF2-0289-4D69-BD47-0EE9DBBE8E4D}" srcOrd="0" destOrd="0" parTransId="{7B4012A3-B610-4843-BF50-F8EF9F8E0173}" sibTransId="{CBFE47B0-50A1-4679-8AC4-17854321CA40}"/>
    <dgm:cxn modelId="{0460FF10-E7F1-4247-B51D-68E78CA25BA5}" srcId="{ECE16AF2-0289-4D69-BD47-0EE9DBBE8E4D}" destId="{A1939FA1-3DA4-4732-B966-B4366303F6C1}" srcOrd="1" destOrd="0" parTransId="{5F721C51-8DBD-49A3-BC01-0C85E5670154}" sibTransId="{03442357-83C4-40BF-8065-065AD8239DF2}"/>
    <dgm:cxn modelId="{ED05B416-FEF8-410B-A3A7-349F00DB17F4}" type="presOf" srcId="{FC6D03EA-A649-4B97-B5B3-C12AF347B853}" destId="{18032FB6-074C-42F0-95E3-6FA9B14E571A}" srcOrd="0" destOrd="0" presId="urn:microsoft.com/office/officeart/2005/8/layout/orgChart1"/>
    <dgm:cxn modelId="{12808221-18AB-4B45-BCB9-4E7CA866A1D1}" type="presOf" srcId="{4D0CA34D-146C-4F6E-8BAD-4D81DD1569AB}" destId="{567A535C-7B27-4C2C-AB2A-0A48EAA2C8CA}" srcOrd="0" destOrd="0" presId="urn:microsoft.com/office/officeart/2005/8/layout/orgChart1"/>
    <dgm:cxn modelId="{4F89152D-FF8C-4C73-A901-EB11C533B7C1}" type="presOf" srcId="{5F721C51-8DBD-49A3-BC01-0C85E5670154}" destId="{AB8A85C1-7FF4-420C-AA2D-EE77540315A3}" srcOrd="0" destOrd="0" presId="urn:microsoft.com/office/officeart/2005/8/layout/orgChart1"/>
    <dgm:cxn modelId="{94E60D37-3997-4C76-BBFC-FB9DFE97E352}" type="presOf" srcId="{A1939FA1-3DA4-4732-B966-B4366303F6C1}" destId="{5721456F-2786-4558-867C-3A845DFE7F12}" srcOrd="1" destOrd="0" presId="urn:microsoft.com/office/officeart/2005/8/layout/orgChart1"/>
    <dgm:cxn modelId="{CE74C349-8D00-48C7-854F-B4FFC33D08A8}" type="presOf" srcId="{ECE16AF2-0289-4D69-BD47-0EE9DBBE8E4D}" destId="{55D88649-1567-4792-B01D-714CF8D0AA2B}" srcOrd="1" destOrd="0" presId="urn:microsoft.com/office/officeart/2005/8/layout/orgChart1"/>
    <dgm:cxn modelId="{0FB45D52-1F3C-4A99-84B9-EB5D2E68469C}" type="presOf" srcId="{4D0CA34D-146C-4F6E-8BAD-4D81DD1569AB}" destId="{2F42DDB0-9E71-4936-9F23-54DF98F66BB0}" srcOrd="1" destOrd="0" presId="urn:microsoft.com/office/officeart/2005/8/layout/orgChart1"/>
    <dgm:cxn modelId="{44038274-B7D0-471D-93CD-389660C96265}" type="presOf" srcId="{54F398C1-D2BB-442F-B153-52136A10E8A1}" destId="{D1776242-4032-4CA8-956A-CB7C9CE031CC}" srcOrd="0" destOrd="0" presId="urn:microsoft.com/office/officeart/2005/8/layout/orgChart1"/>
    <dgm:cxn modelId="{79C7E599-19F7-4405-8895-CDB230710C82}" type="presOf" srcId="{ECE16AF2-0289-4D69-BD47-0EE9DBBE8E4D}" destId="{2A611DA2-19BC-444B-B342-A6FABAD55E86}" srcOrd="0" destOrd="0" presId="urn:microsoft.com/office/officeart/2005/8/layout/orgChart1"/>
    <dgm:cxn modelId="{ECD01AA4-C684-43EE-AD48-13BE9A2A57E9}" type="presOf" srcId="{D32CEC68-B3DA-4B58-AE00-5CADA381B748}" destId="{AFC05C48-EE22-49C5-8B89-A70FD87CAF53}" srcOrd="0" destOrd="0" presId="urn:microsoft.com/office/officeart/2005/8/layout/orgChart1"/>
    <dgm:cxn modelId="{5BF85EB9-5891-4F3A-B4E6-D43628B79893}" type="presOf" srcId="{4F9F75CA-7B57-4F63-9AC2-CE73132FCBE5}" destId="{035B0BCF-F301-428B-ACB3-B96063559A32}" srcOrd="1" destOrd="0" presId="urn:microsoft.com/office/officeart/2005/8/layout/orgChart1"/>
    <dgm:cxn modelId="{A95334D5-7FB6-4085-A7CB-7DD13598EFE3}" srcId="{ECE16AF2-0289-4D69-BD47-0EE9DBBE8E4D}" destId="{4D0CA34D-146C-4F6E-8BAD-4D81DD1569AB}" srcOrd="0" destOrd="0" parTransId="{FC6D03EA-A649-4B97-B5B3-C12AF347B853}" sibTransId="{1E914204-06A0-4092-8A32-7BC65EC06399}"/>
    <dgm:cxn modelId="{2991B5E5-692C-4436-9B3E-32DB763225F5}" type="presOf" srcId="{4F9F75CA-7B57-4F63-9AC2-CE73132FCBE5}" destId="{06910FA4-1B7B-4093-A4B0-137A724E7824}" srcOrd="0" destOrd="0" presId="urn:microsoft.com/office/officeart/2005/8/layout/orgChart1"/>
    <dgm:cxn modelId="{C58996E8-5DCE-46AB-BA6B-CA2E5914E983}" type="presOf" srcId="{A1939FA1-3DA4-4732-B966-B4366303F6C1}" destId="{53F31552-F8FB-4E5E-B73F-E077A1EB79BD}" srcOrd="0" destOrd="0" presId="urn:microsoft.com/office/officeart/2005/8/layout/orgChart1"/>
    <dgm:cxn modelId="{BD4957ED-6C79-4ECC-A0D4-3B6930839FCA}" srcId="{ECE16AF2-0289-4D69-BD47-0EE9DBBE8E4D}" destId="{4F9F75CA-7B57-4F63-9AC2-CE73132FCBE5}" srcOrd="2" destOrd="0" parTransId="{54F398C1-D2BB-442F-B153-52136A10E8A1}" sibTransId="{83C7E27E-01AD-4C40-BBB4-BFC4D291CF19}"/>
    <dgm:cxn modelId="{1F2D06AB-0F29-44E6-8A13-51D01BA3A96D}" type="presParOf" srcId="{AFC05C48-EE22-49C5-8B89-A70FD87CAF53}" destId="{28769EB7-C350-4883-905F-DC50E4C9DE06}" srcOrd="0" destOrd="0" presId="urn:microsoft.com/office/officeart/2005/8/layout/orgChart1"/>
    <dgm:cxn modelId="{0F146150-2657-47BF-9077-4CD6D1FA175C}" type="presParOf" srcId="{28769EB7-C350-4883-905F-DC50E4C9DE06}" destId="{2EE64F01-7210-4866-9395-4C0E4FE44BBB}" srcOrd="0" destOrd="0" presId="urn:microsoft.com/office/officeart/2005/8/layout/orgChart1"/>
    <dgm:cxn modelId="{2CE9A60A-B6F4-4A00-AD68-0625F5E2D648}" type="presParOf" srcId="{2EE64F01-7210-4866-9395-4C0E4FE44BBB}" destId="{2A611DA2-19BC-444B-B342-A6FABAD55E86}" srcOrd="0" destOrd="0" presId="urn:microsoft.com/office/officeart/2005/8/layout/orgChart1"/>
    <dgm:cxn modelId="{03053CDD-8954-47B9-9A08-9FBE001E759C}" type="presParOf" srcId="{2EE64F01-7210-4866-9395-4C0E4FE44BBB}" destId="{55D88649-1567-4792-B01D-714CF8D0AA2B}" srcOrd="1" destOrd="0" presId="urn:microsoft.com/office/officeart/2005/8/layout/orgChart1"/>
    <dgm:cxn modelId="{F75D5A14-4090-4306-BBF5-04214EABA481}" type="presParOf" srcId="{28769EB7-C350-4883-905F-DC50E4C9DE06}" destId="{CD6AAA33-21EB-4DDF-B6E7-3FC05BA502E3}" srcOrd="1" destOrd="0" presId="urn:microsoft.com/office/officeart/2005/8/layout/orgChart1"/>
    <dgm:cxn modelId="{222E0A1E-D19C-4FD7-8C7A-8A1A0CBA1C89}" type="presParOf" srcId="{CD6AAA33-21EB-4DDF-B6E7-3FC05BA502E3}" destId="{18032FB6-074C-42F0-95E3-6FA9B14E571A}" srcOrd="0" destOrd="0" presId="urn:microsoft.com/office/officeart/2005/8/layout/orgChart1"/>
    <dgm:cxn modelId="{D759F60E-4688-4DEF-A923-93404BC1CBBF}" type="presParOf" srcId="{CD6AAA33-21EB-4DDF-B6E7-3FC05BA502E3}" destId="{491BD65B-30E9-49CF-9EC7-275198DB5D70}" srcOrd="1" destOrd="0" presId="urn:microsoft.com/office/officeart/2005/8/layout/orgChart1"/>
    <dgm:cxn modelId="{ACC06F25-9D69-48EC-A248-88C64617EAE2}" type="presParOf" srcId="{491BD65B-30E9-49CF-9EC7-275198DB5D70}" destId="{27183192-E235-408D-B4F9-7540A0B1FD3F}" srcOrd="0" destOrd="0" presId="urn:microsoft.com/office/officeart/2005/8/layout/orgChart1"/>
    <dgm:cxn modelId="{44EE23C1-FBC8-4670-93FB-2B885CF58255}" type="presParOf" srcId="{27183192-E235-408D-B4F9-7540A0B1FD3F}" destId="{567A535C-7B27-4C2C-AB2A-0A48EAA2C8CA}" srcOrd="0" destOrd="0" presId="urn:microsoft.com/office/officeart/2005/8/layout/orgChart1"/>
    <dgm:cxn modelId="{556FB8C9-AAB9-4995-BC7A-721C5D8086D2}" type="presParOf" srcId="{27183192-E235-408D-B4F9-7540A0B1FD3F}" destId="{2F42DDB0-9E71-4936-9F23-54DF98F66BB0}" srcOrd="1" destOrd="0" presId="urn:microsoft.com/office/officeart/2005/8/layout/orgChart1"/>
    <dgm:cxn modelId="{50869B67-6379-474D-8100-9912F87FBA5A}" type="presParOf" srcId="{491BD65B-30E9-49CF-9EC7-275198DB5D70}" destId="{902F01E9-607B-45F3-854B-DDB03775C63E}" srcOrd="1" destOrd="0" presId="urn:microsoft.com/office/officeart/2005/8/layout/orgChart1"/>
    <dgm:cxn modelId="{C04F62D8-8D39-4963-A51E-A9559BB6363F}" type="presParOf" srcId="{491BD65B-30E9-49CF-9EC7-275198DB5D70}" destId="{20F61B58-07A9-48E8-B175-D6FFBF300650}" srcOrd="2" destOrd="0" presId="urn:microsoft.com/office/officeart/2005/8/layout/orgChart1"/>
    <dgm:cxn modelId="{4BE34B42-2558-4998-9094-EAF9BC595801}" type="presParOf" srcId="{CD6AAA33-21EB-4DDF-B6E7-3FC05BA502E3}" destId="{AB8A85C1-7FF4-420C-AA2D-EE77540315A3}" srcOrd="2" destOrd="0" presId="urn:microsoft.com/office/officeart/2005/8/layout/orgChart1"/>
    <dgm:cxn modelId="{218ABE0B-F978-4E44-AC8F-C8427BB41850}" type="presParOf" srcId="{CD6AAA33-21EB-4DDF-B6E7-3FC05BA502E3}" destId="{E657650F-2371-4731-A64C-590F0C8B55D1}" srcOrd="3" destOrd="0" presId="urn:microsoft.com/office/officeart/2005/8/layout/orgChart1"/>
    <dgm:cxn modelId="{91868A50-3542-4872-991C-38C6961A6F11}" type="presParOf" srcId="{E657650F-2371-4731-A64C-590F0C8B55D1}" destId="{4A5DB855-1F57-48AC-963D-AD777656959C}" srcOrd="0" destOrd="0" presId="urn:microsoft.com/office/officeart/2005/8/layout/orgChart1"/>
    <dgm:cxn modelId="{3991B93C-773F-474F-BD47-D4056F067AB1}" type="presParOf" srcId="{4A5DB855-1F57-48AC-963D-AD777656959C}" destId="{53F31552-F8FB-4E5E-B73F-E077A1EB79BD}" srcOrd="0" destOrd="0" presId="urn:microsoft.com/office/officeart/2005/8/layout/orgChart1"/>
    <dgm:cxn modelId="{24060C25-A650-498E-9888-0176E0238A0B}" type="presParOf" srcId="{4A5DB855-1F57-48AC-963D-AD777656959C}" destId="{5721456F-2786-4558-867C-3A845DFE7F12}" srcOrd="1" destOrd="0" presId="urn:microsoft.com/office/officeart/2005/8/layout/orgChart1"/>
    <dgm:cxn modelId="{5DEF0A11-FE16-4371-965B-B6FC11FFF7C2}" type="presParOf" srcId="{E657650F-2371-4731-A64C-590F0C8B55D1}" destId="{D86AE0C8-C1C6-4B03-A305-CB122064B38E}" srcOrd="1" destOrd="0" presId="urn:microsoft.com/office/officeart/2005/8/layout/orgChart1"/>
    <dgm:cxn modelId="{C6BFF948-3784-4635-BC3D-96089CC52957}" type="presParOf" srcId="{E657650F-2371-4731-A64C-590F0C8B55D1}" destId="{4E5B2F0E-5FE6-4401-8D75-8C969204A831}" srcOrd="2" destOrd="0" presId="urn:microsoft.com/office/officeart/2005/8/layout/orgChart1"/>
    <dgm:cxn modelId="{7918B68D-8F9B-4731-87A5-47A094A00DC1}" type="presParOf" srcId="{CD6AAA33-21EB-4DDF-B6E7-3FC05BA502E3}" destId="{D1776242-4032-4CA8-956A-CB7C9CE031CC}" srcOrd="4" destOrd="0" presId="urn:microsoft.com/office/officeart/2005/8/layout/orgChart1"/>
    <dgm:cxn modelId="{B67968A7-709C-4F33-94D9-1A0DBF557FAE}" type="presParOf" srcId="{CD6AAA33-21EB-4DDF-B6E7-3FC05BA502E3}" destId="{97BE0591-E69C-4D75-A176-68665872D999}" srcOrd="5" destOrd="0" presId="urn:microsoft.com/office/officeart/2005/8/layout/orgChart1"/>
    <dgm:cxn modelId="{F9B3A2F2-C17B-4AB5-ADA6-526DD998A076}" type="presParOf" srcId="{97BE0591-E69C-4D75-A176-68665872D999}" destId="{3D1B433C-63B3-4B8E-83F5-42920A8A211D}" srcOrd="0" destOrd="0" presId="urn:microsoft.com/office/officeart/2005/8/layout/orgChart1"/>
    <dgm:cxn modelId="{005F469F-32A6-4561-AB90-D46D0CAD4F14}" type="presParOf" srcId="{3D1B433C-63B3-4B8E-83F5-42920A8A211D}" destId="{06910FA4-1B7B-4093-A4B0-137A724E7824}" srcOrd="0" destOrd="0" presId="urn:microsoft.com/office/officeart/2005/8/layout/orgChart1"/>
    <dgm:cxn modelId="{3E8F76E8-1E86-4125-9444-AAB18DC78B60}" type="presParOf" srcId="{3D1B433C-63B3-4B8E-83F5-42920A8A211D}" destId="{035B0BCF-F301-428B-ACB3-B96063559A32}" srcOrd="1" destOrd="0" presId="urn:microsoft.com/office/officeart/2005/8/layout/orgChart1"/>
    <dgm:cxn modelId="{5580BCB0-515D-46A9-B2D8-876572279D35}" type="presParOf" srcId="{97BE0591-E69C-4D75-A176-68665872D999}" destId="{F937697F-EBB0-4DD9-8BD8-E8C43FB7429C}" srcOrd="1" destOrd="0" presId="urn:microsoft.com/office/officeart/2005/8/layout/orgChart1"/>
    <dgm:cxn modelId="{237B4FEF-33C3-495C-9480-3B1C0C7AAF8E}" type="presParOf" srcId="{97BE0591-E69C-4D75-A176-68665872D999}" destId="{0FA1D5EE-4163-4783-A1B5-6B5C253BBC87}" srcOrd="2" destOrd="0" presId="urn:microsoft.com/office/officeart/2005/8/layout/orgChart1"/>
    <dgm:cxn modelId="{DA043F02-1B91-490A-98D0-68B73277B00D}" type="presParOf" srcId="{28769EB7-C350-4883-905F-DC50E4C9DE06}" destId="{0DB25904-FB59-463E-8AB6-C7F6AFB029C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776242-4032-4CA8-956A-CB7C9CE031CC}">
      <dsp:nvSpPr>
        <dsp:cNvPr id="0" name=""/>
        <dsp:cNvSpPr/>
      </dsp:nvSpPr>
      <dsp:spPr>
        <a:xfrm>
          <a:off x="4361792" y="1879038"/>
          <a:ext cx="3086000" cy="535586"/>
        </a:xfrm>
        <a:custGeom>
          <a:avLst/>
          <a:gdLst/>
          <a:ahLst/>
          <a:cxnLst/>
          <a:rect l="0" t="0" r="0" b="0"/>
          <a:pathLst>
            <a:path>
              <a:moveTo>
                <a:pt x="0" y="0"/>
              </a:moveTo>
              <a:lnTo>
                <a:pt x="0" y="246427"/>
              </a:lnTo>
              <a:lnTo>
                <a:pt x="2839785" y="246427"/>
              </a:lnTo>
              <a:lnTo>
                <a:pt x="2839785" y="492855"/>
              </a:lnTo>
            </a:path>
          </a:pathLst>
        </a:custGeom>
        <a:noFill/>
        <a:ln w="12700" cap="flat" cmpd="sng" algn="ctr">
          <a:solidFill>
            <a:schemeClr val="accent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AB8A85C1-7FF4-420C-AA2D-EE77540315A3}">
      <dsp:nvSpPr>
        <dsp:cNvPr id="0" name=""/>
        <dsp:cNvSpPr/>
      </dsp:nvSpPr>
      <dsp:spPr>
        <a:xfrm>
          <a:off x="4316072" y="1879038"/>
          <a:ext cx="91440" cy="535586"/>
        </a:xfrm>
        <a:custGeom>
          <a:avLst/>
          <a:gdLst/>
          <a:ahLst/>
          <a:cxnLst/>
          <a:rect l="0" t="0" r="0" b="0"/>
          <a:pathLst>
            <a:path>
              <a:moveTo>
                <a:pt x="45720" y="0"/>
              </a:moveTo>
              <a:lnTo>
                <a:pt x="45720" y="492855"/>
              </a:lnTo>
            </a:path>
          </a:pathLst>
        </a:custGeom>
        <a:noFill/>
        <a:ln w="12700" cap="flat" cmpd="sng" algn="ctr">
          <a:solidFill>
            <a:schemeClr val="accent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18032FB6-074C-42F0-95E3-6FA9B14E571A}">
      <dsp:nvSpPr>
        <dsp:cNvPr id="0" name=""/>
        <dsp:cNvSpPr/>
      </dsp:nvSpPr>
      <dsp:spPr>
        <a:xfrm>
          <a:off x="1275792" y="1879038"/>
          <a:ext cx="3086000" cy="535586"/>
        </a:xfrm>
        <a:custGeom>
          <a:avLst/>
          <a:gdLst/>
          <a:ahLst/>
          <a:cxnLst/>
          <a:rect l="0" t="0" r="0" b="0"/>
          <a:pathLst>
            <a:path>
              <a:moveTo>
                <a:pt x="2839785" y="0"/>
              </a:moveTo>
              <a:lnTo>
                <a:pt x="2839785" y="246427"/>
              </a:lnTo>
              <a:lnTo>
                <a:pt x="0" y="246427"/>
              </a:lnTo>
              <a:lnTo>
                <a:pt x="0" y="492855"/>
              </a:lnTo>
            </a:path>
          </a:pathLst>
        </a:custGeom>
        <a:noFill/>
        <a:ln w="12700" cap="flat" cmpd="sng" algn="ctr">
          <a:solidFill>
            <a:schemeClr val="accent1">
              <a:lumMod val="50000"/>
            </a:schemeClr>
          </a:solidFill>
          <a:prstDash val="solid"/>
          <a:miter lim="800000"/>
        </a:ln>
        <a:effectLst/>
      </dsp:spPr>
      <dsp:style>
        <a:lnRef idx="2">
          <a:scrgbClr r="0" g="0" b="0"/>
        </a:lnRef>
        <a:fillRef idx="0">
          <a:scrgbClr r="0" g="0" b="0"/>
        </a:fillRef>
        <a:effectRef idx="0">
          <a:scrgbClr r="0" g="0" b="0"/>
        </a:effectRef>
        <a:fontRef idx="minor"/>
      </dsp:style>
    </dsp:sp>
    <dsp:sp modelId="{2A611DA2-19BC-444B-B342-A6FABAD55E86}">
      <dsp:nvSpPr>
        <dsp:cNvPr id="0" name=""/>
        <dsp:cNvSpPr/>
      </dsp:nvSpPr>
      <dsp:spPr>
        <a:xfrm>
          <a:off x="3086585" y="603831"/>
          <a:ext cx="2550413" cy="1275206"/>
        </a:xfrm>
        <a:prstGeom prst="rect">
          <a:avLst/>
        </a:prstGeom>
        <a:solidFill>
          <a:schemeClr val="accent1">
            <a:lumMod val="50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rgbClr val="FFFFFF"/>
              </a:solidFill>
              <a:latin typeface="Source Sans Pro" panose="020B0604020202020204" pitchFamily="34" charset="0"/>
              <a:ea typeface="+mn-ea"/>
              <a:cs typeface="+mn-cs"/>
            </a:rPr>
            <a:t>Rural Development</a:t>
          </a:r>
        </a:p>
      </dsp:txBody>
      <dsp:txXfrm>
        <a:off x="3086585" y="603831"/>
        <a:ext cx="2550413" cy="1275206"/>
      </dsp:txXfrm>
    </dsp:sp>
    <dsp:sp modelId="{567A535C-7B27-4C2C-AB2A-0A48EAA2C8CA}">
      <dsp:nvSpPr>
        <dsp:cNvPr id="0" name=""/>
        <dsp:cNvSpPr/>
      </dsp:nvSpPr>
      <dsp:spPr>
        <a:xfrm>
          <a:off x="585" y="2414624"/>
          <a:ext cx="2550413" cy="1275206"/>
        </a:xfrm>
        <a:prstGeom prst="rect">
          <a:avLst/>
        </a:prstGeom>
        <a:solidFill>
          <a:schemeClr val="accent1">
            <a:lumMod val="75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ts val="600"/>
            </a:spcAft>
            <a:buNone/>
          </a:pPr>
          <a:r>
            <a:rPr lang="en-US" sz="1800" kern="1200" dirty="0">
              <a:solidFill>
                <a:srgbClr val="FFFFFF"/>
              </a:solidFill>
              <a:latin typeface="Source Sans Pro" panose="020B0503030403020204" pitchFamily="34" charset="0"/>
              <a:ea typeface="Source Sans Pro" panose="020B0503030403020204" pitchFamily="34" charset="0"/>
              <a:cs typeface="+mn-cs"/>
            </a:rPr>
            <a:t>Rural Business-Cooperative Service</a:t>
          </a:r>
        </a:p>
      </dsp:txBody>
      <dsp:txXfrm>
        <a:off x="585" y="2414624"/>
        <a:ext cx="2550413" cy="1275206"/>
      </dsp:txXfrm>
    </dsp:sp>
    <dsp:sp modelId="{53F31552-F8FB-4E5E-B73F-E077A1EB79BD}">
      <dsp:nvSpPr>
        <dsp:cNvPr id="0" name=""/>
        <dsp:cNvSpPr/>
      </dsp:nvSpPr>
      <dsp:spPr>
        <a:xfrm>
          <a:off x="3086585" y="2414624"/>
          <a:ext cx="2550413" cy="1275206"/>
        </a:xfrm>
        <a:prstGeom prst="rect">
          <a:avLst/>
        </a:prstGeom>
        <a:solidFill>
          <a:schemeClr val="accent1">
            <a:lumMod val="75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FFFFFF"/>
              </a:solidFill>
              <a:latin typeface="Source Sans Pro" panose="020B0503030403020204" pitchFamily="34" charset="0"/>
              <a:ea typeface="Source Sans Pro" panose="020B0503030403020204" pitchFamily="34" charset="0"/>
              <a:cs typeface="+mn-cs"/>
            </a:rPr>
            <a:t>Rural Housing Service</a:t>
          </a:r>
        </a:p>
      </dsp:txBody>
      <dsp:txXfrm>
        <a:off x="3086585" y="2414624"/>
        <a:ext cx="2550413" cy="1275206"/>
      </dsp:txXfrm>
    </dsp:sp>
    <dsp:sp modelId="{06910FA4-1B7B-4093-A4B0-137A724E7824}">
      <dsp:nvSpPr>
        <dsp:cNvPr id="0" name=""/>
        <dsp:cNvSpPr/>
      </dsp:nvSpPr>
      <dsp:spPr>
        <a:xfrm>
          <a:off x="6172585" y="2414624"/>
          <a:ext cx="2550413" cy="1275206"/>
        </a:xfrm>
        <a:prstGeom prst="rect">
          <a:avLst/>
        </a:prstGeom>
        <a:solidFill>
          <a:schemeClr val="accent1">
            <a:lumMod val="75000"/>
          </a:schemeClr>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FFFFFF"/>
              </a:solidFill>
              <a:latin typeface="Source Sans Pro" panose="020B0503030403020204" pitchFamily="34" charset="0"/>
              <a:ea typeface="Source Sans Pro" panose="020B0503030403020204" pitchFamily="34" charset="0"/>
              <a:cs typeface="+mn-cs"/>
            </a:rPr>
            <a:t>Rural Utilities Service</a:t>
          </a:r>
        </a:p>
      </dsp:txBody>
      <dsp:txXfrm>
        <a:off x="6172585" y="2414624"/>
        <a:ext cx="2550413" cy="127520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B00F8FF0-80EA-8D46-ADCE-C172378CB1FD}" type="datetimeFigureOut">
              <a:rPr lang="en-US" smtClean="0"/>
              <a:t>4/19/2022</a:t>
            </a:fld>
            <a:endParaRPr lang="en-US" dirty="0"/>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73754"/>
            <a:ext cx="7437120" cy="2760346"/>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1EEA0FA1-ADE9-0647-BE3D-7CA3179F4500}" type="slidenum">
              <a:rPr lang="en-US" smtClean="0"/>
              <a:t>‹#›</a:t>
            </a:fld>
            <a:endParaRPr lang="en-US" dirty="0"/>
          </a:p>
        </p:txBody>
      </p:sp>
    </p:spTree>
    <p:extLst>
      <p:ext uri="{BB962C8B-B14F-4D97-AF65-F5344CB8AC3E}">
        <p14:creationId xmlns:p14="http://schemas.microsoft.com/office/powerpoint/2010/main" val="22792291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9E69FE-F523-43C8-9366-8E7E64874CD0}" type="slidenum">
              <a:rPr lang="en-US" smtClean="0"/>
              <a:t>1</a:t>
            </a:fld>
            <a:endParaRPr lang="en-US" dirty="0"/>
          </a:p>
        </p:txBody>
      </p:sp>
    </p:spTree>
    <p:extLst>
      <p:ext uri="{BB962C8B-B14F-4D97-AF65-F5344CB8AC3E}">
        <p14:creationId xmlns:p14="http://schemas.microsoft.com/office/powerpoint/2010/main" val="3191309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14385-6168-4D66-B817-2D3DC74FDEEB}" type="slidenum">
              <a:rPr lang="en-US" smtClean="0"/>
              <a:t>10</a:t>
            </a:fld>
            <a:endParaRPr lang="en-US" dirty="0"/>
          </a:p>
        </p:txBody>
      </p:sp>
    </p:spTree>
    <p:extLst>
      <p:ext uri="{BB962C8B-B14F-4D97-AF65-F5344CB8AC3E}">
        <p14:creationId xmlns:p14="http://schemas.microsoft.com/office/powerpoint/2010/main" val="2983939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14385-6168-4D66-B817-2D3DC74FDEEB}" type="slidenum">
              <a:rPr lang="en-US" smtClean="0"/>
              <a:t>11</a:t>
            </a:fld>
            <a:endParaRPr lang="en-US" dirty="0"/>
          </a:p>
        </p:txBody>
      </p:sp>
    </p:spTree>
    <p:extLst>
      <p:ext uri="{BB962C8B-B14F-4D97-AF65-F5344CB8AC3E}">
        <p14:creationId xmlns:p14="http://schemas.microsoft.com/office/powerpoint/2010/main" val="807339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12</a:t>
            </a:fld>
            <a:endParaRPr lang="en-US" dirty="0"/>
          </a:p>
        </p:txBody>
      </p:sp>
    </p:spTree>
    <p:extLst>
      <p:ext uri="{BB962C8B-B14F-4D97-AF65-F5344CB8AC3E}">
        <p14:creationId xmlns:p14="http://schemas.microsoft.com/office/powerpoint/2010/main" val="3902349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13</a:t>
            </a:fld>
            <a:endParaRPr lang="en-US" dirty="0"/>
          </a:p>
        </p:txBody>
      </p:sp>
    </p:spTree>
    <p:extLst>
      <p:ext uri="{BB962C8B-B14F-4D97-AF65-F5344CB8AC3E}">
        <p14:creationId xmlns:p14="http://schemas.microsoft.com/office/powerpoint/2010/main" val="1140584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14385-6168-4D66-B817-2D3DC74FDEEB}" type="slidenum">
              <a:rPr lang="en-US" smtClean="0"/>
              <a:t>14</a:t>
            </a:fld>
            <a:endParaRPr lang="en-US" dirty="0"/>
          </a:p>
        </p:txBody>
      </p:sp>
    </p:spTree>
    <p:extLst>
      <p:ext uri="{BB962C8B-B14F-4D97-AF65-F5344CB8AC3E}">
        <p14:creationId xmlns:p14="http://schemas.microsoft.com/office/powerpoint/2010/main" val="4285633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14385-6168-4D66-B817-2D3DC74FDEEB}" type="slidenum">
              <a:rPr lang="en-US" smtClean="0"/>
              <a:t>15</a:t>
            </a:fld>
            <a:endParaRPr lang="en-US" dirty="0"/>
          </a:p>
        </p:txBody>
      </p:sp>
    </p:spTree>
    <p:extLst>
      <p:ext uri="{BB962C8B-B14F-4D97-AF65-F5344CB8AC3E}">
        <p14:creationId xmlns:p14="http://schemas.microsoft.com/office/powerpoint/2010/main" val="1789410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14385-6168-4D66-B817-2D3DC74FDEEB}" type="slidenum">
              <a:rPr lang="en-US" smtClean="0"/>
              <a:t>16</a:t>
            </a:fld>
            <a:endParaRPr lang="en-US" dirty="0"/>
          </a:p>
        </p:txBody>
      </p:sp>
    </p:spTree>
    <p:extLst>
      <p:ext uri="{BB962C8B-B14F-4D97-AF65-F5344CB8AC3E}">
        <p14:creationId xmlns:p14="http://schemas.microsoft.com/office/powerpoint/2010/main" val="3585771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17</a:t>
            </a:fld>
            <a:endParaRPr lang="en-US" dirty="0"/>
          </a:p>
        </p:txBody>
      </p:sp>
    </p:spTree>
    <p:extLst>
      <p:ext uri="{BB962C8B-B14F-4D97-AF65-F5344CB8AC3E}">
        <p14:creationId xmlns:p14="http://schemas.microsoft.com/office/powerpoint/2010/main" val="3852978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14385-6168-4D66-B817-2D3DC74FDEEB}" type="slidenum">
              <a:rPr lang="en-US" smtClean="0"/>
              <a:t>18</a:t>
            </a:fld>
            <a:endParaRPr lang="en-US" dirty="0"/>
          </a:p>
        </p:txBody>
      </p:sp>
    </p:spTree>
    <p:extLst>
      <p:ext uri="{BB962C8B-B14F-4D97-AF65-F5344CB8AC3E}">
        <p14:creationId xmlns:p14="http://schemas.microsoft.com/office/powerpoint/2010/main" val="2713740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14385-6168-4D66-B817-2D3DC74FDEEB}" type="slidenum">
              <a:rPr lang="en-US" smtClean="0"/>
              <a:t>19</a:t>
            </a:fld>
            <a:endParaRPr lang="en-US" dirty="0"/>
          </a:p>
        </p:txBody>
      </p:sp>
    </p:spTree>
    <p:extLst>
      <p:ext uri="{BB962C8B-B14F-4D97-AF65-F5344CB8AC3E}">
        <p14:creationId xmlns:p14="http://schemas.microsoft.com/office/powerpoint/2010/main" val="3322315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2</a:t>
            </a:fld>
            <a:endParaRPr lang="en-US" dirty="0"/>
          </a:p>
        </p:txBody>
      </p:sp>
    </p:spTree>
    <p:extLst>
      <p:ext uri="{BB962C8B-B14F-4D97-AF65-F5344CB8AC3E}">
        <p14:creationId xmlns:p14="http://schemas.microsoft.com/office/powerpoint/2010/main" val="2813202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14385-6168-4D66-B817-2D3DC74FDEEB}" type="slidenum">
              <a:rPr lang="en-US" smtClean="0"/>
              <a:t>20</a:t>
            </a:fld>
            <a:endParaRPr lang="en-US" dirty="0"/>
          </a:p>
        </p:txBody>
      </p:sp>
    </p:spTree>
    <p:extLst>
      <p:ext uri="{BB962C8B-B14F-4D97-AF65-F5344CB8AC3E}">
        <p14:creationId xmlns:p14="http://schemas.microsoft.com/office/powerpoint/2010/main" val="581868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21</a:t>
            </a:fld>
            <a:endParaRPr lang="en-US" dirty="0"/>
          </a:p>
        </p:txBody>
      </p:sp>
    </p:spTree>
    <p:extLst>
      <p:ext uri="{BB962C8B-B14F-4D97-AF65-F5344CB8AC3E}">
        <p14:creationId xmlns:p14="http://schemas.microsoft.com/office/powerpoint/2010/main" val="3643402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22</a:t>
            </a:fld>
            <a:endParaRPr lang="en-US" dirty="0"/>
          </a:p>
        </p:txBody>
      </p:sp>
    </p:spTree>
    <p:extLst>
      <p:ext uri="{BB962C8B-B14F-4D97-AF65-F5344CB8AC3E}">
        <p14:creationId xmlns:p14="http://schemas.microsoft.com/office/powerpoint/2010/main" val="4232752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3</a:t>
            </a:fld>
            <a:endParaRPr lang="en-US" dirty="0"/>
          </a:p>
        </p:txBody>
      </p:sp>
    </p:spTree>
    <p:extLst>
      <p:ext uri="{BB962C8B-B14F-4D97-AF65-F5344CB8AC3E}">
        <p14:creationId xmlns:p14="http://schemas.microsoft.com/office/powerpoint/2010/main" val="2893427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4</a:t>
            </a:fld>
            <a:endParaRPr lang="en-US" dirty="0"/>
          </a:p>
        </p:txBody>
      </p:sp>
    </p:spTree>
    <p:extLst>
      <p:ext uri="{BB962C8B-B14F-4D97-AF65-F5344CB8AC3E}">
        <p14:creationId xmlns:p14="http://schemas.microsoft.com/office/powerpoint/2010/main" val="1488778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5</a:t>
            </a:fld>
            <a:endParaRPr lang="en-US" dirty="0"/>
          </a:p>
        </p:txBody>
      </p:sp>
    </p:spTree>
    <p:extLst>
      <p:ext uri="{BB962C8B-B14F-4D97-AF65-F5344CB8AC3E}">
        <p14:creationId xmlns:p14="http://schemas.microsoft.com/office/powerpoint/2010/main" val="1225095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6</a:t>
            </a:fld>
            <a:endParaRPr lang="en-US" dirty="0"/>
          </a:p>
        </p:txBody>
      </p:sp>
    </p:spTree>
    <p:extLst>
      <p:ext uri="{BB962C8B-B14F-4D97-AF65-F5344CB8AC3E}">
        <p14:creationId xmlns:p14="http://schemas.microsoft.com/office/powerpoint/2010/main" val="3850119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EA0FA1-ADE9-0647-BE3D-7CA3179F4500}" type="slidenum">
              <a:rPr lang="en-US" smtClean="0"/>
              <a:t>7</a:t>
            </a:fld>
            <a:endParaRPr lang="en-US" dirty="0"/>
          </a:p>
        </p:txBody>
      </p:sp>
    </p:spTree>
    <p:extLst>
      <p:ext uri="{BB962C8B-B14F-4D97-AF65-F5344CB8AC3E}">
        <p14:creationId xmlns:p14="http://schemas.microsoft.com/office/powerpoint/2010/main" val="4109556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14385-6168-4D66-B817-2D3DC74FDEEB}" type="slidenum">
              <a:rPr lang="en-US" smtClean="0"/>
              <a:t>8</a:t>
            </a:fld>
            <a:endParaRPr lang="en-US" dirty="0"/>
          </a:p>
        </p:txBody>
      </p:sp>
    </p:spTree>
    <p:extLst>
      <p:ext uri="{BB962C8B-B14F-4D97-AF65-F5344CB8AC3E}">
        <p14:creationId xmlns:p14="http://schemas.microsoft.com/office/powerpoint/2010/main" val="1398163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14385-6168-4D66-B817-2D3DC74FDEEB}" type="slidenum">
              <a:rPr lang="en-US" smtClean="0"/>
              <a:t>9</a:t>
            </a:fld>
            <a:endParaRPr lang="en-US" dirty="0"/>
          </a:p>
        </p:txBody>
      </p:sp>
    </p:spTree>
    <p:extLst>
      <p:ext uri="{BB962C8B-B14F-4D97-AF65-F5344CB8AC3E}">
        <p14:creationId xmlns:p14="http://schemas.microsoft.com/office/powerpoint/2010/main" val="13613623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3BFEAF4-02AA-0F40-BFF3-2A525266F72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b="-790"/>
          <a:stretch/>
        </p:blipFill>
        <p:spPr>
          <a:xfrm>
            <a:off x="0" y="1"/>
            <a:ext cx="12192001" cy="4540330"/>
          </a:xfrm>
          <a:prstGeom prst="rect">
            <a:avLst/>
          </a:prstGeom>
        </p:spPr>
      </p:pic>
      <p:pic>
        <p:nvPicPr>
          <p:cNvPr id="4" name="Picture 3" descr="A close up of a logo&#10;&#10;Description automatically generated">
            <a:extLst>
              <a:ext uri="{FF2B5EF4-FFF2-40B4-BE49-F238E27FC236}">
                <a16:creationId xmlns:a16="http://schemas.microsoft.com/office/drawing/2014/main" id="{AC1D5D76-8FDE-D54E-B67E-1CF2D13E05F6}"/>
              </a:ext>
            </a:extLst>
          </p:cNvPr>
          <p:cNvPicPr>
            <a:picLocks noChangeAspect="1"/>
          </p:cNvPicPr>
          <p:nvPr userDrawn="1"/>
        </p:nvPicPr>
        <p:blipFill>
          <a:blip r:embed="rId3"/>
          <a:stretch>
            <a:fillRect/>
          </a:stretch>
        </p:blipFill>
        <p:spPr>
          <a:xfrm>
            <a:off x="0" y="4470399"/>
            <a:ext cx="12192000" cy="2387600"/>
          </a:xfrm>
          <a:prstGeom prst="rect">
            <a:avLst/>
          </a:prstGeom>
        </p:spPr>
      </p:pic>
      <p:sp>
        <p:nvSpPr>
          <p:cNvPr id="17" name="Title 1">
            <a:extLst>
              <a:ext uri="{FF2B5EF4-FFF2-40B4-BE49-F238E27FC236}">
                <a16:creationId xmlns:a16="http://schemas.microsoft.com/office/drawing/2014/main" id="{2EF410E2-CBF8-7442-8069-B84D7FB890A8}"/>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8" name="Subtitle 2">
            <a:extLst>
              <a:ext uri="{FF2B5EF4-FFF2-40B4-BE49-F238E27FC236}">
                <a16:creationId xmlns:a16="http://schemas.microsoft.com/office/drawing/2014/main" id="{64BECC53-DE7F-0F4F-8D29-154B7C8B9FE6}"/>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274144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1">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CEE57E3-D030-3647-98A4-94A3EF863B0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Picture 13" descr="A close up of a logo&#10;&#10;Description automatically generated">
            <a:extLst>
              <a:ext uri="{FF2B5EF4-FFF2-40B4-BE49-F238E27FC236}">
                <a16:creationId xmlns:a16="http://schemas.microsoft.com/office/drawing/2014/main" id="{F4C094D2-B527-9740-9605-C3C2352F8030}"/>
              </a:ext>
            </a:extLst>
          </p:cNvPr>
          <p:cNvPicPr>
            <a:picLocks noChangeAspect="1"/>
          </p:cNvPicPr>
          <p:nvPr userDrawn="1"/>
        </p:nvPicPr>
        <p:blipFill rotWithShape="1">
          <a:blip r:embed="rId3"/>
          <a:srcRect b="74479"/>
          <a:stretch/>
        </p:blipFill>
        <p:spPr>
          <a:xfrm>
            <a:off x="0" y="0"/>
            <a:ext cx="12192000" cy="1750258"/>
          </a:xfrm>
          <a:prstGeom prst="rect">
            <a:avLst/>
          </a:prstGeom>
        </p:spPr>
      </p:pic>
      <p:sp>
        <p:nvSpPr>
          <p:cNvPr id="2" name="Title 1">
            <a:extLst>
              <a:ext uri="{FF2B5EF4-FFF2-40B4-BE49-F238E27FC236}">
                <a16:creationId xmlns:a16="http://schemas.microsoft.com/office/drawing/2014/main" id="{D3091E0A-35E3-8047-B62E-E7DB7B1319E2}"/>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dirty="0"/>
          </a:p>
        </p:txBody>
      </p:sp>
    </p:spTree>
    <p:extLst>
      <p:ext uri="{BB962C8B-B14F-4D97-AF65-F5344CB8AC3E}">
        <p14:creationId xmlns:p14="http://schemas.microsoft.com/office/powerpoint/2010/main" val="3479888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63391934-47CE-984D-9759-E3A6F9D7CDC1}"/>
              </a:ext>
            </a:extLst>
          </p:cNvPr>
          <p:cNvPicPr>
            <a:picLocks noChangeAspect="1"/>
          </p:cNvPicPr>
          <p:nvPr userDrawn="1"/>
        </p:nvPicPr>
        <p:blipFill>
          <a:blip r:embed="rId2"/>
          <a:stretch>
            <a:fillRect/>
          </a:stretch>
        </p:blipFill>
        <p:spPr>
          <a:xfrm>
            <a:off x="0" y="0"/>
            <a:ext cx="12192000" cy="1765300"/>
          </a:xfrm>
          <a:prstGeom prst="rect">
            <a:avLst/>
          </a:prstGeom>
        </p:spPr>
      </p:pic>
      <p:sp>
        <p:nvSpPr>
          <p:cNvPr id="9" name="Rectangle 8">
            <a:extLst>
              <a:ext uri="{FF2B5EF4-FFF2-40B4-BE49-F238E27FC236}">
                <a16:creationId xmlns:a16="http://schemas.microsoft.com/office/drawing/2014/main" id="{D61ABFE1-3896-CD45-A87D-3DA4DFCE489D}"/>
              </a:ext>
            </a:extLst>
          </p:cNvPr>
          <p:cNvSpPr/>
          <p:nvPr userDrawn="1"/>
        </p:nvSpPr>
        <p:spPr>
          <a:xfrm>
            <a:off x="0" y="-2"/>
            <a:ext cx="12192000" cy="1750259"/>
          </a:xfrm>
          <a:prstGeom prst="rect">
            <a:avLst/>
          </a:prstGeom>
          <a:solidFill>
            <a:srgbClr val="16254C">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5CB8C75-089E-284F-BF0C-EB78761405BD}"/>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dirty="0"/>
          </a:p>
        </p:txBody>
      </p:sp>
      <p:sp>
        <p:nvSpPr>
          <p:cNvPr id="10" name="Title 1">
            <a:extLst>
              <a:ext uri="{FF2B5EF4-FFF2-40B4-BE49-F238E27FC236}">
                <a16:creationId xmlns:a16="http://schemas.microsoft.com/office/drawing/2014/main" id="{A703AEF7-F590-D544-8496-ABE8662B6EF0}"/>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354946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3">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C782F7-EE6C-F34D-9B9A-A71E3179B42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7F941CA1-C3B8-0745-8AFD-4A7A6D44D2B1}"/>
              </a:ext>
            </a:extLst>
          </p:cNvPr>
          <p:cNvSpPr>
            <a:spLocks noGrp="1"/>
          </p:cNvSpPr>
          <p:nvPr>
            <p:ph type="sldNum" sz="quarter" idx="12"/>
          </p:nvPr>
        </p:nvSpPr>
        <p:spPr>
          <a:xfrm>
            <a:off x="8610600" y="6356350"/>
            <a:ext cx="2743200" cy="365125"/>
          </a:xfrm>
          <a:prstGeom prst="rect">
            <a:avLst/>
          </a:prstGeom>
        </p:spPr>
        <p:txBody>
          <a:bodyPr/>
          <a:lstStyle/>
          <a:p>
            <a:fld id="{262BAFDC-492D-CB4D-B02A-4A44B4604C8A}" type="slidenum">
              <a:rPr lang="en-US" smtClean="0"/>
              <a:t>‹#›</a:t>
            </a:fld>
            <a:endParaRPr lang="en-US" dirty="0"/>
          </a:p>
        </p:txBody>
      </p:sp>
      <p:sp>
        <p:nvSpPr>
          <p:cNvPr id="11" name="Content Placeholder 2">
            <a:extLst>
              <a:ext uri="{FF2B5EF4-FFF2-40B4-BE49-F238E27FC236}">
                <a16:creationId xmlns:a16="http://schemas.microsoft.com/office/drawing/2014/main" id="{61435897-19FB-8A47-B753-A3F4E087F40C}"/>
              </a:ext>
            </a:extLst>
          </p:cNvPr>
          <p:cNvSpPr>
            <a:spLocks noGrp="1"/>
          </p:cNvSpPr>
          <p:nvPr>
            <p:ph idx="1"/>
          </p:nvPr>
        </p:nvSpPr>
        <p:spPr>
          <a:xfrm>
            <a:off x="838200" y="1979543"/>
            <a:ext cx="10515600" cy="4741931"/>
          </a:xfrm>
          <a:prstGeom prst="rect">
            <a:avLst/>
          </a:prstGeom>
        </p:spPr>
        <p:txBody>
          <a:bodyPr/>
          <a:lstStyle>
            <a:lvl1pPr>
              <a:defRPr sz="1800"/>
            </a:lvl1pPr>
            <a:lvl2pPr>
              <a:defRPr sz="1600"/>
            </a:lvl2pPr>
            <a:lvl3pPr>
              <a:defRPr sz="1400"/>
            </a:lvl3pPr>
            <a:lvl4pPr>
              <a:defRPr sz="1200"/>
            </a:lvl4pPr>
            <a:lvl5pPr>
              <a:defRPr sz="11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itle 1">
            <a:extLst>
              <a:ext uri="{FF2B5EF4-FFF2-40B4-BE49-F238E27FC236}">
                <a16:creationId xmlns:a16="http://schemas.microsoft.com/office/drawing/2014/main" id="{2F31BF77-AE00-1242-BA44-6C474D089F76}"/>
              </a:ext>
            </a:extLst>
          </p:cNvPr>
          <p:cNvSpPr>
            <a:spLocks noGrp="1"/>
          </p:cNvSpPr>
          <p:nvPr>
            <p:ph type="title"/>
          </p:nvPr>
        </p:nvSpPr>
        <p:spPr>
          <a:xfrm>
            <a:off x="838200" y="424695"/>
            <a:ext cx="10515600" cy="1325563"/>
          </a:xfrm>
          <a:prstGeom prst="rect">
            <a:avLst/>
          </a:prstGeom>
        </p:spPr>
        <p:txBody>
          <a:bodyPr>
            <a:normAutofit/>
          </a:bodyPr>
          <a:lstStyle>
            <a:lvl1pPr>
              <a:defRPr sz="2800">
                <a:solidFill>
                  <a:schemeClr val="accent1">
                    <a:lumMod val="50000"/>
                  </a:schemeClr>
                </a:solidFill>
              </a:defRPr>
            </a:lvl1pPr>
          </a:lstStyle>
          <a:p>
            <a:r>
              <a:rPr lang="en-US" dirty="0"/>
              <a:t>Click to edit Master title style</a:t>
            </a:r>
          </a:p>
        </p:txBody>
      </p:sp>
    </p:spTree>
    <p:extLst>
      <p:ext uri="{BB962C8B-B14F-4D97-AF65-F5344CB8AC3E}">
        <p14:creationId xmlns:p14="http://schemas.microsoft.com/office/powerpoint/2010/main" val="3962154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1">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54C2ABA9-5C4D-CB43-BB22-06756DE8CACB}"/>
              </a:ext>
            </a:extLst>
          </p:cNvPr>
          <p:cNvPicPr>
            <a:picLocks noChangeAspect="1"/>
          </p:cNvPicPr>
          <p:nvPr userDrawn="1"/>
        </p:nvPicPr>
        <p:blipFill rotWithShape="1">
          <a:blip r:embed="rId2"/>
          <a:srcRect l="59479" t="92682" b="3"/>
          <a:stretch/>
        </p:blipFill>
        <p:spPr>
          <a:xfrm>
            <a:off x="7251698" y="6356348"/>
            <a:ext cx="4940302" cy="501652"/>
          </a:xfrm>
          <a:prstGeom prst="rect">
            <a:avLst/>
          </a:prstGeom>
        </p:spPr>
      </p:pic>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1"/>
            <a:ext cx="4940300" cy="6356349"/>
          </a:xfrm>
          <a:prstGeom prst="rect">
            <a:avLst/>
          </a:prstGeom>
        </p:spPr>
        <p:txBody>
          <a:bodyPr/>
          <a:lstStyle/>
          <a:p>
            <a:endParaRPr lang="en-US" dirty="0"/>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2513267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2">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09F5A4F-D933-A144-B5A8-E90EFA9B2838}"/>
              </a:ext>
            </a:extLst>
          </p:cNvPr>
          <p:cNvSpPr>
            <a:spLocks noGrp="1"/>
          </p:cNvSpPr>
          <p:nvPr>
            <p:ph type="pic" sz="quarter" idx="13"/>
          </p:nvPr>
        </p:nvSpPr>
        <p:spPr>
          <a:xfrm>
            <a:off x="7251700" y="0"/>
            <a:ext cx="4940300" cy="6356350"/>
          </a:xfrm>
          <a:prstGeom prst="rect">
            <a:avLst/>
          </a:prstGeom>
        </p:spPr>
        <p:txBody>
          <a:bodyPr/>
          <a:lstStyle/>
          <a:p>
            <a:endParaRPr lang="en-US" dirty="0"/>
          </a:p>
        </p:txBody>
      </p:sp>
      <p:pic>
        <p:nvPicPr>
          <p:cNvPr id="6" name="Picture 5" descr="A close up of a logo&#10;&#10;Description automatically generated">
            <a:extLst>
              <a:ext uri="{FF2B5EF4-FFF2-40B4-BE49-F238E27FC236}">
                <a16:creationId xmlns:a16="http://schemas.microsoft.com/office/drawing/2014/main" id="{C7733AF9-8907-974C-9A57-1ADEA4A79F51}"/>
              </a:ext>
            </a:extLst>
          </p:cNvPr>
          <p:cNvPicPr>
            <a:picLocks noChangeAspect="1"/>
          </p:cNvPicPr>
          <p:nvPr userDrawn="1"/>
        </p:nvPicPr>
        <p:blipFill>
          <a:blip r:embed="rId2"/>
          <a:stretch>
            <a:fillRect/>
          </a:stretch>
        </p:blipFill>
        <p:spPr>
          <a:xfrm>
            <a:off x="0" y="6356350"/>
            <a:ext cx="12192000" cy="501650"/>
          </a:xfrm>
          <a:prstGeom prst="rect">
            <a:avLst/>
          </a:prstGeom>
        </p:spPr>
      </p:pic>
      <p:sp>
        <p:nvSpPr>
          <p:cNvPr id="4" name="Rectangle 3">
            <a:extLst>
              <a:ext uri="{FF2B5EF4-FFF2-40B4-BE49-F238E27FC236}">
                <a16:creationId xmlns:a16="http://schemas.microsoft.com/office/drawing/2014/main" id="{E18A9605-9059-0A48-A054-AE711B4FB4D4}"/>
              </a:ext>
            </a:extLst>
          </p:cNvPr>
          <p:cNvSpPr/>
          <p:nvPr userDrawn="1"/>
        </p:nvSpPr>
        <p:spPr>
          <a:xfrm>
            <a:off x="0" y="6356350"/>
            <a:ext cx="12192000" cy="501650"/>
          </a:xfrm>
          <a:prstGeom prst="rect">
            <a:avLst/>
          </a:prstGeom>
          <a:solidFill>
            <a:srgbClr val="16254C">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26FEB6D-8189-8641-8F08-BA2ABC003E5D}"/>
              </a:ext>
            </a:extLst>
          </p:cNvPr>
          <p:cNvSpPr>
            <a:spLocks noGrp="1"/>
          </p:cNvSpPr>
          <p:nvPr>
            <p:ph type="title"/>
          </p:nvPr>
        </p:nvSpPr>
        <p:spPr>
          <a:xfrm>
            <a:off x="838200" y="365125"/>
            <a:ext cx="5905500" cy="1325563"/>
          </a:xfrm>
          <a:prstGeom prst="rect">
            <a:avLst/>
          </a:prstGeom>
        </p:spPr>
        <p:txBody>
          <a:bodyPr/>
          <a:lstStyle>
            <a:lvl1pPr>
              <a:defRPr>
                <a:solidFill>
                  <a:schemeClr val="accent1">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860CD08-6C04-7A41-BF25-E80EB1CD684F}"/>
              </a:ext>
            </a:extLst>
          </p:cNvPr>
          <p:cNvSpPr>
            <a:spLocks noGrp="1"/>
          </p:cNvSpPr>
          <p:nvPr>
            <p:ph sz="half" idx="1"/>
          </p:nvPr>
        </p:nvSpPr>
        <p:spPr>
          <a:xfrm>
            <a:off x="838200" y="1825625"/>
            <a:ext cx="5905500" cy="40671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993806C1-98B6-AD4E-8AD0-3AF139A4849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37312498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3">
    <p:spTree>
      <p:nvGrpSpPr>
        <p:cNvPr id="1" name=""/>
        <p:cNvGrpSpPr/>
        <p:nvPr/>
      </p:nvGrpSpPr>
      <p:grpSpPr>
        <a:xfrm>
          <a:off x="0" y="0"/>
          <a:ext cx="0" cy="0"/>
          <a:chOff x="0" y="0"/>
          <a:chExt cx="0" cy="0"/>
        </a:xfrm>
      </p:grpSpPr>
      <p:sp>
        <p:nvSpPr>
          <p:cNvPr id="11" name="Picture Placeholder 12">
            <a:extLst>
              <a:ext uri="{FF2B5EF4-FFF2-40B4-BE49-F238E27FC236}">
                <a16:creationId xmlns:a16="http://schemas.microsoft.com/office/drawing/2014/main" id="{CC366260-8083-2548-BA95-D85664324D3F}"/>
              </a:ext>
            </a:extLst>
          </p:cNvPr>
          <p:cNvSpPr>
            <a:spLocks noGrp="1"/>
          </p:cNvSpPr>
          <p:nvPr>
            <p:ph type="pic" sz="quarter" idx="13"/>
          </p:nvPr>
        </p:nvSpPr>
        <p:spPr>
          <a:xfrm>
            <a:off x="0" y="0"/>
            <a:ext cx="12192000" cy="6858000"/>
          </a:xfrm>
          <a:prstGeom prst="rect">
            <a:avLst/>
          </a:prstGeom>
        </p:spPr>
        <p:txBody>
          <a:bodyPr/>
          <a:lstStyle/>
          <a:p>
            <a:endParaRPr lang="en-US" dirty="0"/>
          </a:p>
        </p:txBody>
      </p:sp>
      <p:sp>
        <p:nvSpPr>
          <p:cNvPr id="7" name="Title 1">
            <a:extLst>
              <a:ext uri="{FF2B5EF4-FFF2-40B4-BE49-F238E27FC236}">
                <a16:creationId xmlns:a16="http://schemas.microsoft.com/office/drawing/2014/main" id="{CF71EE2B-514B-9D42-80E4-8AB43D2CAD24}"/>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pic>
        <p:nvPicPr>
          <p:cNvPr id="10" name="Picture 9">
            <a:extLst>
              <a:ext uri="{FF2B5EF4-FFF2-40B4-BE49-F238E27FC236}">
                <a16:creationId xmlns:a16="http://schemas.microsoft.com/office/drawing/2014/main" id="{5092ABCC-341C-7248-8E34-542281419E7A}"/>
              </a:ext>
            </a:extLst>
          </p:cNvPr>
          <p:cNvPicPr>
            <a:picLocks noChangeAspect="1"/>
          </p:cNvPicPr>
          <p:nvPr userDrawn="1"/>
        </p:nvPicPr>
        <p:blipFill>
          <a:blip r:embed="rId2"/>
          <a:stretch>
            <a:fillRect/>
          </a:stretch>
        </p:blipFill>
        <p:spPr>
          <a:xfrm>
            <a:off x="462555" y="600107"/>
            <a:ext cx="2317715" cy="360533"/>
          </a:xfrm>
          <a:prstGeom prst="rect">
            <a:avLst/>
          </a:prstGeom>
        </p:spPr>
      </p:pic>
    </p:spTree>
    <p:extLst>
      <p:ext uri="{BB962C8B-B14F-4D97-AF65-F5344CB8AC3E}">
        <p14:creationId xmlns:p14="http://schemas.microsoft.com/office/powerpoint/2010/main" val="2020675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BD8A282C-2988-BA45-BD8C-80F9F82D3E9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72204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0E5F2B0-C193-554C-9238-7E2DFB5E1F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4691" t="19285" r="4593"/>
          <a:stretch/>
        </p:blipFill>
        <p:spPr>
          <a:xfrm>
            <a:off x="4966982" y="0"/>
            <a:ext cx="7236438" cy="6858000"/>
          </a:xfrm>
          <a:prstGeom prst="rect">
            <a:avLst/>
          </a:prstGeom>
        </p:spPr>
      </p:pic>
      <p:pic>
        <p:nvPicPr>
          <p:cNvPr id="3" name="Picture 2" descr="A close up of a logo&#10;&#10;Description automatically generated">
            <a:extLst>
              <a:ext uri="{FF2B5EF4-FFF2-40B4-BE49-F238E27FC236}">
                <a16:creationId xmlns:a16="http://schemas.microsoft.com/office/drawing/2014/main" id="{2DAEC8C4-B877-0F46-846D-C9C1FA07FEB8}"/>
              </a:ext>
            </a:extLst>
          </p:cNvPr>
          <p:cNvPicPr>
            <a:picLocks noChangeAspect="1"/>
          </p:cNvPicPr>
          <p:nvPr userDrawn="1"/>
        </p:nvPicPr>
        <p:blipFill>
          <a:blip r:embed="rId3"/>
          <a:stretch>
            <a:fillRect/>
          </a:stretch>
        </p:blipFill>
        <p:spPr>
          <a:xfrm>
            <a:off x="0" y="0"/>
            <a:ext cx="4978400" cy="6858000"/>
          </a:xfrm>
          <a:prstGeom prst="rect">
            <a:avLst/>
          </a:prstGeom>
        </p:spPr>
      </p:pic>
      <p:sp>
        <p:nvSpPr>
          <p:cNvPr id="7" name="Title 1">
            <a:extLst>
              <a:ext uri="{FF2B5EF4-FFF2-40B4-BE49-F238E27FC236}">
                <a16:creationId xmlns:a16="http://schemas.microsoft.com/office/drawing/2014/main" id="{CF71EE2B-514B-9D42-80E4-8AB43D2CAD24}"/>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8" name="Subtitle 2">
            <a:extLst>
              <a:ext uri="{FF2B5EF4-FFF2-40B4-BE49-F238E27FC236}">
                <a16:creationId xmlns:a16="http://schemas.microsoft.com/office/drawing/2014/main" id="{336070D6-7920-8742-99EC-5A781BE18ECA}"/>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47985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82AF25-4275-3F46-B8CA-C6A24024FF71}"/>
              </a:ext>
            </a:extLst>
          </p:cNvPr>
          <p:cNvPicPr>
            <a:picLocks noChangeAspect="1"/>
          </p:cNvPicPr>
          <p:nvPr userDrawn="1"/>
        </p:nvPicPr>
        <p:blipFill rotWithShape="1">
          <a:blip r:embed="rId2"/>
          <a:srcRect t="18834" b="23309"/>
          <a:stretch/>
        </p:blipFill>
        <p:spPr>
          <a:xfrm>
            <a:off x="0" y="0"/>
            <a:ext cx="12192000" cy="4753232"/>
          </a:xfrm>
          <a:prstGeom prst="rect">
            <a:avLst/>
          </a:prstGeom>
        </p:spPr>
      </p:pic>
      <p:pic>
        <p:nvPicPr>
          <p:cNvPr id="5" name="Picture 4" descr="A close up of a logo&#10;&#10;Description automatically generated">
            <a:extLst>
              <a:ext uri="{FF2B5EF4-FFF2-40B4-BE49-F238E27FC236}">
                <a16:creationId xmlns:a16="http://schemas.microsoft.com/office/drawing/2014/main" id="{E9DE76A6-E7A3-7743-BDF6-D05CAAAA1B35}"/>
              </a:ext>
            </a:extLst>
          </p:cNvPr>
          <p:cNvPicPr>
            <a:picLocks noChangeAspect="1"/>
          </p:cNvPicPr>
          <p:nvPr userDrawn="1"/>
        </p:nvPicPr>
        <p:blipFill>
          <a:blip r:embed="rId3"/>
          <a:stretch>
            <a:fillRect/>
          </a:stretch>
        </p:blipFill>
        <p:spPr>
          <a:xfrm>
            <a:off x="0" y="4483100"/>
            <a:ext cx="12192000" cy="2374900"/>
          </a:xfrm>
          <a:prstGeom prst="rect">
            <a:avLst/>
          </a:prstGeom>
        </p:spPr>
      </p:pic>
      <p:sp>
        <p:nvSpPr>
          <p:cNvPr id="10" name="Title 1">
            <a:extLst>
              <a:ext uri="{FF2B5EF4-FFF2-40B4-BE49-F238E27FC236}">
                <a16:creationId xmlns:a16="http://schemas.microsoft.com/office/drawing/2014/main" id="{E32D002B-C9C4-9A4B-9D0D-2936FB142FFD}"/>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2" name="Subtitle 2">
            <a:extLst>
              <a:ext uri="{FF2B5EF4-FFF2-40B4-BE49-F238E27FC236}">
                <a16:creationId xmlns:a16="http://schemas.microsoft.com/office/drawing/2014/main" id="{B73E9337-8CBC-884D-9720-2A957246F060}"/>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14022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234DC1-2E79-3E48-A720-5E9E02FE87E3}"/>
              </a:ext>
            </a:extLst>
          </p:cNvPr>
          <p:cNvPicPr>
            <a:picLocks noChangeAspect="1"/>
          </p:cNvPicPr>
          <p:nvPr userDrawn="1"/>
        </p:nvPicPr>
        <p:blipFill rotWithShape="1">
          <a:blip r:embed="rId2"/>
          <a:srcRect l="-1273" t="397" r="5251" b="3977"/>
          <a:stretch/>
        </p:blipFill>
        <p:spPr>
          <a:xfrm>
            <a:off x="1972590" y="0"/>
            <a:ext cx="10219410" cy="6858000"/>
          </a:xfrm>
          <a:prstGeom prst="rect">
            <a:avLst/>
          </a:prstGeom>
        </p:spPr>
      </p:pic>
      <p:pic>
        <p:nvPicPr>
          <p:cNvPr id="4" name="Picture 3" descr="A close up of a logo&#10;&#10;Description automatically generated">
            <a:extLst>
              <a:ext uri="{FF2B5EF4-FFF2-40B4-BE49-F238E27FC236}">
                <a16:creationId xmlns:a16="http://schemas.microsoft.com/office/drawing/2014/main" id="{584842D5-17F3-4949-B96D-21D0FCE1E3FE}"/>
              </a:ext>
            </a:extLst>
          </p:cNvPr>
          <p:cNvPicPr>
            <a:picLocks noChangeAspect="1"/>
          </p:cNvPicPr>
          <p:nvPr userDrawn="1"/>
        </p:nvPicPr>
        <p:blipFill>
          <a:blip r:embed="rId3"/>
          <a:stretch>
            <a:fillRect/>
          </a:stretch>
        </p:blipFill>
        <p:spPr>
          <a:xfrm>
            <a:off x="0" y="0"/>
            <a:ext cx="4978400" cy="6858000"/>
          </a:xfrm>
          <a:prstGeom prst="rect">
            <a:avLst/>
          </a:prstGeom>
        </p:spPr>
      </p:pic>
      <p:sp>
        <p:nvSpPr>
          <p:cNvPr id="8" name="Title 1">
            <a:extLst>
              <a:ext uri="{FF2B5EF4-FFF2-40B4-BE49-F238E27FC236}">
                <a16:creationId xmlns:a16="http://schemas.microsoft.com/office/drawing/2014/main" id="{DAF91141-382F-DD4B-8EED-C66B47DB8500}"/>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10" name="Subtitle 2">
            <a:extLst>
              <a:ext uri="{FF2B5EF4-FFF2-40B4-BE49-F238E27FC236}">
                <a16:creationId xmlns:a16="http://schemas.microsoft.com/office/drawing/2014/main" id="{78146838-73F6-5F41-BC5E-6D3D77C06339}"/>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1457181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F3752A-EBC1-B84E-8A15-AA1B368F8B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4531360"/>
          </a:xfrm>
          <a:prstGeom prst="rect">
            <a:avLst/>
          </a:prstGeom>
        </p:spPr>
      </p:pic>
      <p:pic>
        <p:nvPicPr>
          <p:cNvPr id="10" name="Picture 9" descr="A close up of a logo&#10;&#10;Description automatically generated">
            <a:extLst>
              <a:ext uri="{FF2B5EF4-FFF2-40B4-BE49-F238E27FC236}">
                <a16:creationId xmlns:a16="http://schemas.microsoft.com/office/drawing/2014/main" id="{96A61AA0-9DC2-2240-A7DF-F0AFD5D9B949}"/>
              </a:ext>
            </a:extLst>
          </p:cNvPr>
          <p:cNvPicPr>
            <a:picLocks noChangeAspect="1"/>
          </p:cNvPicPr>
          <p:nvPr userDrawn="1"/>
        </p:nvPicPr>
        <p:blipFill>
          <a:blip r:embed="rId3"/>
          <a:stretch>
            <a:fillRect/>
          </a:stretch>
        </p:blipFill>
        <p:spPr>
          <a:xfrm>
            <a:off x="0" y="4470399"/>
            <a:ext cx="12192000" cy="2387600"/>
          </a:xfrm>
          <a:prstGeom prst="rect">
            <a:avLst/>
          </a:prstGeom>
        </p:spPr>
      </p:pic>
      <p:pic>
        <p:nvPicPr>
          <p:cNvPr id="9" name="Picture 8" descr="A close up of a logo&#10;&#10;Description automatically generated">
            <a:extLst>
              <a:ext uri="{FF2B5EF4-FFF2-40B4-BE49-F238E27FC236}">
                <a16:creationId xmlns:a16="http://schemas.microsoft.com/office/drawing/2014/main" id="{344306AA-03E9-5640-A45B-64EF9C78A1A9}"/>
              </a:ext>
            </a:extLst>
          </p:cNvPr>
          <p:cNvPicPr>
            <a:picLocks noChangeAspect="1"/>
          </p:cNvPicPr>
          <p:nvPr userDrawn="1"/>
        </p:nvPicPr>
        <p:blipFill>
          <a:blip r:embed="rId4"/>
          <a:stretch>
            <a:fillRect/>
          </a:stretch>
        </p:blipFill>
        <p:spPr>
          <a:xfrm>
            <a:off x="0" y="4470400"/>
            <a:ext cx="12192000" cy="2387600"/>
          </a:xfrm>
          <a:prstGeom prst="rect">
            <a:avLst/>
          </a:prstGeom>
        </p:spPr>
      </p:pic>
      <p:sp>
        <p:nvSpPr>
          <p:cNvPr id="14" name="Title 1">
            <a:extLst>
              <a:ext uri="{FF2B5EF4-FFF2-40B4-BE49-F238E27FC236}">
                <a16:creationId xmlns:a16="http://schemas.microsoft.com/office/drawing/2014/main" id="{9B781210-C851-894B-A7FC-84BCC6EEB26B}"/>
              </a:ext>
            </a:extLst>
          </p:cNvPr>
          <p:cNvSpPr>
            <a:spLocks noGrp="1"/>
          </p:cNvSpPr>
          <p:nvPr>
            <p:ph type="ctrTitle"/>
          </p:nvPr>
        </p:nvSpPr>
        <p:spPr>
          <a:xfrm>
            <a:off x="4880238" y="4831424"/>
            <a:ext cx="6841861" cy="867123"/>
          </a:xfrm>
          <a:prstGeom prst="rect">
            <a:avLst/>
          </a:prstGeom>
        </p:spPr>
        <p:txBody>
          <a:bodyPr anchor="t">
            <a:noAutofit/>
          </a:bodyPr>
          <a:lstStyle>
            <a:lvl1pPr algn="l">
              <a:defRPr sz="3600">
                <a:solidFill>
                  <a:schemeClr val="bg1"/>
                </a:solidFill>
              </a:defRPr>
            </a:lvl1pPr>
          </a:lstStyle>
          <a:p>
            <a:r>
              <a:rPr lang="en-US" dirty="0"/>
              <a:t>Click to edit Master title style</a:t>
            </a:r>
          </a:p>
        </p:txBody>
      </p:sp>
      <p:sp>
        <p:nvSpPr>
          <p:cNvPr id="15" name="Subtitle 2">
            <a:extLst>
              <a:ext uri="{FF2B5EF4-FFF2-40B4-BE49-F238E27FC236}">
                <a16:creationId xmlns:a16="http://schemas.microsoft.com/office/drawing/2014/main" id="{170B05C5-F7EA-4D4E-BD7E-769BEB0BB8B9}"/>
              </a:ext>
            </a:extLst>
          </p:cNvPr>
          <p:cNvSpPr>
            <a:spLocks noGrp="1"/>
          </p:cNvSpPr>
          <p:nvPr>
            <p:ph type="subTitle" idx="1"/>
          </p:nvPr>
        </p:nvSpPr>
        <p:spPr>
          <a:xfrm>
            <a:off x="4880238" y="5486140"/>
            <a:ext cx="6841861" cy="503500"/>
          </a:xfrm>
          <a:prstGeom prst="rect">
            <a:avLst/>
          </a:prstGeom>
        </p:spPr>
        <p:txBody>
          <a:bodyPr anchor="t">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a:extLst>
              <a:ext uri="{FF2B5EF4-FFF2-40B4-BE49-F238E27FC236}">
                <a16:creationId xmlns:a16="http://schemas.microsoft.com/office/drawing/2014/main" id="{E4D257CE-80DB-C040-B3A5-26E0D98F5E12}"/>
              </a:ext>
            </a:extLst>
          </p:cNvPr>
          <p:cNvPicPr>
            <a:picLocks noChangeAspect="1"/>
          </p:cNvPicPr>
          <p:nvPr userDrawn="1"/>
        </p:nvPicPr>
        <p:blipFill>
          <a:blip r:embed="rId5"/>
          <a:stretch>
            <a:fillRect/>
          </a:stretch>
        </p:blipFill>
        <p:spPr>
          <a:xfrm>
            <a:off x="462555" y="6108278"/>
            <a:ext cx="2317715" cy="360533"/>
          </a:xfrm>
          <a:prstGeom prst="rect">
            <a:avLst/>
          </a:prstGeom>
        </p:spPr>
      </p:pic>
    </p:spTree>
    <p:extLst>
      <p:ext uri="{BB962C8B-B14F-4D97-AF65-F5344CB8AC3E}">
        <p14:creationId xmlns:p14="http://schemas.microsoft.com/office/powerpoint/2010/main" val="2536282882"/>
      </p:ext>
    </p:extLst>
  </p:cSld>
  <p:clrMapOvr>
    <a:masterClrMapping/>
  </p:clrMapOvr>
  <p:extLst>
    <p:ext uri="{DCECCB84-F9BA-43D5-87BE-67443E8EF086}">
      <p15:sldGuideLst xmlns:p15="http://schemas.microsoft.com/office/powerpoint/2012/main">
        <p15:guide id="1" orient="horz" pos="405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1FEFC3F-B00D-A44B-A432-8B26DBE8B21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482"/>
          <a:stretch/>
        </p:blipFill>
        <p:spPr>
          <a:xfrm>
            <a:off x="4536322" y="0"/>
            <a:ext cx="7655678" cy="6858000"/>
          </a:xfrm>
          <a:prstGeom prst="rect">
            <a:avLst/>
          </a:prstGeom>
        </p:spPr>
      </p:pic>
      <p:pic>
        <p:nvPicPr>
          <p:cNvPr id="11" name="Picture 10" descr="A close up of a logo&#10;&#10;Description automatically generated">
            <a:extLst>
              <a:ext uri="{FF2B5EF4-FFF2-40B4-BE49-F238E27FC236}">
                <a16:creationId xmlns:a16="http://schemas.microsoft.com/office/drawing/2014/main" id="{2AD5E130-6363-1D46-889E-9476E8609527}"/>
              </a:ext>
            </a:extLst>
          </p:cNvPr>
          <p:cNvPicPr>
            <a:picLocks noChangeAspect="1"/>
          </p:cNvPicPr>
          <p:nvPr userDrawn="1"/>
        </p:nvPicPr>
        <p:blipFill>
          <a:blip r:embed="rId3"/>
          <a:stretch>
            <a:fillRect/>
          </a:stretch>
        </p:blipFill>
        <p:spPr>
          <a:xfrm>
            <a:off x="0" y="0"/>
            <a:ext cx="4978400" cy="6858000"/>
          </a:xfrm>
          <a:prstGeom prst="rect">
            <a:avLst/>
          </a:prstGeom>
        </p:spPr>
      </p:pic>
      <p:sp>
        <p:nvSpPr>
          <p:cNvPr id="7" name="Title 1">
            <a:extLst>
              <a:ext uri="{FF2B5EF4-FFF2-40B4-BE49-F238E27FC236}">
                <a16:creationId xmlns:a16="http://schemas.microsoft.com/office/drawing/2014/main" id="{AF357FD3-999F-B44E-B067-85FC9A629087}"/>
              </a:ext>
            </a:extLst>
          </p:cNvPr>
          <p:cNvSpPr>
            <a:spLocks noGrp="1"/>
          </p:cNvSpPr>
          <p:nvPr>
            <p:ph type="ctrTitle" hasCustomPrompt="1"/>
          </p:nvPr>
        </p:nvSpPr>
        <p:spPr>
          <a:xfrm>
            <a:off x="354720" y="1984763"/>
            <a:ext cx="3699523" cy="2078528"/>
          </a:xfrm>
          <a:prstGeom prst="rect">
            <a:avLst/>
          </a:prstGeom>
        </p:spPr>
        <p:txBody>
          <a:bodyPr anchor="b">
            <a:normAutofit/>
          </a:bodyPr>
          <a:lstStyle>
            <a:lvl1pPr algn="l">
              <a:defRPr sz="3600">
                <a:solidFill>
                  <a:schemeClr val="bg1"/>
                </a:solidFill>
              </a:defRPr>
            </a:lvl1pPr>
          </a:lstStyle>
          <a:p>
            <a:r>
              <a:rPr lang="en-US" dirty="0"/>
              <a:t>Click to edit Master </a:t>
            </a:r>
            <a:br>
              <a:rPr lang="en-US" dirty="0"/>
            </a:br>
            <a:r>
              <a:rPr lang="en-US" dirty="0"/>
              <a:t>title style</a:t>
            </a:r>
          </a:p>
        </p:txBody>
      </p:sp>
      <p:sp>
        <p:nvSpPr>
          <p:cNvPr id="8" name="Subtitle 2">
            <a:extLst>
              <a:ext uri="{FF2B5EF4-FFF2-40B4-BE49-F238E27FC236}">
                <a16:creationId xmlns:a16="http://schemas.microsoft.com/office/drawing/2014/main" id="{DF9F3B64-ACC8-ED43-A3A0-D07E3A4935EC}"/>
              </a:ext>
            </a:extLst>
          </p:cNvPr>
          <p:cNvSpPr>
            <a:spLocks noGrp="1"/>
          </p:cNvSpPr>
          <p:nvPr>
            <p:ph type="subTitle" idx="1"/>
          </p:nvPr>
        </p:nvSpPr>
        <p:spPr>
          <a:xfrm>
            <a:off x="371345" y="4159821"/>
            <a:ext cx="3699523" cy="1038777"/>
          </a:xfrm>
          <a:prstGeom prst="rect">
            <a:avLst/>
          </a:prstGeom>
        </p:spPr>
        <p:txBody>
          <a:bodyPr>
            <a:normAutofit/>
          </a:bodyPr>
          <a:lstStyle>
            <a:lvl1pPr marL="0" indent="0" algn="l">
              <a:buNone/>
              <a:defRPr sz="17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424614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55C18F7E-14DB-1F44-85A0-21FEF466DDF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1399293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4E8AE17D-E90B-A846-BEDE-DAC9A6F0549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3725442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A9EBF2-3E01-5747-A6DA-391F1E67684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29498A-9AA1-6246-828C-D8B12C2AA9D0}"/>
              </a:ext>
            </a:extLst>
          </p:cNvPr>
          <p:cNvSpPr>
            <a:spLocks noGrp="1"/>
          </p:cNvSpPr>
          <p:nvPr>
            <p:ph type="title"/>
          </p:nvPr>
        </p:nvSpPr>
        <p:spPr>
          <a:xfrm>
            <a:off x="831850" y="1709738"/>
            <a:ext cx="10515600" cy="2852737"/>
          </a:xfrm>
          <a:prstGeom prst="rect">
            <a:avLst/>
          </a:prstGeom>
        </p:spPr>
        <p:txBody>
          <a:bodyPr anchor="b">
            <a:normAutofit/>
          </a:bodyPr>
          <a:lstStyle>
            <a:lvl1pPr>
              <a:defRPr sz="3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F009A2B2-7B92-924A-8FD4-9F80063469DD}"/>
              </a:ext>
            </a:extLst>
          </p:cNvPr>
          <p:cNvSpPr>
            <a:spLocks noGrp="1"/>
          </p:cNvSpPr>
          <p:nvPr>
            <p:ph type="body" idx="1"/>
          </p:nvPr>
        </p:nvSpPr>
        <p:spPr>
          <a:xfrm>
            <a:off x="831850" y="4589463"/>
            <a:ext cx="10515600" cy="1500187"/>
          </a:xfrm>
          <a:prstGeom prst="rect">
            <a:avLst/>
          </a:prstGeom>
        </p:spPr>
        <p:txBody>
          <a:bodyPr>
            <a:normAutofit/>
          </a:bodyPr>
          <a:lstStyle>
            <a:lvl1pPr marL="0" indent="0">
              <a:buNone/>
              <a:defRPr sz="17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6" name="Slide Number Placeholder 5">
            <a:extLst>
              <a:ext uri="{FF2B5EF4-FFF2-40B4-BE49-F238E27FC236}">
                <a16:creationId xmlns:a16="http://schemas.microsoft.com/office/drawing/2014/main" id="{8FEDB7A7-5E42-5F40-AE06-E30E81961AF5}"/>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latin typeface="Arial" panose="020B0604020202020204" pitchFamily="34" charset="0"/>
                <a:cs typeface="Arial" panose="020B0604020202020204" pitchFamily="34" charset="0"/>
              </a:defRPr>
            </a:lvl1pPr>
          </a:lstStyle>
          <a:p>
            <a:fld id="{262BAFDC-492D-CB4D-B02A-4A44B4604C8A}" type="slidenum">
              <a:rPr lang="en-US" smtClean="0"/>
              <a:pPr/>
              <a:t>‹#›</a:t>
            </a:fld>
            <a:endParaRPr lang="en-US" dirty="0"/>
          </a:p>
        </p:txBody>
      </p:sp>
    </p:spTree>
    <p:extLst>
      <p:ext uri="{BB962C8B-B14F-4D97-AF65-F5344CB8AC3E}">
        <p14:creationId xmlns:p14="http://schemas.microsoft.com/office/powerpoint/2010/main" val="3609549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itle Placeholder 10"/>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14" name="Footer Placeholder 13"/>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5" name="Slide Number Placeholder 1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379DFE-2D07-4E4C-BEA9-7A88E8BE5275}" type="slidenum">
              <a:rPr lang="en-US" smtClean="0"/>
              <a:t>‹#›</a:t>
            </a:fld>
            <a:endParaRPr lang="en-US" dirty="0"/>
          </a:p>
        </p:txBody>
      </p:sp>
      <p:sp>
        <p:nvSpPr>
          <p:cNvPr id="16" name="Text Placeholder 15"/>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079650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49" r:id="rId5"/>
    <p:sldLayoutId id="2147483666" r:id="rId6"/>
    <p:sldLayoutId id="2147483673" r:id="rId7"/>
    <p:sldLayoutId id="2147483651" r:id="rId8"/>
    <p:sldLayoutId id="2147483672" r:id="rId9"/>
    <p:sldLayoutId id="2147483650" r:id="rId10"/>
    <p:sldLayoutId id="2147483667" r:id="rId11"/>
    <p:sldLayoutId id="2147483663" r:id="rId12"/>
    <p:sldLayoutId id="2147483661" r:id="rId13"/>
    <p:sldLayoutId id="2147483664" r:id="rId14"/>
    <p:sldLayoutId id="2147483674" r:id="rId15"/>
    <p:sldLayoutId id="2147483662" r:id="rId16"/>
  </p:sldLayoutIdLst>
  <p:txStyles>
    <p:titleStyle>
      <a:lvl1pPr algn="l" defTabSz="914400" rtl="0" eaLnBrk="1" latinLnBrk="0" hangingPunct="1">
        <a:lnSpc>
          <a:spcPct val="90000"/>
        </a:lnSpc>
        <a:spcBef>
          <a:spcPct val="0"/>
        </a:spcBef>
        <a:buNone/>
        <a:defRPr sz="2800" b="0"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hyperlink" Target="http://www.rd.usda.gov/"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D11FA93C-8BEC-4168-B18A-BAFEDDB538C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82475" cy="4530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a:extLs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525" y="6072188"/>
            <a:ext cx="2457450"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2E4F14DB-582F-7E4C-ADF4-0D46391A08C8}"/>
              </a:ext>
            </a:extLst>
          </p:cNvPr>
          <p:cNvSpPr>
            <a:spLocks noGrp="1"/>
          </p:cNvSpPr>
          <p:nvPr>
            <p:ph type="ctrTitle"/>
          </p:nvPr>
        </p:nvSpPr>
        <p:spPr>
          <a:xfrm>
            <a:off x="4880239" y="4774275"/>
            <a:ext cx="5419702" cy="757845"/>
          </a:xfrm>
        </p:spPr>
        <p:txBody>
          <a:bodyPr/>
          <a:lstStyle/>
          <a:p>
            <a:r>
              <a:rPr lang="en-US" dirty="0"/>
              <a:t>Mission Area Overview</a:t>
            </a:r>
          </a:p>
        </p:txBody>
      </p:sp>
      <p:sp>
        <p:nvSpPr>
          <p:cNvPr id="7" name="Subtitle 2">
            <a:extLst>
              <a:ext uri="{FF2B5EF4-FFF2-40B4-BE49-F238E27FC236}">
                <a16:creationId xmlns:a16="http://schemas.microsoft.com/office/drawing/2014/main" id="{542CE45E-3D63-4A44-ADD6-B43B484542D3}"/>
              </a:ext>
            </a:extLst>
          </p:cNvPr>
          <p:cNvSpPr txBox="1">
            <a:spLocks/>
          </p:cNvSpPr>
          <p:nvPr/>
        </p:nvSpPr>
        <p:spPr>
          <a:xfrm>
            <a:off x="4880239" y="5568688"/>
            <a:ext cx="6841861" cy="5035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7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0" i="0"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Rural Development</a:t>
            </a:r>
          </a:p>
        </p:txBody>
      </p:sp>
      <p:sp>
        <p:nvSpPr>
          <p:cNvPr id="8" name="Subtitle 2">
            <a:extLst>
              <a:ext uri="{FF2B5EF4-FFF2-40B4-BE49-F238E27FC236}">
                <a16:creationId xmlns:a16="http://schemas.microsoft.com/office/drawing/2014/main" id="{512B171D-9F6C-4859-BFEB-3F02D55A6970}"/>
              </a:ext>
            </a:extLst>
          </p:cNvPr>
          <p:cNvSpPr txBox="1">
            <a:spLocks/>
          </p:cNvSpPr>
          <p:nvPr/>
        </p:nvSpPr>
        <p:spPr>
          <a:xfrm>
            <a:off x="4880238" y="6016363"/>
            <a:ext cx="6841861" cy="5035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70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700" b="0" i="0" u="none" strike="noStrike" kern="120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Presented by Karla Peiffer, Management &amp; Program Analyst</a:t>
            </a:r>
          </a:p>
        </p:txBody>
      </p:sp>
    </p:spTree>
    <p:extLst>
      <p:ext uri="{BB962C8B-B14F-4D97-AF65-F5344CB8AC3E}">
        <p14:creationId xmlns:p14="http://schemas.microsoft.com/office/powerpoint/2010/main" val="2466053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227CFF8D-3FDC-4950-9062-1AFC4476F65C}"/>
              </a:ext>
            </a:extLst>
          </p:cNvPr>
          <p:cNvSpPr txBox="1">
            <a:spLocks/>
          </p:cNvSpPr>
          <p:nvPr/>
        </p:nvSpPr>
        <p:spPr>
          <a:xfrm>
            <a:off x="1063880" y="667649"/>
            <a:ext cx="4622381" cy="1271590"/>
          </a:xfrm>
          <a:prstGeom prst="rect">
            <a:avLst/>
          </a:prstGeom>
        </p:spPr>
        <p:txBody>
          <a:bodyPr>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lvl="0" algn="l">
              <a:spcBef>
                <a:spcPct val="0"/>
              </a:spcBef>
            </a:pPr>
            <a:r>
              <a:rPr lang="en-US" sz="2800" dirty="0">
                <a:solidFill>
                  <a:schemeClr val="bg1"/>
                </a:solidFill>
                <a:latin typeface="Arial" panose="020B0604020202020204" pitchFamily="34" charset="0"/>
                <a:ea typeface="+mj-ea"/>
                <a:cs typeface="Arial" panose="020B0604020202020204" pitchFamily="34" charset="0"/>
              </a:rPr>
              <a:t>Business &amp; Industry Loan Guarantees</a:t>
            </a:r>
          </a:p>
        </p:txBody>
      </p:sp>
      <p:sp>
        <p:nvSpPr>
          <p:cNvPr id="4" name="TextBox 3">
            <a:extLst>
              <a:ext uri="{FF2B5EF4-FFF2-40B4-BE49-F238E27FC236}">
                <a16:creationId xmlns:a16="http://schemas.microsoft.com/office/drawing/2014/main" id="{90683DC0-EA0B-4BBD-BE67-124C5C3E87FF}"/>
              </a:ext>
            </a:extLst>
          </p:cNvPr>
          <p:cNvSpPr txBox="1"/>
          <p:nvPr/>
        </p:nvSpPr>
        <p:spPr>
          <a:xfrm>
            <a:off x="1137453" y="1758476"/>
            <a:ext cx="4853444" cy="6247864"/>
          </a:xfrm>
          <a:prstGeom prst="rect">
            <a:avLst/>
          </a:prstGeom>
          <a:noFill/>
        </p:spPr>
        <p:txBody>
          <a:bodyPr wrap="square" rtlCol="0">
            <a:spAutoFit/>
          </a:bodyPr>
          <a:lstStyle/>
          <a:p>
            <a:pPr marL="342900" lvl="0" indent="-342900">
              <a:spcBef>
                <a:spcPts val="1200"/>
              </a:spcBef>
              <a:buFont typeface="Arial" panose="020B0604020202020204" pitchFamily="34" charset="0"/>
              <a:buChar char="•"/>
            </a:pPr>
            <a:r>
              <a:rPr lang="en-US" sz="2400" kern="0" dirty="0">
                <a:solidFill>
                  <a:schemeClr val="bg1"/>
                </a:solidFill>
                <a:latin typeface="Arial" panose="020B0604020202020204" pitchFamily="34" charset="0"/>
                <a:cs typeface="Arial" panose="020B0604020202020204" pitchFamily="34" charset="0"/>
              </a:rPr>
              <a:t>Convert, enlarge, repair, modernize, or develop business</a:t>
            </a:r>
          </a:p>
          <a:p>
            <a:pPr marL="342900" lvl="0" indent="-342900">
              <a:spcBef>
                <a:spcPts val="1200"/>
              </a:spcBef>
              <a:buFont typeface="Arial" panose="020B0604020202020204" pitchFamily="34" charset="0"/>
              <a:buChar char="•"/>
            </a:pPr>
            <a:r>
              <a:rPr lang="en-US" sz="2400" kern="0" dirty="0">
                <a:solidFill>
                  <a:schemeClr val="bg1"/>
                </a:solidFill>
                <a:latin typeface="Arial" panose="020B0604020202020204" pitchFamily="34" charset="0"/>
                <a:cs typeface="Arial" panose="020B0604020202020204" pitchFamily="34" charset="0"/>
              </a:rPr>
              <a:t>Purchase and develop land, easements, rights-of-way, buildings, or facilities</a:t>
            </a:r>
          </a:p>
          <a:p>
            <a:pPr marL="342900" lvl="0" indent="-342900">
              <a:spcBef>
                <a:spcPts val="1200"/>
              </a:spcBef>
              <a:buFont typeface="Arial" panose="020B0604020202020204" pitchFamily="34" charset="0"/>
              <a:buChar char="•"/>
            </a:pPr>
            <a:r>
              <a:rPr lang="en-US" sz="2400" kern="0" dirty="0">
                <a:solidFill>
                  <a:schemeClr val="bg1"/>
                </a:solidFill>
                <a:latin typeface="Arial" panose="020B0604020202020204" pitchFamily="34" charset="0"/>
                <a:cs typeface="Arial" panose="020B0604020202020204" pitchFamily="34" charset="0"/>
              </a:rPr>
              <a:t>Purchase equipment, machinery, supplies, or inventory</a:t>
            </a:r>
          </a:p>
          <a:p>
            <a:pPr marL="342900" lvl="0" indent="-342900">
              <a:spcBef>
                <a:spcPts val="1200"/>
              </a:spcBef>
              <a:buFont typeface="Arial" panose="020B0604020202020204" pitchFamily="34" charset="0"/>
              <a:buChar char="•"/>
            </a:pPr>
            <a:r>
              <a:rPr lang="en-US" sz="2400" kern="0" dirty="0">
                <a:solidFill>
                  <a:schemeClr val="bg1"/>
                </a:solidFill>
                <a:latin typeface="Arial" panose="020B0604020202020204" pitchFamily="34" charset="0"/>
                <a:cs typeface="Arial" panose="020B0604020202020204" pitchFamily="34" charset="0"/>
              </a:rPr>
              <a:t>Refinance when new jobs will be created and other conditions are met</a:t>
            </a:r>
          </a:p>
          <a:p>
            <a:pPr marL="342900" lvl="0" indent="-342900">
              <a:spcBef>
                <a:spcPts val="1200"/>
              </a:spcBef>
              <a:buFont typeface="Arial" panose="020B0604020202020204" pitchFamily="34" charset="0"/>
              <a:buChar char="•"/>
            </a:pPr>
            <a:endParaRPr lang="en-US" sz="2400" kern="0" dirty="0">
              <a:solidFill>
                <a:schemeClr val="bg1"/>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endParaRPr lang="en-US" sz="2400" kern="0" dirty="0">
              <a:solidFill>
                <a:srgbClr val="003142"/>
              </a:solidFill>
              <a:latin typeface="Arial" panose="020B0604020202020204" pitchFamily="34" charset="0"/>
              <a:cs typeface="Arial" panose="020B0604020202020204" pitchFamily="34" charset="0"/>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3142"/>
              </a:solidFill>
              <a:effectLst/>
              <a:uLnTx/>
              <a:uFillTx/>
              <a:latin typeface="Arial" panose="020B0604020202020204" pitchFamily="34" charset="0"/>
              <a:cs typeface="Arial" panose="020B0604020202020204" pitchFamily="34" charset="0"/>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3142"/>
              </a:solidFill>
              <a:effectLst/>
              <a:uLnTx/>
              <a:uFillTx/>
            </a:endParaRPr>
          </a:p>
        </p:txBody>
      </p:sp>
      <p:pic>
        <p:nvPicPr>
          <p:cNvPr id="3" name="Picture 2" descr="Photo of man in hard hat with biogas generator engine.">
            <a:extLst>
              <a:ext uri="{FF2B5EF4-FFF2-40B4-BE49-F238E27FC236}">
                <a16:creationId xmlns:a16="http://schemas.microsoft.com/office/drawing/2014/main" id="{8D8A368F-8980-4F0B-B324-ADBB3CD1F256}"/>
              </a:ext>
            </a:extLst>
          </p:cNvPr>
          <p:cNvPicPr>
            <a:picLocks noChangeAspect="1"/>
          </p:cNvPicPr>
          <p:nvPr/>
        </p:nvPicPr>
        <p:blipFill>
          <a:blip r:embed="rId3"/>
          <a:stretch>
            <a:fillRect/>
          </a:stretch>
        </p:blipFill>
        <p:spPr>
          <a:xfrm>
            <a:off x="1" y="0"/>
            <a:ext cx="12192000" cy="6858000"/>
          </a:xfrm>
          <a:prstGeom prst="rect">
            <a:avLst/>
          </a:prstGeom>
        </p:spPr>
      </p:pic>
      <p:sp>
        <p:nvSpPr>
          <p:cNvPr id="8" name="Content Placeholder 2">
            <a:extLst>
              <a:ext uri="{FF2B5EF4-FFF2-40B4-BE49-F238E27FC236}">
                <a16:creationId xmlns:a16="http://schemas.microsoft.com/office/drawing/2014/main" id="{805A9454-4779-4E96-9FAA-AC16744DF134}"/>
              </a:ext>
            </a:extLst>
          </p:cNvPr>
          <p:cNvSpPr txBox="1">
            <a:spLocks noGrp="1"/>
          </p:cNvSpPr>
          <p:nvPr>
            <p:ph type="title" idx="4294967295"/>
          </p:nvPr>
        </p:nvSpPr>
        <p:spPr>
          <a:xfrm>
            <a:off x="753824" y="667649"/>
            <a:ext cx="4622381" cy="12715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a:buNone/>
              <a:tabLst/>
              <a:defRPr/>
            </a:pPr>
            <a:r>
              <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Energy Programs</a:t>
            </a:r>
          </a:p>
        </p:txBody>
      </p:sp>
      <p:sp>
        <p:nvSpPr>
          <p:cNvPr id="9" name="TextBox 8">
            <a:extLst>
              <a:ext uri="{FF2B5EF4-FFF2-40B4-BE49-F238E27FC236}">
                <a16:creationId xmlns:a16="http://schemas.microsoft.com/office/drawing/2014/main" id="{6780DA8D-BDE2-432B-9322-6BD9B69D5D91}"/>
              </a:ext>
            </a:extLst>
          </p:cNvPr>
          <p:cNvSpPr txBox="1"/>
          <p:nvPr/>
        </p:nvSpPr>
        <p:spPr>
          <a:xfrm>
            <a:off x="905217" y="1457718"/>
            <a:ext cx="6025348" cy="6832640"/>
          </a:xfrm>
          <a:prstGeom prst="rect">
            <a:avLst/>
          </a:prstGeom>
          <a:noFill/>
        </p:spPr>
        <p:txBody>
          <a:bodyPr wrap="square" rtlCol="0">
            <a:spAutoFit/>
          </a:bodyPr>
          <a:lstStyle/>
          <a:p>
            <a:pPr marL="342900" lvl="0" indent="-342900">
              <a:spcBef>
                <a:spcPts val="1200"/>
              </a:spcBef>
              <a:buFont typeface="Arial" panose="020B0604020202020204" pitchFamily="34" charset="0"/>
              <a:buChar char="•"/>
            </a:pPr>
            <a:r>
              <a:rPr lang="en-US" sz="2400" kern="0" dirty="0">
                <a:solidFill>
                  <a:schemeClr val="bg1"/>
                </a:solidFill>
                <a:latin typeface="Arial" panose="020B0604020202020204" pitchFamily="34" charset="0"/>
                <a:cs typeface="Arial" panose="020B0604020202020204" pitchFamily="34" charset="0"/>
              </a:rPr>
              <a:t>Advanced Biofuel Payment Program</a:t>
            </a:r>
          </a:p>
          <a:p>
            <a:pPr marL="342900" lvl="0" indent="-342900">
              <a:spcBef>
                <a:spcPts val="1200"/>
              </a:spcBef>
              <a:buFont typeface="Arial" panose="020B0604020202020204" pitchFamily="34" charset="0"/>
              <a:buChar char="•"/>
            </a:pPr>
            <a:r>
              <a:rPr lang="en-US" sz="2400" kern="0" dirty="0">
                <a:solidFill>
                  <a:schemeClr val="bg1"/>
                </a:solidFill>
                <a:latin typeface="Arial" panose="020B0604020202020204" pitchFamily="34" charset="0"/>
                <a:cs typeface="Arial" panose="020B0604020202020204" pitchFamily="34" charset="0"/>
              </a:rPr>
              <a:t>Biorefinery, Renewable Chemical, and Biobased Product Manufacturing Assistance Program</a:t>
            </a:r>
          </a:p>
          <a:p>
            <a:pPr marL="342900" lvl="0" indent="-342900">
              <a:spcBef>
                <a:spcPts val="1200"/>
              </a:spcBef>
              <a:buFont typeface="Arial" panose="020B0604020202020204" pitchFamily="34" charset="0"/>
              <a:buChar char="•"/>
            </a:pPr>
            <a:r>
              <a:rPr lang="en-US" sz="2400" kern="0" dirty="0">
                <a:solidFill>
                  <a:schemeClr val="bg1"/>
                </a:solidFill>
                <a:latin typeface="Arial" panose="020B0604020202020204" pitchFamily="34" charset="0"/>
                <a:cs typeface="Arial" panose="020B0604020202020204" pitchFamily="34" charset="0"/>
              </a:rPr>
              <a:t>Rural Energy for America Program (REAP) </a:t>
            </a:r>
          </a:p>
          <a:p>
            <a:pPr marL="800100" lvl="1" indent="-342900">
              <a:spcBef>
                <a:spcPts val="1200"/>
              </a:spcBef>
              <a:buFont typeface="Wingdings" panose="05000000000000000000" pitchFamily="2" charset="2"/>
              <a:buChar char="§"/>
            </a:pPr>
            <a:r>
              <a:rPr lang="en-US" sz="2000" kern="0" dirty="0">
                <a:solidFill>
                  <a:schemeClr val="bg1"/>
                </a:solidFill>
                <a:latin typeface="Arial" panose="020B0604020202020204" pitchFamily="34" charset="0"/>
                <a:cs typeface="Arial" panose="020B0604020202020204" pitchFamily="34" charset="0"/>
              </a:rPr>
              <a:t>Energy Audits &amp; Renewable Energy Development Grants</a:t>
            </a:r>
          </a:p>
          <a:p>
            <a:pPr marL="800100" lvl="1" indent="-342900">
              <a:spcBef>
                <a:spcPts val="1200"/>
              </a:spcBef>
              <a:buFont typeface="Wingdings" panose="05000000000000000000" pitchFamily="2" charset="2"/>
              <a:buChar char="§"/>
            </a:pPr>
            <a:r>
              <a:rPr lang="en-US" sz="2000" kern="0" dirty="0">
                <a:solidFill>
                  <a:schemeClr val="bg1"/>
                </a:solidFill>
                <a:latin typeface="Arial" panose="020B0604020202020204" pitchFamily="34" charset="0"/>
                <a:cs typeface="Arial" panose="020B0604020202020204" pitchFamily="34" charset="0"/>
              </a:rPr>
              <a:t>Renewable Energy Systems &amp; Energy Efficiency Improvement Loans &amp; Grants</a:t>
            </a:r>
          </a:p>
          <a:p>
            <a:pPr marL="342900" lvl="0" indent="-342900">
              <a:spcBef>
                <a:spcPts val="1200"/>
              </a:spcBef>
              <a:buFont typeface="Arial" panose="020B0604020202020204" pitchFamily="34" charset="0"/>
              <a:buChar char="•"/>
            </a:pPr>
            <a:endParaRPr lang="en-US" sz="2400" kern="0" dirty="0">
              <a:solidFill>
                <a:schemeClr val="bg1"/>
              </a:solidFill>
              <a:latin typeface="Arial" panose="020B0604020202020204" pitchFamily="34" charset="0"/>
              <a:cs typeface="Arial" panose="020B0604020202020204" pitchFamily="34" charset="0"/>
            </a:endParaRPr>
          </a:p>
          <a:p>
            <a:pPr marL="342900" lvl="0" indent="-342900">
              <a:spcBef>
                <a:spcPts val="1200"/>
              </a:spcBef>
              <a:buFont typeface="Arial" panose="020B0604020202020204" pitchFamily="34" charset="0"/>
              <a:buChar char="•"/>
            </a:pPr>
            <a:endParaRPr lang="en-US" sz="2400" kern="0" dirty="0">
              <a:solidFill>
                <a:schemeClr val="bg1"/>
              </a:solidFill>
              <a:latin typeface="Arial" panose="020B0604020202020204" pitchFamily="34" charset="0"/>
              <a:cs typeface="Arial" panose="020B0604020202020204" pitchFamily="34" charset="0"/>
            </a:endParaRPr>
          </a:p>
          <a:p>
            <a:pPr marL="342900" lvl="0" indent="-342900">
              <a:spcBef>
                <a:spcPts val="1200"/>
              </a:spcBef>
              <a:buFont typeface="Arial" panose="020B0604020202020204" pitchFamily="34" charset="0"/>
              <a:buChar char="•"/>
            </a:pPr>
            <a:endParaRPr lang="en-US" sz="2400" kern="0" dirty="0">
              <a:solidFill>
                <a:schemeClr val="bg1"/>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endParaRPr lang="en-US" sz="2400" kern="0" dirty="0">
              <a:solidFill>
                <a:srgbClr val="003142"/>
              </a:solidFill>
              <a:latin typeface="Arial" panose="020B0604020202020204" pitchFamily="34" charset="0"/>
              <a:cs typeface="Arial" panose="020B0604020202020204" pitchFamily="34" charset="0"/>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3142"/>
              </a:solidFill>
              <a:effectLst/>
              <a:uLnTx/>
              <a:uFillTx/>
              <a:latin typeface="Arial" panose="020B0604020202020204" pitchFamily="34" charset="0"/>
              <a:cs typeface="Arial" panose="020B0604020202020204" pitchFamily="34" charset="0"/>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3142"/>
              </a:solidFill>
              <a:effectLst/>
              <a:uLnTx/>
              <a:uFillTx/>
            </a:endParaRPr>
          </a:p>
        </p:txBody>
      </p:sp>
    </p:spTree>
    <p:extLst>
      <p:ext uri="{BB962C8B-B14F-4D97-AF65-F5344CB8AC3E}">
        <p14:creationId xmlns:p14="http://schemas.microsoft.com/office/powerpoint/2010/main" val="545685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 portrait of a smiling woman farmer in a cap in front of a tractor.">
            <a:extLst>
              <a:ext uri="{FF2B5EF4-FFF2-40B4-BE49-F238E27FC236}">
                <a16:creationId xmlns:a16="http://schemas.microsoft.com/office/drawing/2014/main" id="{8D8A368F-8980-4F0B-B324-ADBB3CD1F256}"/>
              </a:ext>
            </a:extLst>
          </p:cNvPr>
          <p:cNvPicPr>
            <a:picLocks noChangeAspect="1"/>
          </p:cNvPicPr>
          <p:nvPr/>
        </p:nvPicPr>
        <p:blipFill>
          <a:blip r:embed="rId3"/>
          <a:stretch>
            <a:fillRect/>
          </a:stretch>
        </p:blipFill>
        <p:spPr>
          <a:xfrm>
            <a:off x="0" y="6601"/>
            <a:ext cx="12192000" cy="6851399"/>
          </a:xfrm>
          <a:prstGeom prst="rect">
            <a:avLst/>
          </a:prstGeom>
        </p:spPr>
      </p:pic>
      <p:sp>
        <p:nvSpPr>
          <p:cNvPr id="10" name="Content Placeholder 2">
            <a:extLst>
              <a:ext uri="{FF2B5EF4-FFF2-40B4-BE49-F238E27FC236}">
                <a16:creationId xmlns:a16="http://schemas.microsoft.com/office/drawing/2014/main" id="{CF030C55-02E0-4348-9E1A-8748D1909B7E}"/>
              </a:ext>
            </a:extLst>
          </p:cNvPr>
          <p:cNvSpPr txBox="1">
            <a:spLocks noGrp="1"/>
          </p:cNvSpPr>
          <p:nvPr>
            <p:ph type="title" idx="4294967295"/>
          </p:nvPr>
        </p:nvSpPr>
        <p:spPr>
          <a:xfrm>
            <a:off x="7422474" y="2939316"/>
            <a:ext cx="4622381" cy="2597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a:buNone/>
              <a:tabLst/>
              <a:defRPr/>
            </a:pPr>
            <a:r>
              <a:rPr kumimoji="0" lang="en-US" sz="28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j-ea"/>
                <a:cs typeface="Arial" panose="020B0604020202020204" pitchFamily="34" charset="0"/>
              </a:rPr>
              <a:t>Cooperative Programs</a:t>
            </a:r>
          </a:p>
        </p:txBody>
      </p:sp>
    </p:spTree>
    <p:extLst>
      <p:ext uri="{BB962C8B-B14F-4D97-AF65-F5344CB8AC3E}">
        <p14:creationId xmlns:p14="http://schemas.microsoft.com/office/powerpoint/2010/main" val="765000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1A0F-142C-9F43-ADE9-3F7C56E1E71E}"/>
              </a:ext>
            </a:extLst>
          </p:cNvPr>
          <p:cNvSpPr>
            <a:spLocks noGrp="1"/>
          </p:cNvSpPr>
          <p:nvPr>
            <p:ph type="title"/>
          </p:nvPr>
        </p:nvSpPr>
        <p:spPr/>
        <p:txBody>
          <a:bodyPr/>
          <a:lstStyle/>
          <a:p>
            <a:r>
              <a:rPr lang="en-US" dirty="0"/>
              <a:t>Rural Housing Service (RHS)</a:t>
            </a:r>
          </a:p>
        </p:txBody>
      </p:sp>
    </p:spTree>
    <p:extLst>
      <p:ext uri="{BB962C8B-B14F-4D97-AF65-F5344CB8AC3E}">
        <p14:creationId xmlns:p14="http://schemas.microsoft.com/office/powerpoint/2010/main" val="1764333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2" descr="Photo of mother and son on a couch in their home.">
            <a:extLst>
              <a:ext uri="{FF2B5EF4-FFF2-40B4-BE49-F238E27FC236}">
                <a16:creationId xmlns:a16="http://schemas.microsoft.com/office/drawing/2014/main" id="{23D00B89-A4D4-498A-A338-EC699D61E64E}"/>
              </a:ext>
            </a:extLst>
          </p:cNvPr>
          <p:cNvPicPr>
            <a:picLocks noChangeAspect="1"/>
          </p:cNvPicPr>
          <p:nvPr/>
        </p:nvPicPr>
        <p:blipFill rotWithShape="1">
          <a:blip r:embed="rId3"/>
          <a:srcRect t="8315" b="6016"/>
          <a:stretch/>
        </p:blipFill>
        <p:spPr>
          <a:xfrm>
            <a:off x="0" y="-105103"/>
            <a:ext cx="12191999" cy="6963103"/>
          </a:xfrm>
          <a:prstGeom prst="rect">
            <a:avLst/>
          </a:prstGeom>
          <a:solidFill>
            <a:sysClr val="window" lastClr="FFFFFF"/>
          </a:solidFill>
        </p:spPr>
      </p:pic>
      <p:sp>
        <p:nvSpPr>
          <p:cNvPr id="6" name="Content Placeholder 2">
            <a:extLst>
              <a:ext uri="{FF2B5EF4-FFF2-40B4-BE49-F238E27FC236}">
                <a16:creationId xmlns:a16="http://schemas.microsoft.com/office/drawing/2014/main" id="{325BDEE2-398A-4774-8624-2937C2F7529C}"/>
              </a:ext>
            </a:extLst>
          </p:cNvPr>
          <p:cNvSpPr txBox="1">
            <a:spLocks noGrp="1"/>
          </p:cNvSpPr>
          <p:nvPr>
            <p:ph type="title" idx="4294967295"/>
          </p:nvPr>
        </p:nvSpPr>
        <p:spPr>
          <a:xfrm>
            <a:off x="7443660" y="1303443"/>
            <a:ext cx="4622381" cy="2597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a:buNone/>
              <a:tabLst/>
              <a:defRPr/>
            </a:pPr>
            <a:r>
              <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Single-Family Housing</a:t>
            </a:r>
          </a:p>
        </p:txBody>
      </p:sp>
      <p:sp>
        <p:nvSpPr>
          <p:cNvPr id="7" name="TextBox 6">
            <a:extLst>
              <a:ext uri="{FF2B5EF4-FFF2-40B4-BE49-F238E27FC236}">
                <a16:creationId xmlns:a16="http://schemas.microsoft.com/office/drawing/2014/main" id="{53F6B6F8-10A8-48B3-AA4D-BCA35E8BC2CE}"/>
              </a:ext>
            </a:extLst>
          </p:cNvPr>
          <p:cNvSpPr txBox="1"/>
          <p:nvPr/>
        </p:nvSpPr>
        <p:spPr>
          <a:xfrm>
            <a:off x="7618758" y="2394271"/>
            <a:ext cx="3955168" cy="4247317"/>
          </a:xfrm>
          <a:prstGeom prst="rect">
            <a:avLst/>
          </a:prstGeom>
          <a:noFill/>
        </p:spPr>
        <p:txBody>
          <a:bodyPr wrap="square" rtlCol="0">
            <a:spAutoFit/>
          </a:bodyPr>
          <a:lstStyle/>
          <a:p>
            <a:pPr marL="342900" lvl="0" indent="-342900">
              <a:spcBef>
                <a:spcPts val="1200"/>
              </a:spcBef>
              <a:buFont typeface="Arial" panose="020B0604020202020204" pitchFamily="34" charset="0"/>
              <a:buChar char="•"/>
            </a:pPr>
            <a:r>
              <a:rPr lang="en-US" sz="2400" kern="0" dirty="0">
                <a:solidFill>
                  <a:schemeClr val="bg1"/>
                </a:solidFill>
                <a:latin typeface="Arial" panose="020B0604020202020204" pitchFamily="34" charset="0"/>
                <a:cs typeface="Arial" panose="020B0604020202020204" pitchFamily="34" charset="0"/>
              </a:rPr>
              <a:t>No Down Payment </a:t>
            </a:r>
          </a:p>
          <a:p>
            <a:pPr marL="342900" lvl="0" indent="-342900">
              <a:spcBef>
                <a:spcPts val="1200"/>
              </a:spcBef>
              <a:buFont typeface="Arial" panose="020B0604020202020204" pitchFamily="34" charset="0"/>
              <a:buChar char="•"/>
            </a:pPr>
            <a:r>
              <a:rPr kumimoji="0" lang="en-US"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100 Percent Affordable Fixed </a:t>
            </a:r>
            <a:r>
              <a:rPr lang="en-US" sz="2400" kern="0" dirty="0">
                <a:solidFill>
                  <a:schemeClr val="bg1"/>
                </a:solidFill>
                <a:latin typeface="Arial" panose="020B0604020202020204" pitchFamily="34" charset="0"/>
                <a:cs typeface="Arial" panose="020B0604020202020204" pitchFamily="34" charset="0"/>
              </a:rPr>
              <a:t>Rate Financing</a:t>
            </a:r>
          </a:p>
          <a:p>
            <a:pPr marL="342900" lvl="0" indent="-342900">
              <a:spcBef>
                <a:spcPts val="1200"/>
              </a:spcBef>
              <a:buFont typeface="Arial" panose="020B0604020202020204" pitchFamily="34" charset="0"/>
              <a:buChar char="•"/>
            </a:pPr>
            <a:r>
              <a:rPr lang="en-US" sz="2400" kern="0" dirty="0">
                <a:solidFill>
                  <a:schemeClr val="bg1"/>
                </a:solidFill>
                <a:latin typeface="Arial" panose="020B0604020202020204" pitchFamily="34" charset="0"/>
                <a:cs typeface="Arial" panose="020B0604020202020204" pitchFamily="34" charset="0"/>
              </a:rPr>
              <a:t>Closing Costs and Repairs may be included</a:t>
            </a:r>
          </a:p>
          <a:p>
            <a:pPr marL="342900" lvl="0" indent="-342900">
              <a:spcBef>
                <a:spcPts val="1200"/>
              </a:spcBef>
              <a:buFont typeface="Arial" panose="020B0604020202020204" pitchFamily="34" charset="0"/>
              <a:buChar char="•"/>
            </a:pPr>
            <a:r>
              <a:rPr lang="en-US" sz="2400" kern="0" dirty="0">
                <a:solidFill>
                  <a:schemeClr val="bg1"/>
                </a:solidFill>
                <a:latin typeface="Arial" panose="020B0604020202020204" pitchFamily="34" charset="0"/>
                <a:cs typeface="Arial" panose="020B0604020202020204" pitchFamily="34" charset="0"/>
              </a:rPr>
              <a:t>No Prepayment Penalties</a:t>
            </a:r>
          </a:p>
          <a:p>
            <a:pPr marL="342900" lvl="0" indent="-342900">
              <a:buFont typeface="Arial" panose="020B0604020202020204" pitchFamily="34" charset="0"/>
              <a:buChar char="•"/>
            </a:pPr>
            <a:endParaRPr lang="en-US" sz="2400" kern="0" dirty="0">
              <a:solidFill>
                <a:srgbClr val="003142"/>
              </a:solidFill>
              <a:latin typeface="Arial" panose="020B0604020202020204" pitchFamily="34" charset="0"/>
              <a:cs typeface="Arial" panose="020B0604020202020204" pitchFamily="34" charset="0"/>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3142"/>
              </a:solidFill>
              <a:effectLst/>
              <a:uLnTx/>
              <a:uFillTx/>
              <a:latin typeface="Arial" panose="020B0604020202020204" pitchFamily="34" charset="0"/>
              <a:cs typeface="Arial" panose="020B0604020202020204" pitchFamily="34" charset="0"/>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3142"/>
              </a:solidFill>
              <a:effectLst/>
              <a:uLnTx/>
              <a:uFillTx/>
            </a:endParaRPr>
          </a:p>
        </p:txBody>
      </p:sp>
    </p:spTree>
    <p:extLst>
      <p:ext uri="{BB962C8B-B14F-4D97-AF65-F5344CB8AC3E}">
        <p14:creationId xmlns:p14="http://schemas.microsoft.com/office/powerpoint/2010/main" val="2090285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hoto of sign outside housing complex reading &quot;Wentzville Senior Apartments.&quot;">
            <a:extLst>
              <a:ext uri="{FF2B5EF4-FFF2-40B4-BE49-F238E27FC236}">
                <a16:creationId xmlns:a16="http://schemas.microsoft.com/office/drawing/2014/main" id="{6115268C-CF25-4FB4-8FA5-919FCD2FCE18}"/>
              </a:ext>
            </a:extLst>
          </p:cNvPr>
          <p:cNvPicPr>
            <a:picLocks noChangeAspect="1"/>
          </p:cNvPicPr>
          <p:nvPr/>
        </p:nvPicPr>
        <p:blipFill rotWithShape="1">
          <a:blip r:embed="rId3"/>
          <a:srcRect r="13016"/>
          <a:stretch/>
        </p:blipFill>
        <p:spPr>
          <a:xfrm>
            <a:off x="-72736" y="0"/>
            <a:ext cx="12264736" cy="6858000"/>
          </a:xfrm>
          <a:prstGeom prst="rect">
            <a:avLst/>
          </a:prstGeom>
        </p:spPr>
      </p:pic>
      <p:sp>
        <p:nvSpPr>
          <p:cNvPr id="12" name="Content Placeholder 2">
            <a:extLst>
              <a:ext uri="{FF2B5EF4-FFF2-40B4-BE49-F238E27FC236}">
                <a16:creationId xmlns:a16="http://schemas.microsoft.com/office/drawing/2014/main" id="{403661C8-266B-4F11-9EC6-6446246061D8}"/>
              </a:ext>
            </a:extLst>
          </p:cNvPr>
          <p:cNvSpPr txBox="1">
            <a:spLocks noGrp="1"/>
          </p:cNvSpPr>
          <p:nvPr>
            <p:ph type="title" idx="4294967295"/>
          </p:nvPr>
        </p:nvSpPr>
        <p:spPr>
          <a:xfrm>
            <a:off x="8579656" y="3282606"/>
            <a:ext cx="4622381" cy="2597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Multi-Family Housing</a:t>
            </a:r>
          </a:p>
        </p:txBody>
      </p:sp>
    </p:spTree>
    <p:extLst>
      <p:ext uri="{BB962C8B-B14F-4D97-AF65-F5344CB8AC3E}">
        <p14:creationId xmlns:p14="http://schemas.microsoft.com/office/powerpoint/2010/main" val="2243564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42EDB26-9ADB-44DB-9549-0B61E396FC5E}"/>
              </a:ext>
              <a:ext uri="{C183D7F6-B498-43B3-948B-1728B52AA6E4}">
                <adec:decorative xmlns:adec="http://schemas.microsoft.com/office/drawing/2017/decorative" val="1"/>
              </a:ext>
            </a:extLst>
          </p:cNvPr>
          <p:cNvSpPr/>
          <p:nvPr/>
        </p:nvSpPr>
        <p:spPr>
          <a:xfrm>
            <a:off x="0" y="0"/>
            <a:ext cx="135636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4" name="Picture 3" descr="Photo of Native American woman and toddler in the doorway of her modest house while repairs are being done to the roof.">
            <a:extLst>
              <a:ext uri="{FF2B5EF4-FFF2-40B4-BE49-F238E27FC236}">
                <a16:creationId xmlns:a16="http://schemas.microsoft.com/office/drawing/2014/main" id="{5E0A73C8-2A54-49F1-A3DA-3B71642F5F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0"/>
            <a:ext cx="10287000" cy="6858000"/>
          </a:xfrm>
          <a:prstGeom prst="rect">
            <a:avLst/>
          </a:prstGeom>
        </p:spPr>
      </p:pic>
      <p:sp>
        <p:nvSpPr>
          <p:cNvPr id="5" name="Content Placeholder 2">
            <a:extLst>
              <a:ext uri="{FF2B5EF4-FFF2-40B4-BE49-F238E27FC236}">
                <a16:creationId xmlns:a16="http://schemas.microsoft.com/office/drawing/2014/main" id="{6927EADE-AC9F-4BB0-B11C-8290BE8B6044}"/>
              </a:ext>
            </a:extLst>
          </p:cNvPr>
          <p:cNvSpPr txBox="1">
            <a:spLocks noGrp="1"/>
          </p:cNvSpPr>
          <p:nvPr>
            <p:ph type="title" idx="4294967295"/>
          </p:nvPr>
        </p:nvSpPr>
        <p:spPr>
          <a:xfrm>
            <a:off x="796371" y="1415288"/>
            <a:ext cx="5064102" cy="190980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0"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Single-Family Home Repair Loans and Grants </a:t>
            </a:r>
          </a:p>
        </p:txBody>
      </p:sp>
      <p:sp>
        <p:nvSpPr>
          <p:cNvPr id="2" name="Rectangle 1">
            <a:extLst>
              <a:ext uri="{FF2B5EF4-FFF2-40B4-BE49-F238E27FC236}">
                <a16:creationId xmlns:a16="http://schemas.microsoft.com/office/drawing/2014/main" id="{8BA55AEF-0176-471C-9DF8-C1E134A49B96}"/>
              </a:ext>
            </a:extLst>
          </p:cNvPr>
          <p:cNvSpPr/>
          <p:nvPr/>
        </p:nvSpPr>
        <p:spPr>
          <a:xfrm>
            <a:off x="948724" y="2844776"/>
            <a:ext cx="5428089" cy="2246769"/>
          </a:xfrm>
          <a:prstGeom prst="rect">
            <a:avLst/>
          </a:prstGeom>
        </p:spPr>
        <p:txBody>
          <a:bodyPr wrap="none">
            <a:spAutoFit/>
          </a:bodyPr>
          <a:lstStyle/>
          <a:p>
            <a:pPr marL="342900" indent="-342900">
              <a:spcBef>
                <a:spcPts val="1200"/>
              </a:spcBef>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Access for persons with disabilities</a:t>
            </a:r>
          </a:p>
          <a:p>
            <a:pPr marL="342900" indent="-342900">
              <a:spcBef>
                <a:spcPts val="1200"/>
              </a:spcBef>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Roofs and septic tanks</a:t>
            </a:r>
          </a:p>
          <a:p>
            <a:pPr marL="342900" indent="-342900">
              <a:spcBef>
                <a:spcPts val="1200"/>
              </a:spcBef>
              <a:buFont typeface="Arial" panose="020B0604020202020204" pitchFamily="34" charset="0"/>
              <a:buChar char="•"/>
            </a:pPr>
            <a:r>
              <a:rPr lang="en-US" sz="2400" dirty="0">
                <a:solidFill>
                  <a:schemeClr val="bg1"/>
                </a:solidFill>
                <a:latin typeface="Arial" panose="020B0604020202020204" pitchFamily="34" charset="0"/>
                <a:cs typeface="Arial" panose="020B0604020202020204" pitchFamily="34" charset="0"/>
              </a:rPr>
              <a:t>Energy-saving upgrades, and more</a:t>
            </a:r>
            <a:r>
              <a:rPr lang="en-US" sz="2400" dirty="0">
                <a:solidFill>
                  <a:schemeClr val="accent1">
                    <a:lumMod val="50000"/>
                  </a:schemeClr>
                </a:solidFill>
                <a:latin typeface="Arial" panose="020B0604020202020204" pitchFamily="34" charset="0"/>
                <a:cs typeface="Arial" panose="020B0604020202020204" pitchFamily="34" charset="0"/>
              </a:rPr>
              <a:t>.</a:t>
            </a:r>
          </a:p>
          <a:p>
            <a:endParaRPr lang="en-US" sz="2400" dirty="0">
              <a:solidFill>
                <a:schemeClr val="accent1">
                  <a:lumMod val="50000"/>
                </a:schemeClr>
              </a:solidFill>
              <a:latin typeface="Arial" panose="020B0604020202020204" pitchFamily="34" charset="0"/>
              <a:cs typeface="Arial" panose="020B0604020202020204" pitchFamily="34" charset="0"/>
            </a:endParaRPr>
          </a:p>
          <a:p>
            <a:endParaRPr lang="en-US" sz="2400" dirty="0">
              <a:solidFill>
                <a:schemeClr val="accent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0489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hoto portrait of smiling fire fighter in front of his ladder truck.">
            <a:extLst>
              <a:ext uri="{FF2B5EF4-FFF2-40B4-BE49-F238E27FC236}">
                <a16:creationId xmlns:a16="http://schemas.microsoft.com/office/drawing/2014/main" id="{0B63A156-FC32-48E0-9CB5-9D4357A94B41}"/>
              </a:ext>
            </a:extLst>
          </p:cNvPr>
          <p:cNvPicPr>
            <a:picLocks noChangeAspect="1"/>
          </p:cNvPicPr>
          <p:nvPr/>
        </p:nvPicPr>
        <p:blipFill>
          <a:blip r:embed="rId3"/>
          <a:stretch>
            <a:fillRect/>
          </a:stretch>
        </p:blipFill>
        <p:spPr>
          <a:xfrm>
            <a:off x="0" y="0"/>
            <a:ext cx="12192000" cy="6858000"/>
          </a:xfrm>
          <a:prstGeom prst="rect">
            <a:avLst/>
          </a:prstGeom>
        </p:spPr>
      </p:pic>
      <p:sp>
        <p:nvSpPr>
          <p:cNvPr id="7" name="Content Placeholder 2">
            <a:extLst>
              <a:ext uri="{FF2B5EF4-FFF2-40B4-BE49-F238E27FC236}">
                <a16:creationId xmlns:a16="http://schemas.microsoft.com/office/drawing/2014/main" id="{227CFF8D-3FDC-4950-9062-1AFC4476F65C}"/>
              </a:ext>
            </a:extLst>
          </p:cNvPr>
          <p:cNvSpPr txBox="1">
            <a:spLocks noGrp="1"/>
          </p:cNvSpPr>
          <p:nvPr>
            <p:ph type="title" idx="4294967295"/>
          </p:nvPr>
        </p:nvSpPr>
        <p:spPr>
          <a:xfrm>
            <a:off x="7443660" y="1303443"/>
            <a:ext cx="4622381" cy="2597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a:buNone/>
              <a:tabLst/>
              <a:defRPr/>
            </a:pPr>
            <a:r>
              <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Community Facilities</a:t>
            </a:r>
          </a:p>
        </p:txBody>
      </p:sp>
      <p:sp>
        <p:nvSpPr>
          <p:cNvPr id="8" name="TextBox 7">
            <a:extLst>
              <a:ext uri="{FF2B5EF4-FFF2-40B4-BE49-F238E27FC236}">
                <a16:creationId xmlns:a16="http://schemas.microsoft.com/office/drawing/2014/main" id="{C2248D3A-3655-46BA-84E4-FC62DD1CBE08}"/>
              </a:ext>
            </a:extLst>
          </p:cNvPr>
          <p:cNvSpPr txBox="1"/>
          <p:nvPr/>
        </p:nvSpPr>
        <p:spPr>
          <a:xfrm>
            <a:off x="7618758" y="2267811"/>
            <a:ext cx="3955168" cy="4770537"/>
          </a:xfrm>
          <a:prstGeom prst="rect">
            <a:avLst/>
          </a:prstGeom>
          <a:noFill/>
        </p:spPr>
        <p:txBody>
          <a:bodyPr wrap="square" rtlCol="0">
            <a:spAutoFit/>
          </a:bodyPr>
          <a:lstStyle/>
          <a:p>
            <a:pPr marL="342900" lvl="0" indent="-342900">
              <a:spcBef>
                <a:spcPts val="1200"/>
              </a:spcBef>
              <a:buFont typeface="Arial" panose="020B0604020202020204" pitchFamily="34" charset="0"/>
              <a:buChar char="•"/>
            </a:pPr>
            <a:r>
              <a:rPr lang="en-US" sz="2400" kern="0" dirty="0">
                <a:solidFill>
                  <a:schemeClr val="bg1"/>
                </a:solidFill>
                <a:latin typeface="Arial" panose="020B0604020202020204" pitchFamily="34" charset="0"/>
                <a:cs typeface="Arial" panose="020B0604020202020204" pitchFamily="34" charset="0"/>
              </a:rPr>
              <a:t>Hospitals, health clinics</a:t>
            </a:r>
          </a:p>
          <a:p>
            <a:pPr marL="342900" lvl="0" indent="-342900">
              <a:spcBef>
                <a:spcPts val="1200"/>
              </a:spcBef>
              <a:buFont typeface="Arial" panose="020B0604020202020204" pitchFamily="34" charset="0"/>
              <a:buChar char="•"/>
            </a:pPr>
            <a:r>
              <a:rPr lang="en-US" sz="2400" kern="0" dirty="0">
                <a:solidFill>
                  <a:schemeClr val="bg1"/>
                </a:solidFill>
                <a:latin typeface="Arial" panose="020B0604020202020204" pitchFamily="34" charset="0"/>
                <a:cs typeface="Arial" panose="020B0604020202020204" pitchFamily="34" charset="0"/>
              </a:rPr>
              <a:t>Schools</a:t>
            </a:r>
          </a:p>
          <a:p>
            <a:pPr marL="342900" lvl="0" indent="-342900">
              <a:spcBef>
                <a:spcPts val="1200"/>
              </a:spcBef>
              <a:buFont typeface="Arial" panose="020B0604020202020204" pitchFamily="34" charset="0"/>
              <a:buChar char="•"/>
            </a:pPr>
            <a:r>
              <a:rPr lang="en-US" sz="2400" kern="0" dirty="0">
                <a:solidFill>
                  <a:schemeClr val="bg1"/>
                </a:solidFill>
                <a:latin typeface="Arial" panose="020B0604020202020204" pitchFamily="34" charset="0"/>
                <a:cs typeface="Arial" panose="020B0604020202020204" pitchFamily="34" charset="0"/>
              </a:rPr>
              <a:t>Daycares</a:t>
            </a:r>
          </a:p>
          <a:p>
            <a:pPr marL="342900" lvl="0" indent="-342900">
              <a:spcBef>
                <a:spcPts val="1200"/>
              </a:spcBef>
              <a:buFont typeface="Arial" panose="020B0604020202020204" pitchFamily="34" charset="0"/>
              <a:buChar char="•"/>
            </a:pPr>
            <a:r>
              <a:rPr lang="en-US" sz="2400" kern="0" dirty="0">
                <a:solidFill>
                  <a:schemeClr val="bg1"/>
                </a:solidFill>
                <a:latin typeface="Arial" panose="020B0604020202020204" pitchFamily="34" charset="0"/>
                <a:cs typeface="Arial" panose="020B0604020202020204" pitchFamily="34" charset="0"/>
              </a:rPr>
              <a:t>Fire houses, first responder vehicles and equipment</a:t>
            </a:r>
          </a:p>
          <a:p>
            <a:pPr marL="342900" lvl="0" indent="-342900">
              <a:spcBef>
                <a:spcPts val="1200"/>
              </a:spcBef>
              <a:buFont typeface="Arial" panose="020B0604020202020204" pitchFamily="34" charset="0"/>
              <a:buChar char="•"/>
            </a:pPr>
            <a:r>
              <a:rPr lang="en-US" sz="2400" kern="0" dirty="0">
                <a:solidFill>
                  <a:schemeClr val="bg1"/>
                </a:solidFill>
                <a:latin typeface="Arial" panose="020B0604020202020204" pitchFamily="34" charset="0"/>
                <a:cs typeface="Arial" panose="020B0604020202020204" pitchFamily="34" charset="0"/>
              </a:rPr>
              <a:t>Community centers and more.</a:t>
            </a:r>
          </a:p>
          <a:p>
            <a:pPr marL="342900" lvl="0" indent="-342900">
              <a:buFont typeface="Arial" panose="020B0604020202020204" pitchFamily="34" charset="0"/>
              <a:buChar char="•"/>
            </a:pPr>
            <a:endParaRPr lang="en-US" sz="2400" kern="0" dirty="0">
              <a:solidFill>
                <a:srgbClr val="003142"/>
              </a:solidFill>
              <a:latin typeface="Arial" panose="020B0604020202020204" pitchFamily="34" charset="0"/>
              <a:cs typeface="Arial" panose="020B0604020202020204" pitchFamily="34" charset="0"/>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3142"/>
              </a:solidFill>
              <a:effectLst/>
              <a:uLnTx/>
              <a:uFillTx/>
              <a:latin typeface="Arial" panose="020B0604020202020204" pitchFamily="34" charset="0"/>
              <a:cs typeface="Arial" panose="020B0604020202020204" pitchFamily="34" charset="0"/>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3142"/>
              </a:solidFill>
              <a:effectLst/>
              <a:uLnTx/>
              <a:uFillTx/>
            </a:endParaRPr>
          </a:p>
        </p:txBody>
      </p:sp>
    </p:spTree>
    <p:extLst>
      <p:ext uri="{BB962C8B-B14F-4D97-AF65-F5344CB8AC3E}">
        <p14:creationId xmlns:p14="http://schemas.microsoft.com/office/powerpoint/2010/main" val="40600628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1A0F-142C-9F43-ADE9-3F7C56E1E71E}"/>
              </a:ext>
            </a:extLst>
          </p:cNvPr>
          <p:cNvSpPr>
            <a:spLocks noGrp="1"/>
          </p:cNvSpPr>
          <p:nvPr>
            <p:ph type="title"/>
          </p:nvPr>
        </p:nvSpPr>
        <p:spPr/>
        <p:txBody>
          <a:bodyPr/>
          <a:lstStyle/>
          <a:p>
            <a:r>
              <a:rPr lang="en-US" dirty="0"/>
              <a:t>Rural Utilities Service (RUS) </a:t>
            </a:r>
          </a:p>
        </p:txBody>
      </p:sp>
    </p:spTree>
    <p:extLst>
      <p:ext uri="{BB962C8B-B14F-4D97-AF65-F5344CB8AC3E}">
        <p14:creationId xmlns:p14="http://schemas.microsoft.com/office/powerpoint/2010/main" val="20061445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 of a lineman in cherrypicker working on a utility pole.">
            <a:extLst>
              <a:ext uri="{FF2B5EF4-FFF2-40B4-BE49-F238E27FC236}">
                <a16:creationId xmlns:a16="http://schemas.microsoft.com/office/drawing/2014/main" id="{8D8A368F-8980-4F0B-B324-ADBB3CD1F256}"/>
              </a:ext>
            </a:extLst>
          </p:cNvPr>
          <p:cNvPicPr>
            <a:picLocks noChangeAspect="1"/>
          </p:cNvPicPr>
          <p:nvPr/>
        </p:nvPicPr>
        <p:blipFill>
          <a:blip r:embed="rId3"/>
          <a:stretch>
            <a:fillRect/>
          </a:stretch>
        </p:blipFill>
        <p:spPr>
          <a:xfrm>
            <a:off x="0" y="0"/>
            <a:ext cx="12192000" cy="6858000"/>
          </a:xfrm>
          <a:prstGeom prst="rect">
            <a:avLst/>
          </a:prstGeom>
        </p:spPr>
      </p:pic>
      <p:sp>
        <p:nvSpPr>
          <p:cNvPr id="10" name="Content Placeholder 2">
            <a:extLst>
              <a:ext uri="{FF2B5EF4-FFF2-40B4-BE49-F238E27FC236}">
                <a16:creationId xmlns:a16="http://schemas.microsoft.com/office/drawing/2014/main" id="{CF030C55-02E0-4348-9E1A-8748D1909B7E}"/>
              </a:ext>
            </a:extLst>
          </p:cNvPr>
          <p:cNvSpPr txBox="1">
            <a:spLocks noGrp="1"/>
          </p:cNvSpPr>
          <p:nvPr>
            <p:ph type="title" idx="4294967295"/>
          </p:nvPr>
        </p:nvSpPr>
        <p:spPr>
          <a:xfrm>
            <a:off x="7800846" y="3129024"/>
            <a:ext cx="4622381" cy="2597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a:buNone/>
              <a:tabLst/>
              <a:defRPr/>
            </a:pPr>
            <a:r>
              <a:rPr kumimoji="0" lang="en-US" sz="28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j-ea"/>
                <a:cs typeface="Arial" panose="020B0604020202020204" pitchFamily="34" charset="0"/>
              </a:rPr>
              <a:t>Electric Program</a:t>
            </a:r>
          </a:p>
        </p:txBody>
      </p:sp>
    </p:spTree>
    <p:extLst>
      <p:ext uri="{BB962C8B-B14F-4D97-AF65-F5344CB8AC3E}">
        <p14:creationId xmlns:p14="http://schemas.microsoft.com/office/powerpoint/2010/main" val="3674989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 of a workman unreeling cable from a large spool.">
            <a:extLst>
              <a:ext uri="{FF2B5EF4-FFF2-40B4-BE49-F238E27FC236}">
                <a16:creationId xmlns:a16="http://schemas.microsoft.com/office/drawing/2014/main" id="{91F9263C-E46E-45D3-BF0E-6EC219FC2B77}"/>
              </a:ext>
            </a:extLst>
          </p:cNvPr>
          <p:cNvPicPr>
            <a:picLocks noChangeAspect="1"/>
          </p:cNvPicPr>
          <p:nvPr/>
        </p:nvPicPr>
        <p:blipFill rotWithShape="1">
          <a:blip r:embed="rId3"/>
          <a:srcRect l="6576" r="1"/>
          <a:stretch/>
        </p:blipFill>
        <p:spPr>
          <a:xfrm>
            <a:off x="0" y="0"/>
            <a:ext cx="12192000" cy="6858000"/>
          </a:xfrm>
          <a:prstGeom prst="rect">
            <a:avLst/>
          </a:prstGeom>
        </p:spPr>
      </p:pic>
      <p:sp>
        <p:nvSpPr>
          <p:cNvPr id="8" name="Content Placeholder 2">
            <a:extLst>
              <a:ext uri="{FF2B5EF4-FFF2-40B4-BE49-F238E27FC236}">
                <a16:creationId xmlns:a16="http://schemas.microsoft.com/office/drawing/2014/main" id="{805A9454-4779-4E96-9FAA-AC16744DF134}"/>
              </a:ext>
            </a:extLst>
          </p:cNvPr>
          <p:cNvSpPr txBox="1">
            <a:spLocks noGrp="1"/>
          </p:cNvSpPr>
          <p:nvPr>
            <p:ph type="title" idx="4294967295"/>
          </p:nvPr>
        </p:nvSpPr>
        <p:spPr>
          <a:xfrm>
            <a:off x="809296" y="2907646"/>
            <a:ext cx="3948987" cy="7900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a:buNone/>
              <a:tabLst/>
              <a:defRPr/>
            </a:pPr>
            <a:r>
              <a:rPr kumimoji="0" lang="en-US" sz="28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j-ea"/>
                <a:cs typeface="Arial" panose="020B0604020202020204" pitchFamily="34" charset="0"/>
              </a:rPr>
              <a:t>Telecommunications Program </a:t>
            </a:r>
          </a:p>
        </p:txBody>
      </p:sp>
    </p:spTree>
    <p:extLst>
      <p:ext uri="{BB962C8B-B14F-4D97-AF65-F5344CB8AC3E}">
        <p14:creationId xmlns:p14="http://schemas.microsoft.com/office/powerpoint/2010/main" val="2232433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1A0F-142C-9F43-ADE9-3F7C56E1E71E}"/>
              </a:ext>
            </a:extLst>
          </p:cNvPr>
          <p:cNvSpPr>
            <a:spLocks noGrp="1"/>
          </p:cNvSpPr>
          <p:nvPr>
            <p:ph type="title"/>
          </p:nvPr>
        </p:nvSpPr>
        <p:spPr/>
        <p:txBody>
          <a:bodyPr>
            <a:normAutofit/>
          </a:bodyPr>
          <a:lstStyle/>
          <a:p>
            <a:r>
              <a:rPr lang="en-US" dirty="0"/>
              <a:t>USDA Rural Development’s Mission</a:t>
            </a:r>
            <a:br>
              <a:rPr lang="en-US" dirty="0"/>
            </a:br>
            <a:br>
              <a:rPr lang="en-US" dirty="0"/>
            </a:br>
            <a:r>
              <a:rPr lang="en-US" sz="2400" i="1" dirty="0">
                <a:effectLst/>
                <a:latin typeface="+mn-lt"/>
              </a:rPr>
              <a:t>USDA Rural Development is committed to helping improve the economy and quality of life in rural America. Through our programs, we help rural Americans in many ways. Together, America Prospers.</a:t>
            </a:r>
            <a:endParaRPr lang="en-US" sz="2400" i="1" dirty="0">
              <a:latin typeface="+mn-lt"/>
            </a:endParaRPr>
          </a:p>
        </p:txBody>
      </p:sp>
    </p:spTree>
    <p:extLst>
      <p:ext uri="{BB962C8B-B14F-4D97-AF65-F5344CB8AC3E}">
        <p14:creationId xmlns:p14="http://schemas.microsoft.com/office/powerpoint/2010/main" val="13324542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hoto of two small children, the older holding a water hose so her little brother can drink.">
            <a:extLst>
              <a:ext uri="{FF2B5EF4-FFF2-40B4-BE49-F238E27FC236}">
                <a16:creationId xmlns:a16="http://schemas.microsoft.com/office/drawing/2014/main" id="{7B2D8019-39DF-446B-8DA2-F353CF8DC9A4}"/>
              </a:ext>
            </a:extLst>
          </p:cNvPr>
          <p:cNvPicPr>
            <a:picLocks noChangeAspect="1"/>
          </p:cNvPicPr>
          <p:nvPr/>
        </p:nvPicPr>
        <p:blipFill>
          <a:blip r:embed="rId3"/>
          <a:stretch>
            <a:fillRect/>
          </a:stretch>
        </p:blipFill>
        <p:spPr>
          <a:xfrm>
            <a:off x="0" y="0"/>
            <a:ext cx="12192000" cy="6858000"/>
          </a:xfrm>
          <a:prstGeom prst="rect">
            <a:avLst/>
          </a:prstGeom>
        </p:spPr>
      </p:pic>
      <p:sp>
        <p:nvSpPr>
          <p:cNvPr id="8" name="Content Placeholder 2">
            <a:extLst>
              <a:ext uri="{FF2B5EF4-FFF2-40B4-BE49-F238E27FC236}">
                <a16:creationId xmlns:a16="http://schemas.microsoft.com/office/drawing/2014/main" id="{805A9454-4779-4E96-9FAA-AC16744DF134}"/>
              </a:ext>
            </a:extLst>
          </p:cNvPr>
          <p:cNvSpPr txBox="1">
            <a:spLocks noGrp="1"/>
          </p:cNvSpPr>
          <p:nvPr>
            <p:ph type="title" idx="4294967295"/>
          </p:nvPr>
        </p:nvSpPr>
        <p:spPr>
          <a:xfrm>
            <a:off x="599090" y="2958904"/>
            <a:ext cx="3948987" cy="79006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a:buNone/>
              <a:tabLst/>
              <a:defRPr/>
            </a:pPr>
            <a:r>
              <a:rPr kumimoji="0" lang="en-US" sz="28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j-ea"/>
                <a:cs typeface="Arial" panose="020B0604020202020204" pitchFamily="34" charset="0"/>
              </a:rPr>
              <a:t>Water and Environmental Programs</a:t>
            </a:r>
          </a:p>
        </p:txBody>
      </p:sp>
    </p:spTree>
    <p:extLst>
      <p:ext uri="{BB962C8B-B14F-4D97-AF65-F5344CB8AC3E}">
        <p14:creationId xmlns:p14="http://schemas.microsoft.com/office/powerpoint/2010/main" val="1273158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5B0EBB1-C207-445E-BB8E-1A27241E680C}"/>
              </a:ext>
            </a:extLst>
          </p:cNvPr>
          <p:cNvSpPr txBox="1">
            <a:spLocks noGrp="1"/>
          </p:cNvSpPr>
          <p:nvPr>
            <p:ph type="title" idx="4294967295"/>
          </p:nvPr>
        </p:nvSpPr>
        <p:spPr>
          <a:xfrm>
            <a:off x="609600" y="274638"/>
            <a:ext cx="10972800" cy="11430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2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Contact Information</a:t>
            </a:r>
          </a:p>
        </p:txBody>
      </p:sp>
      <p:sp>
        <p:nvSpPr>
          <p:cNvPr id="6" name="Text Placeholder 2">
            <a:extLst>
              <a:ext uri="{FF2B5EF4-FFF2-40B4-BE49-F238E27FC236}">
                <a16:creationId xmlns:a16="http://schemas.microsoft.com/office/drawing/2014/main" id="{F3D2FD03-A5B9-405C-B7DD-7C4D57CC4607}"/>
              </a:ext>
            </a:extLst>
          </p:cNvPr>
          <p:cNvSpPr txBox="1">
            <a:spLocks/>
          </p:cNvSpPr>
          <p:nvPr/>
        </p:nvSpPr>
        <p:spPr>
          <a:xfrm>
            <a:off x="758272" y="1084405"/>
            <a:ext cx="8141179" cy="3149665"/>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Assistance under USDA Rural Development  programs is available to applicants in areas designated as “rural.” Under law, the definition of “rural area” is different for each program.</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For more information about these programs go to: </a:t>
            </a: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hlinkClick r:id="rId3" tooltip="United States Department of Agriculture Rural Development"/>
              </a:rPr>
              <a:t>www.rd.usda.gov</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Or call 1 (800) 670-6553 (toll free)</a:t>
            </a:r>
          </a:p>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Text Placeholder 3">
            <a:extLst>
              <a:ext uri="{FF2B5EF4-FFF2-40B4-BE49-F238E27FC236}">
                <a16:creationId xmlns:a16="http://schemas.microsoft.com/office/drawing/2014/main" id="{896D1A86-4637-4249-8A47-8B719F2582C6}"/>
              </a:ext>
            </a:extLst>
          </p:cNvPr>
          <p:cNvSpPr txBox="1">
            <a:spLocks/>
          </p:cNvSpPr>
          <p:nvPr/>
        </p:nvSpPr>
        <p:spPr>
          <a:xfrm>
            <a:off x="723030" y="5836146"/>
            <a:ext cx="4667693" cy="1916112"/>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USDA is an equal opportunity provider, employer, and lender</a:t>
            </a:r>
            <a:r>
              <a:rPr kumimoji="0" lang="en-US" sz="2400" b="0" i="0" u="none" strike="noStrike" kern="1200" cap="none" spc="0" normalizeH="0" baseline="0" noProof="0" dirty="0">
                <a:ln>
                  <a:noFill/>
                </a:ln>
                <a:solidFill>
                  <a:srgbClr val="FFFFFF"/>
                </a:solidFill>
                <a:effectLst/>
                <a:uLnTx/>
                <a:uFillTx/>
                <a:latin typeface="Calibri" panose="020F0502020204030204"/>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2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3195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48E9F0-279A-4FD7-902D-9CA0C9B3290F}"/>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Final slide – end of presentation</a:t>
            </a:r>
          </a:p>
        </p:txBody>
      </p:sp>
      <p:pic>
        <p:nvPicPr>
          <p:cNvPr id="10242" name="Picture 2" descr="USDA Rural Development U.S. Department of Agricultur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5275" y="3038475"/>
            <a:ext cx="4171950" cy="81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1B0ABADE-EE4E-4272-8999-E7BC97300607}"/>
              </a:ext>
            </a:extLst>
          </p:cNvPr>
          <p:cNvSpPr txBox="1"/>
          <p:nvPr/>
        </p:nvSpPr>
        <p:spPr>
          <a:xfrm>
            <a:off x="3098728" y="5681609"/>
            <a:ext cx="6185043" cy="369332"/>
          </a:xfrm>
          <a:prstGeom prst="rect">
            <a:avLst/>
          </a:prstGeom>
          <a:noFill/>
        </p:spPr>
        <p:txBody>
          <a:bodyPr wrap="square" rtlCol="0">
            <a:spAutoFit/>
          </a:bodyPr>
          <a:lstStyle/>
          <a:p>
            <a:r>
              <a:rPr lang="en-US" dirty="0">
                <a:solidFill>
                  <a:schemeClr val="bg1"/>
                </a:solidFill>
              </a:rPr>
              <a:t>USDA is an equal opportunity provider, employer, and lender.</a:t>
            </a:r>
          </a:p>
        </p:txBody>
      </p:sp>
    </p:spTree>
    <p:extLst>
      <p:ext uri="{BB962C8B-B14F-4D97-AF65-F5344CB8AC3E}">
        <p14:creationId xmlns:p14="http://schemas.microsoft.com/office/powerpoint/2010/main" val="188824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p:txBody>
          <a:bodyPr/>
          <a:lstStyle/>
          <a:p>
            <a:r>
              <a:rPr lang="en-US" dirty="0"/>
              <a:t>Rural Development Offices</a:t>
            </a:r>
          </a:p>
        </p:txBody>
      </p:sp>
      <p:graphicFrame>
        <p:nvGraphicFramePr>
          <p:cNvPr id="5" name="Diagram 4" descr="Organizational Chart showing Rural Development at the top and the three agencies underneath: Rural Business-Cooperative Service, Rural Housing Service, Rural Utilities Service">
            <a:extLst>
              <a:ext uri="{FF2B5EF4-FFF2-40B4-BE49-F238E27FC236}">
                <a16:creationId xmlns:a16="http://schemas.microsoft.com/office/drawing/2014/main" id="{742DC147-0FF2-4EE9-A810-50E497C80F89}"/>
              </a:ext>
            </a:extLst>
          </p:cNvPr>
          <p:cNvGraphicFramePr/>
          <p:nvPr>
            <p:extLst>
              <p:ext uri="{D42A27DB-BD31-4B8C-83A1-F6EECF244321}">
                <p14:modId xmlns:p14="http://schemas.microsoft.com/office/powerpoint/2010/main" val="1195116455"/>
              </p:ext>
            </p:extLst>
          </p:nvPr>
        </p:nvGraphicFramePr>
        <p:xfrm>
          <a:off x="1734207" y="2017986"/>
          <a:ext cx="8723585" cy="4293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7985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p:txBody>
          <a:bodyPr/>
          <a:lstStyle/>
          <a:p>
            <a:r>
              <a:rPr lang="en-US" dirty="0"/>
              <a:t>Rural Development Business Offices</a:t>
            </a:r>
          </a:p>
        </p:txBody>
      </p:sp>
      <p:grpSp>
        <p:nvGrpSpPr>
          <p:cNvPr id="4" name="Group 3" descr="images of the six RD Business Center offices">
            <a:extLst>
              <a:ext uri="{FF2B5EF4-FFF2-40B4-BE49-F238E27FC236}">
                <a16:creationId xmlns:a16="http://schemas.microsoft.com/office/drawing/2014/main" id="{F99E9E58-EC5E-442D-B9DC-CF5B81EDAD9E}"/>
              </a:ext>
            </a:extLst>
          </p:cNvPr>
          <p:cNvGrpSpPr/>
          <p:nvPr/>
        </p:nvGrpSpPr>
        <p:grpSpPr>
          <a:xfrm>
            <a:off x="472440" y="3614626"/>
            <a:ext cx="11247120" cy="2660197"/>
            <a:chOff x="462754" y="4562833"/>
            <a:chExt cx="9730886" cy="1411248"/>
          </a:xfrm>
        </p:grpSpPr>
        <p:sp>
          <p:nvSpPr>
            <p:cNvPr id="6" name="Rectangle 5">
              <a:extLst>
                <a:ext uri="{FF2B5EF4-FFF2-40B4-BE49-F238E27FC236}">
                  <a16:creationId xmlns:a16="http://schemas.microsoft.com/office/drawing/2014/main" id="{9A01A1D7-E751-4B5F-9C37-53CD04BF7B63}"/>
                </a:ext>
              </a:extLst>
            </p:cNvPr>
            <p:cNvSpPr/>
            <p:nvPr/>
          </p:nvSpPr>
          <p:spPr>
            <a:xfrm>
              <a:off x="462754" y="4562833"/>
              <a:ext cx="1526547" cy="1406769"/>
            </a:xfrm>
            <a:prstGeom prst="rect">
              <a:avLst/>
            </a:prstGeom>
            <a:solidFill>
              <a:srgbClr val="16254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ource Sans Pro" panose="020B0503030403020204" pitchFamily="34" charset="0"/>
                  <a:ea typeface="Source Sans Pro" panose="020B0503030403020204" pitchFamily="34" charset="0"/>
                </a:rPr>
                <a:t>Finance </a:t>
              </a:r>
            </a:p>
            <a:p>
              <a:pPr algn="ctr"/>
              <a:r>
                <a:rPr lang="en-US" dirty="0">
                  <a:latin typeface="Source Sans Pro" panose="020B0503030403020204" pitchFamily="34" charset="0"/>
                  <a:ea typeface="Source Sans Pro" panose="020B0503030403020204" pitchFamily="34" charset="0"/>
                </a:rPr>
                <a:t>Office</a:t>
              </a:r>
            </a:p>
          </p:txBody>
        </p:sp>
        <p:sp>
          <p:nvSpPr>
            <p:cNvPr id="7" name="Rectangle 6">
              <a:extLst>
                <a:ext uri="{FF2B5EF4-FFF2-40B4-BE49-F238E27FC236}">
                  <a16:creationId xmlns:a16="http://schemas.microsoft.com/office/drawing/2014/main" id="{1C1A3E8F-7D5A-49BD-B66F-CB63079FEA90}"/>
                </a:ext>
              </a:extLst>
            </p:cNvPr>
            <p:cNvSpPr/>
            <p:nvPr/>
          </p:nvSpPr>
          <p:spPr>
            <a:xfrm>
              <a:off x="2112159" y="4567312"/>
              <a:ext cx="1526547" cy="1406769"/>
            </a:xfrm>
            <a:prstGeom prst="rect">
              <a:avLst/>
            </a:prstGeom>
            <a:solidFill>
              <a:srgbClr val="16254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ource Sans Pro" panose="020B0503030403020204" pitchFamily="34" charset="0"/>
                  <a:ea typeface="Source Sans Pro" panose="020B0503030403020204" pitchFamily="34" charset="0"/>
                </a:rPr>
                <a:t>Enterprise Office</a:t>
              </a:r>
            </a:p>
          </p:txBody>
        </p:sp>
        <p:sp>
          <p:nvSpPr>
            <p:cNvPr id="8" name="Rectangle 7">
              <a:extLst>
                <a:ext uri="{FF2B5EF4-FFF2-40B4-BE49-F238E27FC236}">
                  <a16:creationId xmlns:a16="http://schemas.microsoft.com/office/drawing/2014/main" id="{67D669EA-0991-427B-B712-1E5F0C389345}"/>
                </a:ext>
              </a:extLst>
            </p:cNvPr>
            <p:cNvSpPr/>
            <p:nvPr/>
          </p:nvSpPr>
          <p:spPr>
            <a:xfrm>
              <a:off x="3697474" y="4562833"/>
              <a:ext cx="1526547" cy="1406769"/>
            </a:xfrm>
            <a:prstGeom prst="rect">
              <a:avLst/>
            </a:prstGeom>
            <a:solidFill>
              <a:srgbClr val="16254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ource Sans Pro" panose="020B0503030403020204" pitchFamily="34" charset="0"/>
                  <a:ea typeface="Source Sans Pro" panose="020B0503030403020204" pitchFamily="34" charset="0"/>
                </a:rPr>
                <a:t>Servicing</a:t>
              </a:r>
            </a:p>
            <a:p>
              <a:pPr algn="ctr"/>
              <a:r>
                <a:rPr lang="en-US" dirty="0">
                  <a:latin typeface="Source Sans Pro" panose="020B0503030403020204" pitchFamily="34" charset="0"/>
                  <a:ea typeface="Source Sans Pro" panose="020B0503030403020204" pitchFamily="34" charset="0"/>
                </a:rPr>
                <a:t>Office</a:t>
              </a:r>
            </a:p>
          </p:txBody>
        </p:sp>
        <p:sp>
          <p:nvSpPr>
            <p:cNvPr id="9" name="Rectangle 8">
              <a:extLst>
                <a:ext uri="{FF2B5EF4-FFF2-40B4-BE49-F238E27FC236}">
                  <a16:creationId xmlns:a16="http://schemas.microsoft.com/office/drawing/2014/main" id="{977C21ED-937E-4908-8959-F2836F7EA7FE}"/>
                </a:ext>
              </a:extLst>
            </p:cNvPr>
            <p:cNvSpPr/>
            <p:nvPr/>
          </p:nvSpPr>
          <p:spPr>
            <a:xfrm>
              <a:off x="5314835" y="4562833"/>
              <a:ext cx="1644086" cy="1406769"/>
            </a:xfrm>
            <a:prstGeom prst="rect">
              <a:avLst/>
            </a:prstGeom>
            <a:solidFill>
              <a:srgbClr val="16254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ource Sans Pro" panose="020B0503030403020204" pitchFamily="34" charset="0"/>
                  <a:ea typeface="Source Sans Pro" panose="020B0503030403020204" pitchFamily="34" charset="0"/>
                </a:rPr>
                <a:t>Procurement</a:t>
              </a:r>
            </a:p>
            <a:p>
              <a:pPr algn="ctr"/>
              <a:r>
                <a:rPr lang="en-US" dirty="0">
                  <a:latin typeface="Source Sans Pro" panose="020B0503030403020204" pitchFamily="34" charset="0"/>
                  <a:ea typeface="Source Sans Pro" panose="020B0503030403020204" pitchFamily="34" charset="0"/>
                </a:rPr>
                <a:t>Management  </a:t>
              </a:r>
            </a:p>
            <a:p>
              <a:pPr algn="ctr"/>
              <a:r>
                <a:rPr lang="en-US" dirty="0">
                  <a:latin typeface="Source Sans Pro" panose="020B0503030403020204" pitchFamily="34" charset="0"/>
                  <a:ea typeface="Source Sans Pro" panose="020B0503030403020204" pitchFamily="34" charset="0"/>
                </a:rPr>
                <a:t>Office</a:t>
              </a:r>
            </a:p>
          </p:txBody>
        </p:sp>
        <p:sp>
          <p:nvSpPr>
            <p:cNvPr id="10" name="Rectangle 9">
              <a:extLst>
                <a:ext uri="{FF2B5EF4-FFF2-40B4-BE49-F238E27FC236}">
                  <a16:creationId xmlns:a16="http://schemas.microsoft.com/office/drawing/2014/main" id="{0D8C3943-3D0E-427C-858A-AEC9517656E5}"/>
                </a:ext>
              </a:extLst>
            </p:cNvPr>
            <p:cNvSpPr/>
            <p:nvPr/>
          </p:nvSpPr>
          <p:spPr>
            <a:xfrm>
              <a:off x="7049733" y="4562835"/>
              <a:ext cx="1526547" cy="1406769"/>
            </a:xfrm>
            <a:prstGeom prst="rect">
              <a:avLst/>
            </a:prstGeom>
            <a:solidFill>
              <a:srgbClr val="16254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ource Sans Pro" panose="020B0503030403020204" pitchFamily="34" charset="0"/>
                  <a:ea typeface="Source Sans Pro" panose="020B0503030403020204" pitchFamily="34" charset="0"/>
                </a:rPr>
                <a:t>Technology Office</a:t>
              </a:r>
            </a:p>
          </p:txBody>
        </p:sp>
        <p:sp>
          <p:nvSpPr>
            <p:cNvPr id="11" name="Rectangle 10">
              <a:extLst>
                <a:ext uri="{FF2B5EF4-FFF2-40B4-BE49-F238E27FC236}">
                  <a16:creationId xmlns:a16="http://schemas.microsoft.com/office/drawing/2014/main" id="{26BB22B3-6CF5-4163-BCE4-D74F26018FF7}"/>
                </a:ext>
              </a:extLst>
            </p:cNvPr>
            <p:cNvSpPr/>
            <p:nvPr/>
          </p:nvSpPr>
          <p:spPr>
            <a:xfrm>
              <a:off x="8667093" y="4562834"/>
              <a:ext cx="1526547" cy="1406769"/>
            </a:xfrm>
            <a:prstGeom prst="rect">
              <a:avLst/>
            </a:prstGeom>
            <a:solidFill>
              <a:srgbClr val="16254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Source Sans Pro" panose="020B0503030403020204" pitchFamily="34" charset="0"/>
                  <a:ea typeface="Source Sans Pro" panose="020B0503030403020204" pitchFamily="34" charset="0"/>
                </a:rPr>
                <a:t>Human Resources Office</a:t>
              </a:r>
            </a:p>
          </p:txBody>
        </p:sp>
      </p:grpSp>
      <p:sp>
        <p:nvSpPr>
          <p:cNvPr id="27" name="Rectangle 26" descr="RD Business Center">
            <a:extLst>
              <a:ext uri="{FF2B5EF4-FFF2-40B4-BE49-F238E27FC236}">
                <a16:creationId xmlns:a16="http://schemas.microsoft.com/office/drawing/2014/main" id="{6D772025-F552-4DC5-A0B2-94E54386DE61}"/>
              </a:ext>
            </a:extLst>
          </p:cNvPr>
          <p:cNvSpPr/>
          <p:nvPr/>
        </p:nvSpPr>
        <p:spPr>
          <a:xfrm>
            <a:off x="3814390" y="2129958"/>
            <a:ext cx="4322401" cy="1113411"/>
          </a:xfrm>
          <a:prstGeom prst="rect">
            <a:avLst/>
          </a:prstGeom>
          <a:solidFill>
            <a:srgbClr val="2457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CBE9C48-ACAD-4428-A7F7-BE445015C465}"/>
              </a:ext>
            </a:extLst>
          </p:cNvPr>
          <p:cNvSpPr txBox="1"/>
          <p:nvPr/>
        </p:nvSpPr>
        <p:spPr>
          <a:xfrm>
            <a:off x="4649213" y="2420828"/>
            <a:ext cx="2652755" cy="523220"/>
          </a:xfrm>
          <a:prstGeom prst="rect">
            <a:avLst/>
          </a:prstGeom>
          <a:noFill/>
        </p:spPr>
        <p:txBody>
          <a:bodyPr wrap="square" rtlCol="0">
            <a:spAutoFit/>
          </a:bodyPr>
          <a:lstStyle/>
          <a:p>
            <a:r>
              <a:rPr lang="en-US" sz="2800" dirty="0">
                <a:solidFill>
                  <a:schemeClr val="bg1"/>
                </a:solidFill>
                <a:latin typeface="Source Sans Pro" panose="020B0503030403020204" pitchFamily="34" charset="0"/>
                <a:ea typeface="Source Sans Pro" panose="020B0503030403020204" pitchFamily="34" charset="0"/>
              </a:rPr>
              <a:t>Business Center</a:t>
            </a:r>
          </a:p>
        </p:txBody>
      </p:sp>
    </p:spTree>
    <p:extLst>
      <p:ext uri="{BB962C8B-B14F-4D97-AF65-F5344CB8AC3E}">
        <p14:creationId xmlns:p14="http://schemas.microsoft.com/office/powerpoint/2010/main" val="2198064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64E78F0-B58D-924B-89B2-BF5AE4FD8877}"/>
              </a:ext>
            </a:extLst>
          </p:cNvPr>
          <p:cNvSpPr>
            <a:spLocks noGrp="1"/>
          </p:cNvSpPr>
          <p:nvPr>
            <p:ph type="title"/>
          </p:nvPr>
        </p:nvSpPr>
        <p:spPr/>
        <p:txBody>
          <a:bodyPr/>
          <a:lstStyle/>
          <a:p>
            <a:r>
              <a:rPr lang="en-US" dirty="0"/>
              <a:t>Rural Development Program Offices</a:t>
            </a:r>
          </a:p>
        </p:txBody>
      </p:sp>
      <p:sp>
        <p:nvSpPr>
          <p:cNvPr id="8" name="object 4">
            <a:extLst>
              <a:ext uri="{FF2B5EF4-FFF2-40B4-BE49-F238E27FC236}">
                <a16:creationId xmlns:a16="http://schemas.microsoft.com/office/drawing/2014/main" id="{EE4F451F-897A-46C0-9782-6DBB73E549AC}"/>
              </a:ext>
            </a:extLst>
          </p:cNvPr>
          <p:cNvSpPr txBox="1"/>
          <p:nvPr/>
        </p:nvSpPr>
        <p:spPr>
          <a:xfrm>
            <a:off x="1029652" y="3111534"/>
            <a:ext cx="3824604" cy="2185214"/>
          </a:xfrm>
          <a:prstGeom prst="rect">
            <a:avLst/>
          </a:prstGeom>
        </p:spPr>
        <p:txBody>
          <a:bodyPr vert="horz" wrap="square" lIns="0" tIns="0" rIns="0" bIns="0" rtlCol="0">
            <a:spAutoFit/>
          </a:bodyPr>
          <a:lstStyle/>
          <a:p>
            <a:pPr marL="12700">
              <a:spcBef>
                <a:spcPts val="1200"/>
              </a:spcBef>
            </a:pP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4</a:t>
            </a:r>
            <a:r>
              <a:rPr sz="2800" spc="-27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 </a:t>
            </a:r>
            <a:r>
              <a:rPr sz="2800" spc="-6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R</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e</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g</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i</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o</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ns</a:t>
            </a:r>
          </a:p>
          <a:p>
            <a:pPr marL="12700">
              <a:spcBef>
                <a:spcPts val="1200"/>
              </a:spcBef>
            </a:pP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47</a:t>
            </a:r>
            <a:r>
              <a:rPr sz="2800" spc="-1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 </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S</a:t>
            </a:r>
            <a:r>
              <a:rPr sz="2800" spc="-4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t</a:t>
            </a:r>
            <a:r>
              <a:rPr sz="2800" spc="-3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at</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e</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 </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O</a:t>
            </a:r>
            <a:r>
              <a:rPr sz="2800" spc="-5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f</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fi</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c</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es</a:t>
            </a:r>
            <a:endPar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endParaRPr>
          </a:p>
          <a:p>
            <a:pPr marL="12700">
              <a:spcBef>
                <a:spcPts val="1200"/>
              </a:spcBef>
            </a:pP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400</a:t>
            </a:r>
            <a:r>
              <a:rPr sz="2800" spc="-1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 </a:t>
            </a:r>
            <a:r>
              <a:rPr sz="2800" spc="-1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A</a:t>
            </a:r>
            <a:r>
              <a:rPr sz="2800" spc="-5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r</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e</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a O</a:t>
            </a:r>
            <a:r>
              <a:rPr sz="2800" spc="-5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f</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fi</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c</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es</a:t>
            </a:r>
            <a:endPar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endParaRPr>
          </a:p>
          <a:p>
            <a:pPr marL="12700">
              <a:spcBef>
                <a:spcPts val="1200"/>
              </a:spcBef>
            </a:pP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1 </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N</a:t>
            </a:r>
            <a:r>
              <a:rPr sz="2800" spc="-3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a</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tiona</a:t>
            </a:r>
            <a:r>
              <a:rPr sz="2800" spc="-1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l</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 </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O</a:t>
            </a:r>
            <a:r>
              <a:rPr sz="2800" spc="-5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f</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fi</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c</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e</a:t>
            </a:r>
            <a:r>
              <a:rPr sz="2800" spc="5"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 </a:t>
            </a:r>
            <a:r>
              <a:rPr sz="2800" dirty="0">
                <a:solidFill>
                  <a:schemeClr val="accent1">
                    <a:lumMod val="50000"/>
                  </a:schemeClr>
                </a:solidFill>
                <a:latin typeface="Arial" panose="020B0604020202020204" pitchFamily="34" charset="0"/>
                <a:ea typeface="Source Sans Pro" panose="020B0503030403020204" pitchFamily="34" charset="0"/>
                <a:cs typeface="Arial" panose="020B0604020202020204" pitchFamily="34" charset="0"/>
              </a:rPr>
              <a:t>in DC</a:t>
            </a:r>
          </a:p>
        </p:txBody>
      </p:sp>
      <p:pic>
        <p:nvPicPr>
          <p:cNvPr id="7" name="Picture 6" descr="Map showing 4 Rural Development regions: West, South, Midwest, and Northeast.">
            <a:extLst>
              <a:ext uri="{FF2B5EF4-FFF2-40B4-BE49-F238E27FC236}">
                <a16:creationId xmlns:a16="http://schemas.microsoft.com/office/drawing/2014/main" id="{E595F06D-F610-454B-9407-7308935B9486}"/>
              </a:ext>
            </a:extLst>
          </p:cNvPr>
          <p:cNvPicPr>
            <a:picLocks noChangeAspect="1"/>
          </p:cNvPicPr>
          <p:nvPr/>
        </p:nvPicPr>
        <p:blipFill>
          <a:blip r:embed="rId3"/>
          <a:stretch>
            <a:fillRect/>
          </a:stretch>
        </p:blipFill>
        <p:spPr>
          <a:xfrm>
            <a:off x="4987355" y="1998308"/>
            <a:ext cx="6620148" cy="4741357"/>
          </a:xfrm>
          <a:prstGeom prst="rect">
            <a:avLst/>
          </a:prstGeom>
        </p:spPr>
      </p:pic>
    </p:spTree>
    <p:extLst>
      <p:ext uri="{BB962C8B-B14F-4D97-AF65-F5344CB8AC3E}">
        <p14:creationId xmlns:p14="http://schemas.microsoft.com/office/powerpoint/2010/main" val="34363208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1A0F-142C-9F43-ADE9-3F7C56E1E71E}"/>
              </a:ext>
            </a:extLst>
          </p:cNvPr>
          <p:cNvSpPr>
            <a:spLocks noGrp="1"/>
          </p:cNvSpPr>
          <p:nvPr>
            <p:ph type="title"/>
          </p:nvPr>
        </p:nvSpPr>
        <p:spPr/>
        <p:txBody>
          <a:bodyPr/>
          <a:lstStyle/>
          <a:p>
            <a:r>
              <a:rPr lang="en-US" dirty="0"/>
              <a:t>Rural Development Programs</a:t>
            </a:r>
          </a:p>
        </p:txBody>
      </p:sp>
    </p:spTree>
    <p:extLst>
      <p:ext uri="{BB962C8B-B14F-4D97-AF65-F5344CB8AC3E}">
        <p14:creationId xmlns:p14="http://schemas.microsoft.com/office/powerpoint/2010/main" val="3221599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1A0F-142C-9F43-ADE9-3F7C56E1E71E}"/>
              </a:ext>
            </a:extLst>
          </p:cNvPr>
          <p:cNvSpPr>
            <a:spLocks noGrp="1"/>
          </p:cNvSpPr>
          <p:nvPr>
            <p:ph type="title"/>
          </p:nvPr>
        </p:nvSpPr>
        <p:spPr/>
        <p:txBody>
          <a:bodyPr/>
          <a:lstStyle/>
          <a:p>
            <a:r>
              <a:rPr lang="en-US" dirty="0"/>
              <a:t>Rural Business-Cooperative Service (RBCS) </a:t>
            </a:r>
          </a:p>
        </p:txBody>
      </p:sp>
    </p:spTree>
    <p:extLst>
      <p:ext uri="{BB962C8B-B14F-4D97-AF65-F5344CB8AC3E}">
        <p14:creationId xmlns:p14="http://schemas.microsoft.com/office/powerpoint/2010/main" val="1245600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 of a smiling woman at the counter of a small book store.">
            <a:extLst>
              <a:ext uri="{FF2B5EF4-FFF2-40B4-BE49-F238E27FC236}">
                <a16:creationId xmlns:a16="http://schemas.microsoft.com/office/drawing/2014/main" id="{D4A78A33-1E32-488A-A29D-C42E53E4361B}"/>
              </a:ext>
            </a:extLst>
          </p:cNvPr>
          <p:cNvPicPr>
            <a:picLocks noChangeAspect="1"/>
          </p:cNvPicPr>
          <p:nvPr/>
        </p:nvPicPr>
        <p:blipFill>
          <a:blip r:embed="rId3"/>
          <a:stretch>
            <a:fillRect/>
          </a:stretch>
        </p:blipFill>
        <p:spPr>
          <a:xfrm>
            <a:off x="0" y="0"/>
            <a:ext cx="12192000" cy="6858000"/>
          </a:xfrm>
          <a:prstGeom prst="rect">
            <a:avLst/>
          </a:prstGeom>
        </p:spPr>
      </p:pic>
      <p:sp>
        <p:nvSpPr>
          <p:cNvPr id="7" name="Content Placeholder 2">
            <a:extLst>
              <a:ext uri="{FF2B5EF4-FFF2-40B4-BE49-F238E27FC236}">
                <a16:creationId xmlns:a16="http://schemas.microsoft.com/office/drawing/2014/main" id="{227CFF8D-3FDC-4950-9062-1AFC4476F65C}"/>
              </a:ext>
            </a:extLst>
          </p:cNvPr>
          <p:cNvSpPr txBox="1">
            <a:spLocks noGrp="1"/>
          </p:cNvSpPr>
          <p:nvPr>
            <p:ph type="title" idx="4294967295"/>
          </p:nvPr>
        </p:nvSpPr>
        <p:spPr>
          <a:xfrm>
            <a:off x="1063880" y="1965595"/>
            <a:ext cx="4622381" cy="4925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a:buNone/>
              <a:tabLst/>
              <a:defRPr/>
            </a:pPr>
            <a:r>
              <a:rPr kumimoji="0" lang="en-US" sz="2800" b="0" i="0" u="none" strike="noStrike" kern="1200" cap="none" spc="0" normalizeH="0" baseline="0" noProof="0" dirty="0">
                <a:ln>
                  <a:noFill/>
                </a:ln>
                <a:solidFill>
                  <a:schemeClr val="accent1">
                    <a:lumMod val="50000"/>
                  </a:schemeClr>
                </a:solidFill>
                <a:effectLst/>
                <a:uLnTx/>
                <a:uFillTx/>
                <a:latin typeface="Arial" panose="020B0604020202020204" pitchFamily="34" charset="0"/>
                <a:ea typeface="+mj-ea"/>
                <a:cs typeface="Arial" panose="020B0604020202020204" pitchFamily="34" charset="0"/>
              </a:rPr>
              <a:t>Business Programs</a:t>
            </a:r>
          </a:p>
        </p:txBody>
      </p:sp>
    </p:spTree>
    <p:extLst>
      <p:ext uri="{BB962C8B-B14F-4D97-AF65-F5344CB8AC3E}">
        <p14:creationId xmlns:p14="http://schemas.microsoft.com/office/powerpoint/2010/main" val="3459663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 of a warehouseman with a palette full of eggs in flats.">
            <a:extLst>
              <a:ext uri="{FF2B5EF4-FFF2-40B4-BE49-F238E27FC236}">
                <a16:creationId xmlns:a16="http://schemas.microsoft.com/office/drawing/2014/main" id="{D4A78A33-1E32-488A-A29D-C42E53E4361B}"/>
              </a:ext>
            </a:extLst>
          </p:cNvPr>
          <p:cNvPicPr>
            <a:picLocks noChangeAspect="1"/>
          </p:cNvPicPr>
          <p:nvPr/>
        </p:nvPicPr>
        <p:blipFill rotWithShape="1">
          <a:blip r:embed="rId3"/>
          <a:srcRect l="4225" r="1865"/>
          <a:stretch/>
        </p:blipFill>
        <p:spPr>
          <a:xfrm>
            <a:off x="0" y="0"/>
            <a:ext cx="12192000" cy="6858000"/>
          </a:xfrm>
          <a:prstGeom prst="rect">
            <a:avLst/>
          </a:prstGeom>
        </p:spPr>
      </p:pic>
      <p:sp>
        <p:nvSpPr>
          <p:cNvPr id="7" name="Content Placeholder 2">
            <a:extLst>
              <a:ext uri="{FF2B5EF4-FFF2-40B4-BE49-F238E27FC236}">
                <a16:creationId xmlns:a16="http://schemas.microsoft.com/office/drawing/2014/main" id="{227CFF8D-3FDC-4950-9062-1AFC4476F65C}"/>
              </a:ext>
            </a:extLst>
          </p:cNvPr>
          <p:cNvSpPr txBox="1">
            <a:spLocks noGrp="1"/>
          </p:cNvSpPr>
          <p:nvPr>
            <p:ph type="title" idx="4294967295"/>
          </p:nvPr>
        </p:nvSpPr>
        <p:spPr>
          <a:xfrm>
            <a:off x="1063880" y="667649"/>
            <a:ext cx="4622381" cy="12715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a:buNone/>
              <a:tabLst/>
              <a:defRPr/>
            </a:pPr>
            <a:r>
              <a:rPr kumimoji="0" lang="en-US" sz="28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Business &amp; Industry Loan Guarantees</a:t>
            </a:r>
          </a:p>
        </p:txBody>
      </p:sp>
      <p:sp>
        <p:nvSpPr>
          <p:cNvPr id="4" name="TextBox 3">
            <a:extLst>
              <a:ext uri="{FF2B5EF4-FFF2-40B4-BE49-F238E27FC236}">
                <a16:creationId xmlns:a16="http://schemas.microsoft.com/office/drawing/2014/main" id="{90683DC0-EA0B-4BBD-BE67-124C5C3E87FF}"/>
              </a:ext>
            </a:extLst>
          </p:cNvPr>
          <p:cNvSpPr txBox="1"/>
          <p:nvPr/>
        </p:nvSpPr>
        <p:spPr>
          <a:xfrm>
            <a:off x="1242556" y="1758476"/>
            <a:ext cx="4853444" cy="6247864"/>
          </a:xfrm>
          <a:prstGeom prst="rect">
            <a:avLst/>
          </a:prstGeom>
          <a:noFill/>
        </p:spPr>
        <p:txBody>
          <a:bodyPr wrap="square" rtlCol="0">
            <a:spAutoFit/>
          </a:bodyPr>
          <a:lstStyle/>
          <a:p>
            <a:pPr marL="342900" lvl="0" indent="-342900">
              <a:spcBef>
                <a:spcPts val="1200"/>
              </a:spcBef>
              <a:buFont typeface="Arial" panose="020B0604020202020204" pitchFamily="34" charset="0"/>
              <a:buChar char="•"/>
            </a:pPr>
            <a:r>
              <a:rPr lang="en-US" sz="2400" kern="0" dirty="0">
                <a:solidFill>
                  <a:schemeClr val="bg1"/>
                </a:solidFill>
                <a:latin typeface="Arial" panose="020B0604020202020204" pitchFamily="34" charset="0"/>
                <a:cs typeface="Arial" panose="020B0604020202020204" pitchFamily="34" charset="0"/>
              </a:rPr>
              <a:t>Convert, enlarge, repair, modernize, or develop business</a:t>
            </a:r>
          </a:p>
          <a:p>
            <a:pPr marL="342900" lvl="0" indent="-342900">
              <a:spcBef>
                <a:spcPts val="1200"/>
              </a:spcBef>
              <a:buFont typeface="Arial" panose="020B0604020202020204" pitchFamily="34" charset="0"/>
              <a:buChar char="•"/>
            </a:pPr>
            <a:r>
              <a:rPr lang="en-US" sz="2400" kern="0" dirty="0">
                <a:solidFill>
                  <a:schemeClr val="bg1"/>
                </a:solidFill>
                <a:latin typeface="Arial" panose="020B0604020202020204" pitchFamily="34" charset="0"/>
                <a:cs typeface="Arial" panose="020B0604020202020204" pitchFamily="34" charset="0"/>
              </a:rPr>
              <a:t>Purchase and develop land, easements, rights-of-way, buildings, or facilities</a:t>
            </a:r>
          </a:p>
          <a:p>
            <a:pPr marL="342900" lvl="0" indent="-342900">
              <a:spcBef>
                <a:spcPts val="1200"/>
              </a:spcBef>
              <a:buFont typeface="Arial" panose="020B0604020202020204" pitchFamily="34" charset="0"/>
              <a:buChar char="•"/>
            </a:pPr>
            <a:r>
              <a:rPr lang="en-US" sz="2400" kern="0" dirty="0">
                <a:solidFill>
                  <a:schemeClr val="bg1"/>
                </a:solidFill>
                <a:latin typeface="Arial" panose="020B0604020202020204" pitchFamily="34" charset="0"/>
                <a:cs typeface="Arial" panose="020B0604020202020204" pitchFamily="34" charset="0"/>
              </a:rPr>
              <a:t>Purchase equipment, machinery, supplies, or inventory</a:t>
            </a:r>
          </a:p>
          <a:p>
            <a:pPr marL="342900" lvl="0" indent="-342900">
              <a:spcBef>
                <a:spcPts val="1200"/>
              </a:spcBef>
              <a:buFont typeface="Arial" panose="020B0604020202020204" pitchFamily="34" charset="0"/>
              <a:buChar char="•"/>
            </a:pPr>
            <a:r>
              <a:rPr lang="en-US" sz="2400" kern="0" dirty="0">
                <a:solidFill>
                  <a:schemeClr val="bg1"/>
                </a:solidFill>
                <a:latin typeface="Arial" panose="020B0604020202020204" pitchFamily="34" charset="0"/>
                <a:cs typeface="Arial" panose="020B0604020202020204" pitchFamily="34" charset="0"/>
              </a:rPr>
              <a:t>Refinance when new jobs will be created and other conditions are met</a:t>
            </a:r>
          </a:p>
          <a:p>
            <a:pPr marL="342900" lvl="0" indent="-342900">
              <a:spcBef>
                <a:spcPts val="1200"/>
              </a:spcBef>
              <a:buFont typeface="Arial" panose="020B0604020202020204" pitchFamily="34" charset="0"/>
              <a:buChar char="•"/>
            </a:pPr>
            <a:endParaRPr lang="en-US" sz="2400" kern="0" dirty="0">
              <a:solidFill>
                <a:schemeClr val="bg1"/>
              </a:solidFill>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endParaRPr lang="en-US" sz="2400" kern="0" dirty="0">
              <a:solidFill>
                <a:srgbClr val="003142"/>
              </a:solidFill>
              <a:latin typeface="Arial" panose="020B0604020202020204" pitchFamily="34" charset="0"/>
              <a:cs typeface="Arial" panose="020B0604020202020204" pitchFamily="34" charset="0"/>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3142"/>
              </a:solidFill>
              <a:effectLst/>
              <a:uLnTx/>
              <a:uFillTx/>
              <a:latin typeface="Arial" panose="020B0604020202020204" pitchFamily="34" charset="0"/>
              <a:cs typeface="Arial" panose="020B0604020202020204" pitchFamily="34" charset="0"/>
            </a:endParaRP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0" cap="none" spc="0" normalizeH="0" baseline="0" noProof="0" dirty="0">
              <a:ln>
                <a:noFill/>
              </a:ln>
              <a:solidFill>
                <a:srgbClr val="003142"/>
              </a:solidFill>
              <a:effectLst/>
              <a:uLnTx/>
              <a:uFillTx/>
            </a:endParaRPr>
          </a:p>
        </p:txBody>
      </p:sp>
    </p:spTree>
    <p:extLst>
      <p:ext uri="{BB962C8B-B14F-4D97-AF65-F5344CB8AC3E}">
        <p14:creationId xmlns:p14="http://schemas.microsoft.com/office/powerpoint/2010/main" val="2428436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BB236C8C896E140A6C0A00676FDFF25" ma:contentTypeVersion="9" ma:contentTypeDescription="Create a new document." ma:contentTypeScope="" ma:versionID="4abad9cae726bd22b72be2d49d02303a">
  <xsd:schema xmlns:xsd="http://www.w3.org/2001/XMLSchema" xmlns:xs="http://www.w3.org/2001/XMLSchema" xmlns:p="http://schemas.microsoft.com/office/2006/metadata/properties" xmlns:ns2="0c0205a6-db34-4529-8077-d7a92e3e3354" xmlns:ns3="4ce865f6-d2b8-432a-ad72-977780d276f3" targetNamespace="http://schemas.microsoft.com/office/2006/metadata/properties" ma:root="true" ma:fieldsID="a930c9a86071159c871aa98838a9a7bf" ns2:_="" ns3:_="">
    <xsd:import namespace="0c0205a6-db34-4529-8077-d7a92e3e3354"/>
    <xsd:import namespace="4ce865f6-d2b8-432a-ad72-977780d276f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0205a6-db34-4529-8077-d7a92e3e33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e865f6-d2b8-432a-ad72-977780d276f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3B24549-EFDF-42BC-9AB8-2E4D660BE5C1}">
  <ds:schemaRefs>
    <ds:schemaRef ds:uri="http://purl.org/dc/dcmitype/"/>
    <ds:schemaRef ds:uri="http://schemas.microsoft.com/office/2006/metadata/properties"/>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http://purl.org/dc/elements/1.1/"/>
    <ds:schemaRef ds:uri="e5afd08f-1bd3-4287-890b-5be9cd05f35e"/>
    <ds:schemaRef ds:uri="http://purl.org/dc/terms/"/>
  </ds:schemaRefs>
</ds:datastoreItem>
</file>

<file path=customXml/itemProps2.xml><?xml version="1.0" encoding="utf-8"?>
<ds:datastoreItem xmlns:ds="http://schemas.openxmlformats.org/officeDocument/2006/customXml" ds:itemID="{732006A6-B053-4A56-AA4A-022ADAE306B4}">
  <ds:schemaRefs>
    <ds:schemaRef ds:uri="http://schemas.microsoft.com/sharepoint/v3/contenttype/forms"/>
  </ds:schemaRefs>
</ds:datastoreItem>
</file>

<file path=customXml/itemProps3.xml><?xml version="1.0" encoding="utf-8"?>
<ds:datastoreItem xmlns:ds="http://schemas.openxmlformats.org/officeDocument/2006/customXml" ds:itemID="{6E143879-947C-4A46-87F8-EF91C7E034D4}"/>
</file>

<file path=docProps/app.xml><?xml version="1.0" encoding="utf-8"?>
<Properties xmlns="http://schemas.openxmlformats.org/officeDocument/2006/extended-properties" xmlns:vt="http://schemas.openxmlformats.org/officeDocument/2006/docPropsVTypes">
  <TotalTime>9330</TotalTime>
  <Words>460</Words>
  <Application>Microsoft Office PowerPoint</Application>
  <PresentationFormat>Widescreen</PresentationFormat>
  <Paragraphs>108</Paragraphs>
  <Slides>22</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Source Sans Pro</vt:lpstr>
      <vt:lpstr>Wingdings</vt:lpstr>
      <vt:lpstr>Office Theme</vt:lpstr>
      <vt:lpstr>Mission Area Overview</vt:lpstr>
      <vt:lpstr>USDA Rural Development’s Mission  USDA Rural Development is committed to helping improve the economy and quality of life in rural America. Through our programs, we help rural Americans in many ways. Together, America Prospers.</vt:lpstr>
      <vt:lpstr>Rural Development Offices</vt:lpstr>
      <vt:lpstr>Rural Development Business Offices</vt:lpstr>
      <vt:lpstr>Rural Development Program Offices</vt:lpstr>
      <vt:lpstr>Rural Development Programs</vt:lpstr>
      <vt:lpstr>Rural Business-Cooperative Service (RBCS) </vt:lpstr>
      <vt:lpstr>Business Programs</vt:lpstr>
      <vt:lpstr>Business &amp; Industry Loan Guarantees</vt:lpstr>
      <vt:lpstr>Energy Programs</vt:lpstr>
      <vt:lpstr>Cooperative Programs</vt:lpstr>
      <vt:lpstr>Rural Housing Service (RHS)</vt:lpstr>
      <vt:lpstr>Single-Family Housing</vt:lpstr>
      <vt:lpstr>Multi-Family Housing</vt:lpstr>
      <vt:lpstr>Single-Family Home Repair Loans and Grants </vt:lpstr>
      <vt:lpstr>Community Facilities</vt:lpstr>
      <vt:lpstr>Rural Utilities Service (RUS) </vt:lpstr>
      <vt:lpstr>Electric Program</vt:lpstr>
      <vt:lpstr>Telecommunications Program </vt:lpstr>
      <vt:lpstr>Water and Environmental Programs</vt:lpstr>
      <vt:lpstr>Contact Information</vt:lpstr>
      <vt:lpstr>Final slide – end of presentation</vt:lpstr>
    </vt:vector>
  </TitlesOfParts>
  <Company>RD - BC - Office of the Chief Operating Officer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RD 101 Presentation - USDA Small Business 201 Workshop - April 2022</dc:title>
  <dc:subject>RD 101 Presentation - USDA Small Business 201 Workshop - April 2022</dc:subject>
  <dc:creator>Karla Peiffer - Rural Development</dc:creator>
  <cp:keywords>Digital, Logo, V9PP, Template</cp:keywords>
  <cp:lastModifiedBy>Mullen, Matthew - RD, National Office</cp:lastModifiedBy>
  <cp:revision>108</cp:revision>
  <cp:lastPrinted>2020-01-23T14:21:55Z</cp:lastPrinted>
  <dcterms:created xsi:type="dcterms:W3CDTF">2019-02-01T15:35:23Z</dcterms:created>
  <dcterms:modified xsi:type="dcterms:W3CDTF">2022-04-19T18:52:43Z</dcterms:modified>
  <cp:category>PowerPoint Presentation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0x0101007BB236C8C896E140A6C0A00676FDFF25</vt:lpwstr>
  </property>
</Properties>
</file>