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332" r:id="rId2"/>
    <p:sldId id="358" r:id="rId3"/>
    <p:sldId id="360" r:id="rId4"/>
    <p:sldId id="379" r:id="rId5"/>
    <p:sldId id="374" r:id="rId6"/>
    <p:sldId id="380" r:id="rId7"/>
    <p:sldId id="373" r:id="rId8"/>
    <p:sldId id="375" r:id="rId9"/>
    <p:sldId id="304" r:id="rId10"/>
    <p:sldId id="311" r:id="rId11"/>
    <p:sldId id="317" r:id="rId12"/>
    <p:sldId id="318" r:id="rId13"/>
    <p:sldId id="322" r:id="rId14"/>
    <p:sldId id="378" r:id="rId15"/>
    <p:sldId id="336" r:id="rId16"/>
    <p:sldId id="348" r:id="rId17"/>
    <p:sldId id="349" r:id="rId18"/>
    <p:sldId id="344" r:id="rId19"/>
    <p:sldId id="330" r:id="rId20"/>
    <p:sldId id="352" r:id="rId21"/>
    <p:sldId id="325" r:id="rId22"/>
    <p:sldId id="347" r:id="rId23"/>
    <p:sldId id="291" r:id="rId24"/>
    <p:sldId id="368" r:id="rId25"/>
    <p:sldId id="366" r:id="rId26"/>
    <p:sldId id="350" r:id="rId27"/>
    <p:sldId id="345" r:id="rId28"/>
    <p:sldId id="355" r:id="rId29"/>
    <p:sldId id="356" r:id="rId30"/>
    <p:sldId id="294" r:id="rId31"/>
    <p:sldId id="297" r:id="rId32"/>
    <p:sldId id="359" r:id="rId33"/>
    <p:sldId id="370" r:id="rId34"/>
    <p:sldId id="372" r:id="rId35"/>
    <p:sldId id="371" r:id="rId36"/>
    <p:sldId id="36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9900"/>
    <a:srgbClr val="D89CB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79290"/>
  </p:normalViewPr>
  <p:slideViewPr>
    <p:cSldViewPr snapToGrid="0" snapToObjects="1">
      <p:cViewPr varScale="1">
        <p:scale>
          <a:sx n="82" d="100"/>
          <a:sy n="82" d="100"/>
        </p:scale>
        <p:origin x="98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07972-C8D9-4BD0-BEE5-E0C383F4660A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7D493A-31EF-41F4-937D-B9C47E684C96}">
      <dgm:prSet/>
      <dgm:spPr/>
      <dgm:t>
        <a:bodyPr/>
        <a:lstStyle/>
        <a:p>
          <a:pPr>
            <a:defRPr b="1"/>
          </a:pPr>
          <a:r>
            <a:rPr lang="en-US" dirty="0"/>
            <a:t>1800-1890s</a:t>
          </a:r>
        </a:p>
      </dgm:t>
    </dgm:pt>
    <dgm:pt modelId="{D60A2EDD-FB88-4019-926B-E961E1F5A696}" type="parTrans" cxnId="{01BFBE3E-85EB-4C42-8047-57ECAADF5796}">
      <dgm:prSet/>
      <dgm:spPr/>
      <dgm:t>
        <a:bodyPr/>
        <a:lstStyle/>
        <a:p>
          <a:endParaRPr lang="en-US"/>
        </a:p>
      </dgm:t>
    </dgm:pt>
    <dgm:pt modelId="{DD5AF7ED-53CB-4DC3-98BD-9CFE8725556A}" type="sibTrans" cxnId="{01BFBE3E-85EB-4C42-8047-57ECAADF5796}">
      <dgm:prSet/>
      <dgm:spPr/>
      <dgm:t>
        <a:bodyPr/>
        <a:lstStyle/>
        <a:p>
          <a:endParaRPr lang="en-US"/>
        </a:p>
      </dgm:t>
    </dgm:pt>
    <dgm:pt modelId="{EA0A4347-56AE-4253-830F-D9B15335455C}">
      <dgm:prSet custT="1"/>
      <dgm:spPr/>
      <dgm:t>
        <a:bodyPr/>
        <a:lstStyle/>
        <a:p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War &amp; Treaty Making</a:t>
          </a:r>
        </a:p>
      </dgm:t>
    </dgm:pt>
    <dgm:pt modelId="{8D42A40B-7CC8-4B48-852C-3F5992654BD1}" type="parTrans" cxnId="{AA6A8E06-335A-409C-875B-5083794304DF}">
      <dgm:prSet/>
      <dgm:spPr/>
      <dgm:t>
        <a:bodyPr/>
        <a:lstStyle/>
        <a:p>
          <a:endParaRPr lang="en-US"/>
        </a:p>
      </dgm:t>
    </dgm:pt>
    <dgm:pt modelId="{F84C6EC4-1628-474B-A2E8-4EACBD614584}" type="sibTrans" cxnId="{AA6A8E06-335A-409C-875B-5083794304DF}">
      <dgm:prSet/>
      <dgm:spPr/>
      <dgm:t>
        <a:bodyPr/>
        <a:lstStyle/>
        <a:p>
          <a:endParaRPr lang="en-US"/>
        </a:p>
      </dgm:t>
    </dgm:pt>
    <dgm:pt modelId="{B38FAB71-262E-45FB-A9BE-386FA7FCA823}">
      <dgm:prSet/>
      <dgm:spPr/>
      <dgm:t>
        <a:bodyPr/>
        <a:lstStyle/>
        <a:p>
          <a:pPr>
            <a:defRPr b="1"/>
          </a:pPr>
          <a:r>
            <a:rPr lang="en-US"/>
            <a:t>1887–1934</a:t>
          </a:r>
        </a:p>
      </dgm:t>
    </dgm:pt>
    <dgm:pt modelId="{CEB24056-E9CD-4ACD-A9C4-94036E37FE2C}" type="parTrans" cxnId="{B47BB639-17B3-4EE2-A085-009F450EC121}">
      <dgm:prSet/>
      <dgm:spPr/>
      <dgm:t>
        <a:bodyPr/>
        <a:lstStyle/>
        <a:p>
          <a:endParaRPr lang="en-US"/>
        </a:p>
      </dgm:t>
    </dgm:pt>
    <dgm:pt modelId="{1DC2F4BB-6398-4156-8166-D6BDAC280854}" type="sibTrans" cxnId="{B47BB639-17B3-4EE2-A085-009F450EC121}">
      <dgm:prSet/>
      <dgm:spPr/>
      <dgm:t>
        <a:bodyPr/>
        <a:lstStyle/>
        <a:p>
          <a:endParaRPr lang="en-US"/>
        </a:p>
      </dgm:t>
    </dgm:pt>
    <dgm:pt modelId="{673B9E06-D1EF-461A-A212-AECA86DB29BE}">
      <dgm:prSet custT="1"/>
      <dgm:spPr/>
      <dgm:t>
        <a:bodyPr/>
        <a:lstStyle/>
        <a:p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Assimilation &amp; Land Allotment</a:t>
          </a:r>
        </a:p>
      </dgm:t>
    </dgm:pt>
    <dgm:pt modelId="{006890FE-CDBD-4B56-B939-DD3C6518E60E}" type="parTrans" cxnId="{B88EAD68-4D97-4635-98B5-981732038408}">
      <dgm:prSet/>
      <dgm:spPr/>
      <dgm:t>
        <a:bodyPr/>
        <a:lstStyle/>
        <a:p>
          <a:endParaRPr lang="en-US"/>
        </a:p>
      </dgm:t>
    </dgm:pt>
    <dgm:pt modelId="{D59F49A4-D93B-49AA-9F80-693288E27A7F}" type="sibTrans" cxnId="{B88EAD68-4D97-4635-98B5-981732038408}">
      <dgm:prSet/>
      <dgm:spPr/>
      <dgm:t>
        <a:bodyPr/>
        <a:lstStyle/>
        <a:p>
          <a:endParaRPr lang="en-US"/>
        </a:p>
      </dgm:t>
    </dgm:pt>
    <dgm:pt modelId="{471470F9-D7EB-43E4-97FF-64341A5E487F}">
      <dgm:prSet/>
      <dgm:spPr/>
      <dgm:t>
        <a:bodyPr/>
        <a:lstStyle/>
        <a:p>
          <a:pPr>
            <a:defRPr b="1"/>
          </a:pPr>
          <a:r>
            <a:rPr lang="en-US"/>
            <a:t>1934–1945</a:t>
          </a:r>
        </a:p>
      </dgm:t>
    </dgm:pt>
    <dgm:pt modelId="{FB46BA68-9576-4BC3-B44A-6AC2E3005FE4}" type="parTrans" cxnId="{E23211CA-C62E-4182-9576-EA564448CF28}">
      <dgm:prSet/>
      <dgm:spPr/>
      <dgm:t>
        <a:bodyPr/>
        <a:lstStyle/>
        <a:p>
          <a:endParaRPr lang="en-US"/>
        </a:p>
      </dgm:t>
    </dgm:pt>
    <dgm:pt modelId="{38B30A1C-92E2-467F-9270-12E2E291795F}" type="sibTrans" cxnId="{E23211CA-C62E-4182-9576-EA564448CF28}">
      <dgm:prSet/>
      <dgm:spPr/>
      <dgm:t>
        <a:bodyPr/>
        <a:lstStyle/>
        <a:p>
          <a:endParaRPr lang="en-US"/>
        </a:p>
      </dgm:t>
    </dgm:pt>
    <dgm:pt modelId="{E978DA42-A1C2-4053-AA03-EDD2CB0DD144}">
      <dgm:prSet custT="1"/>
      <dgm:spPr/>
      <dgm:t>
        <a:bodyPr/>
        <a:lstStyle/>
        <a:p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Tribal Government Westernization</a:t>
          </a:r>
        </a:p>
      </dgm:t>
    </dgm:pt>
    <dgm:pt modelId="{ED393660-49B8-4918-BB6B-0A593C2BD5EA}" type="parTrans" cxnId="{E1FF7D9B-C2EC-4365-BBE6-51B585BB7B4C}">
      <dgm:prSet/>
      <dgm:spPr/>
      <dgm:t>
        <a:bodyPr/>
        <a:lstStyle/>
        <a:p>
          <a:endParaRPr lang="en-US"/>
        </a:p>
      </dgm:t>
    </dgm:pt>
    <dgm:pt modelId="{746AF25A-B1A8-4C19-A3D9-2D256398594E}" type="sibTrans" cxnId="{E1FF7D9B-C2EC-4365-BBE6-51B585BB7B4C}">
      <dgm:prSet/>
      <dgm:spPr/>
      <dgm:t>
        <a:bodyPr/>
        <a:lstStyle/>
        <a:p>
          <a:endParaRPr lang="en-US"/>
        </a:p>
      </dgm:t>
    </dgm:pt>
    <dgm:pt modelId="{D458DD2F-DFB1-48E2-89B6-D1835CEA445C}">
      <dgm:prSet/>
      <dgm:spPr/>
      <dgm:t>
        <a:bodyPr/>
        <a:lstStyle/>
        <a:p>
          <a:pPr>
            <a:defRPr b="1"/>
          </a:pPr>
          <a:r>
            <a:rPr lang="en-US"/>
            <a:t>1945–1968</a:t>
          </a:r>
        </a:p>
      </dgm:t>
    </dgm:pt>
    <dgm:pt modelId="{C4510844-4B78-427D-A0FD-937FBC6D830F}" type="parTrans" cxnId="{6C21183E-EE5D-43AF-B6A0-A950A130FCA9}">
      <dgm:prSet/>
      <dgm:spPr/>
      <dgm:t>
        <a:bodyPr/>
        <a:lstStyle/>
        <a:p>
          <a:endParaRPr lang="en-US"/>
        </a:p>
      </dgm:t>
    </dgm:pt>
    <dgm:pt modelId="{3066B141-5F42-451B-8AC2-58068B46274F}" type="sibTrans" cxnId="{6C21183E-EE5D-43AF-B6A0-A950A130FCA9}">
      <dgm:prSet/>
      <dgm:spPr/>
      <dgm:t>
        <a:bodyPr/>
        <a:lstStyle/>
        <a:p>
          <a:endParaRPr lang="en-US"/>
        </a:p>
      </dgm:t>
    </dgm:pt>
    <dgm:pt modelId="{0DEC3127-AE98-4C6A-9B7A-C166FE49DBC8}">
      <dgm:prSet custT="1"/>
      <dgm:spPr/>
      <dgm:t>
        <a:bodyPr/>
        <a:lstStyle/>
        <a:p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Tribal Termination</a:t>
          </a:r>
        </a:p>
      </dgm:t>
    </dgm:pt>
    <dgm:pt modelId="{C501FCEF-7B50-4697-A3F4-3231CDE35345}" type="parTrans" cxnId="{BBCD2DC9-518C-4CF5-9A9F-3D78A33AA5B0}">
      <dgm:prSet/>
      <dgm:spPr/>
      <dgm:t>
        <a:bodyPr/>
        <a:lstStyle/>
        <a:p>
          <a:endParaRPr lang="en-US"/>
        </a:p>
      </dgm:t>
    </dgm:pt>
    <dgm:pt modelId="{86865843-3981-4FC1-A4E5-244DEADB7DEC}" type="sibTrans" cxnId="{BBCD2DC9-518C-4CF5-9A9F-3D78A33AA5B0}">
      <dgm:prSet/>
      <dgm:spPr/>
      <dgm:t>
        <a:bodyPr/>
        <a:lstStyle/>
        <a:p>
          <a:endParaRPr lang="en-US"/>
        </a:p>
      </dgm:t>
    </dgm:pt>
    <dgm:pt modelId="{23CF5424-9BDE-4AF5-A140-612DBB7262AE}">
      <dgm:prSet/>
      <dgm:spPr/>
      <dgm:t>
        <a:bodyPr/>
        <a:lstStyle/>
        <a:p>
          <a:pPr>
            <a:defRPr b="1"/>
          </a:pPr>
          <a:r>
            <a:rPr lang="en-US"/>
            <a:t>1968–present</a:t>
          </a:r>
        </a:p>
      </dgm:t>
    </dgm:pt>
    <dgm:pt modelId="{149E80EF-FCCB-45DF-9317-FA57BDC74AD3}" type="parTrans" cxnId="{905EA403-21E0-4F84-9BDA-481F46EF2E7B}">
      <dgm:prSet/>
      <dgm:spPr/>
      <dgm:t>
        <a:bodyPr/>
        <a:lstStyle/>
        <a:p>
          <a:endParaRPr lang="en-US"/>
        </a:p>
      </dgm:t>
    </dgm:pt>
    <dgm:pt modelId="{891A09EC-9E65-4382-A6FC-114BDE5D244E}" type="sibTrans" cxnId="{905EA403-21E0-4F84-9BDA-481F46EF2E7B}">
      <dgm:prSet/>
      <dgm:spPr/>
      <dgm:t>
        <a:bodyPr/>
        <a:lstStyle/>
        <a:p>
          <a:endParaRPr lang="en-US"/>
        </a:p>
      </dgm:t>
    </dgm:pt>
    <dgm:pt modelId="{5BAB5D72-FC91-41FE-8EB2-18DA372AAB8A}">
      <dgm:prSet custT="1"/>
      <dgm:spPr/>
      <dgm:t>
        <a:bodyPr/>
        <a:lstStyle/>
        <a:p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Self-Determination</a:t>
          </a:r>
        </a:p>
      </dgm:t>
    </dgm:pt>
    <dgm:pt modelId="{21F66B9E-4F65-4F5F-9662-CB5710AF399F}" type="parTrans" cxnId="{C8583156-5BA2-465D-8474-75028C82B40A}">
      <dgm:prSet/>
      <dgm:spPr/>
      <dgm:t>
        <a:bodyPr/>
        <a:lstStyle/>
        <a:p>
          <a:endParaRPr lang="en-US"/>
        </a:p>
      </dgm:t>
    </dgm:pt>
    <dgm:pt modelId="{B3A876BA-9E0B-4793-A311-EBBF47A8F6B6}" type="sibTrans" cxnId="{C8583156-5BA2-465D-8474-75028C82B40A}">
      <dgm:prSet/>
      <dgm:spPr/>
      <dgm:t>
        <a:bodyPr/>
        <a:lstStyle/>
        <a:p>
          <a:endParaRPr lang="en-US"/>
        </a:p>
      </dgm:t>
    </dgm:pt>
    <dgm:pt modelId="{8C9B6143-8DE1-4967-B8B1-C9D9A06BE913}" type="pres">
      <dgm:prSet presAssocID="{EB607972-C8D9-4BD0-BEE5-E0C383F4660A}" presName="root" presStyleCnt="0">
        <dgm:presLayoutVars>
          <dgm:chMax/>
          <dgm:chPref/>
          <dgm:animLvl val="lvl"/>
        </dgm:presLayoutVars>
      </dgm:prSet>
      <dgm:spPr/>
    </dgm:pt>
    <dgm:pt modelId="{5E8C6CA8-E71A-4BD3-9FEB-9D27CA87EC08}" type="pres">
      <dgm:prSet presAssocID="{EB607972-C8D9-4BD0-BEE5-E0C383F4660A}" presName="divider" presStyleLbl="fgAcc1" presStyleIdx="0" presStyleCnt="1"/>
      <dgm:spPr/>
    </dgm:pt>
    <dgm:pt modelId="{DA3B4641-E506-4F04-8575-E0277AC340E9}" type="pres">
      <dgm:prSet presAssocID="{EB607972-C8D9-4BD0-BEE5-E0C383F4660A}" presName="nodes" presStyleCnt="0">
        <dgm:presLayoutVars>
          <dgm:chMax/>
          <dgm:chPref/>
          <dgm:animLvl val="lvl"/>
        </dgm:presLayoutVars>
      </dgm:prSet>
      <dgm:spPr/>
    </dgm:pt>
    <dgm:pt modelId="{E7687FE9-A6B0-4118-A1D6-BC0C78665BD8}" type="pres">
      <dgm:prSet presAssocID="{3C7D493A-31EF-41F4-937D-B9C47E684C96}" presName="composite" presStyleCnt="0"/>
      <dgm:spPr/>
    </dgm:pt>
    <dgm:pt modelId="{C5DA6C8A-61EF-46C9-BDB1-59FEE4C8DE30}" type="pres">
      <dgm:prSet presAssocID="{3C7D493A-31EF-41F4-937D-B9C47E684C96}" presName="L1TextContainer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2EFB835A-7814-4B7C-9CA0-3E7B01C609A3}" type="pres">
      <dgm:prSet presAssocID="{3C7D493A-31EF-41F4-937D-B9C47E684C96}" presName="L2TextContainerWrapper" presStyleCnt="0">
        <dgm:presLayoutVars>
          <dgm:bulletEnabled val="1"/>
        </dgm:presLayoutVars>
      </dgm:prSet>
      <dgm:spPr/>
    </dgm:pt>
    <dgm:pt modelId="{5A3F3389-8B3E-4A30-979E-B71D107BB3FB}" type="pres">
      <dgm:prSet presAssocID="{3C7D493A-31EF-41F4-937D-B9C47E684C96}" presName="L2TextContainer" presStyleLbl="bgAccFollowNode1" presStyleIdx="0" presStyleCnt="5"/>
      <dgm:spPr/>
    </dgm:pt>
    <dgm:pt modelId="{39DADD29-7E35-4F0F-88F3-6357380988F8}" type="pres">
      <dgm:prSet presAssocID="{3C7D493A-31EF-41F4-937D-B9C47E684C96}" presName="FlexibleEmptyPlaceHolder" presStyleCnt="0"/>
      <dgm:spPr/>
    </dgm:pt>
    <dgm:pt modelId="{EA193A18-264B-4090-B20E-035449AB6598}" type="pres">
      <dgm:prSet presAssocID="{3C7D493A-31EF-41F4-937D-B9C47E684C96}" presName="ConnectLine" presStyleLbl="sibTrans1D1" presStyleIdx="0" presStyleCnt="5"/>
      <dgm:spPr/>
    </dgm:pt>
    <dgm:pt modelId="{1E7106D7-F367-486A-8253-3D65B815D153}" type="pres">
      <dgm:prSet presAssocID="{3C7D493A-31EF-41F4-937D-B9C47E684C96}" presName="ConnectorPoint" presStyleLbl="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D6388AF-9FAF-4F75-BAA5-4DF7A5AFB440}" type="pres">
      <dgm:prSet presAssocID="{3C7D493A-31EF-41F4-937D-B9C47E684C96}" presName="EmptyPlaceHolder" presStyleCnt="0"/>
      <dgm:spPr/>
    </dgm:pt>
    <dgm:pt modelId="{BCDB328C-8DDF-45A1-8661-ADEABFA623D8}" type="pres">
      <dgm:prSet presAssocID="{DD5AF7ED-53CB-4DC3-98BD-9CFE8725556A}" presName="spaceBetweenRectangles" presStyleCnt="0"/>
      <dgm:spPr/>
    </dgm:pt>
    <dgm:pt modelId="{1BBDC982-D878-470B-99CF-3A4F1EEB469D}" type="pres">
      <dgm:prSet presAssocID="{B38FAB71-262E-45FB-A9BE-386FA7FCA823}" presName="composite" presStyleCnt="0"/>
      <dgm:spPr/>
    </dgm:pt>
    <dgm:pt modelId="{F1B064C8-F1CD-440A-BEA3-717A51D8BC40}" type="pres">
      <dgm:prSet presAssocID="{B38FAB71-262E-45FB-A9BE-386FA7FCA823}" presName="L1TextContainer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3EC94B57-B821-464A-95B2-CB2BF742266D}" type="pres">
      <dgm:prSet presAssocID="{B38FAB71-262E-45FB-A9BE-386FA7FCA823}" presName="L2TextContainerWrapper" presStyleCnt="0">
        <dgm:presLayoutVars>
          <dgm:bulletEnabled val="1"/>
        </dgm:presLayoutVars>
      </dgm:prSet>
      <dgm:spPr/>
    </dgm:pt>
    <dgm:pt modelId="{44936725-A8DA-4259-8684-FB8A4004A5A9}" type="pres">
      <dgm:prSet presAssocID="{B38FAB71-262E-45FB-A9BE-386FA7FCA823}" presName="L2TextContainer" presStyleLbl="bgAccFollowNode1" presStyleIdx="1" presStyleCnt="5"/>
      <dgm:spPr/>
    </dgm:pt>
    <dgm:pt modelId="{BAA34B81-0101-4E57-AB8D-337A26425C31}" type="pres">
      <dgm:prSet presAssocID="{B38FAB71-262E-45FB-A9BE-386FA7FCA823}" presName="FlexibleEmptyPlaceHolder" presStyleCnt="0"/>
      <dgm:spPr/>
    </dgm:pt>
    <dgm:pt modelId="{E7B27834-D262-42CC-8680-D5D01C1CE627}" type="pres">
      <dgm:prSet presAssocID="{B38FAB71-262E-45FB-A9BE-386FA7FCA823}" presName="ConnectLine" presStyleLbl="sibTrans1D1" presStyleIdx="1" presStyleCnt="5"/>
      <dgm:spPr/>
    </dgm:pt>
    <dgm:pt modelId="{E1F1CD28-03BA-41F9-8557-3454997E8BA8}" type="pres">
      <dgm:prSet presAssocID="{B38FAB71-262E-45FB-A9BE-386FA7FCA823}" presName="ConnectorPoint" presStyleLbl="node1" presStyleIdx="1" presStyleCnt="5"/>
      <dgm:spPr>
        <a:solidFill>
          <a:schemeClr val="accent2">
            <a:hueOff val="-363841"/>
            <a:satOff val="-20982"/>
            <a:lumOff val="215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8B989FD-7DED-40FF-B002-0A8A937FE9A0}" type="pres">
      <dgm:prSet presAssocID="{B38FAB71-262E-45FB-A9BE-386FA7FCA823}" presName="EmptyPlaceHolder" presStyleCnt="0"/>
      <dgm:spPr/>
    </dgm:pt>
    <dgm:pt modelId="{FA8EE437-C2F9-47BE-8922-60BA8BC83C57}" type="pres">
      <dgm:prSet presAssocID="{1DC2F4BB-6398-4156-8166-D6BDAC280854}" presName="spaceBetweenRectangles" presStyleCnt="0"/>
      <dgm:spPr/>
    </dgm:pt>
    <dgm:pt modelId="{61FFECF8-1626-43CC-B78F-D7C344548F04}" type="pres">
      <dgm:prSet presAssocID="{471470F9-D7EB-43E4-97FF-64341A5E487F}" presName="composite" presStyleCnt="0"/>
      <dgm:spPr/>
    </dgm:pt>
    <dgm:pt modelId="{F5FDAAC6-88DF-4909-B3AF-ADC4BC2D1BDA}" type="pres">
      <dgm:prSet presAssocID="{471470F9-D7EB-43E4-97FF-64341A5E487F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1F7F27B3-B383-4EE5-9CCE-E2648E69B32D}" type="pres">
      <dgm:prSet presAssocID="{471470F9-D7EB-43E4-97FF-64341A5E487F}" presName="L2TextContainerWrapper" presStyleCnt="0">
        <dgm:presLayoutVars>
          <dgm:bulletEnabled val="1"/>
        </dgm:presLayoutVars>
      </dgm:prSet>
      <dgm:spPr/>
    </dgm:pt>
    <dgm:pt modelId="{7A22304B-C0C1-40AE-A010-F2057554044A}" type="pres">
      <dgm:prSet presAssocID="{471470F9-D7EB-43E4-97FF-64341A5E487F}" presName="L2TextContainer" presStyleLbl="bgAccFollowNode1" presStyleIdx="2" presStyleCnt="5"/>
      <dgm:spPr/>
    </dgm:pt>
    <dgm:pt modelId="{9DA4EBF5-884A-4CCE-A751-06B7EFC2D181}" type="pres">
      <dgm:prSet presAssocID="{471470F9-D7EB-43E4-97FF-64341A5E487F}" presName="FlexibleEmptyPlaceHolder" presStyleCnt="0"/>
      <dgm:spPr/>
    </dgm:pt>
    <dgm:pt modelId="{0AEE609E-8AD4-4C41-95A6-4C895BC9184C}" type="pres">
      <dgm:prSet presAssocID="{471470F9-D7EB-43E4-97FF-64341A5E487F}" presName="ConnectLine" presStyleLbl="sibTrans1D1" presStyleIdx="2" presStyleCnt="5"/>
      <dgm:spPr/>
    </dgm:pt>
    <dgm:pt modelId="{0091CAE3-CAA1-432C-B359-6764A8BEF79C}" type="pres">
      <dgm:prSet presAssocID="{471470F9-D7EB-43E4-97FF-64341A5E487F}" presName="ConnectorPoint" presStyleLbl="node1" presStyleIdx="2" presStyleCnt="5"/>
      <dgm:spPr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4F442C6-0270-4F45-AEE9-2DDF76A16017}" type="pres">
      <dgm:prSet presAssocID="{471470F9-D7EB-43E4-97FF-64341A5E487F}" presName="EmptyPlaceHolder" presStyleCnt="0"/>
      <dgm:spPr/>
    </dgm:pt>
    <dgm:pt modelId="{C555209E-44D9-4C97-820D-7CBE126A7FAE}" type="pres">
      <dgm:prSet presAssocID="{38B30A1C-92E2-467F-9270-12E2E291795F}" presName="spaceBetweenRectangles" presStyleCnt="0"/>
      <dgm:spPr/>
    </dgm:pt>
    <dgm:pt modelId="{06F60809-8434-4A6C-85DA-78D544AFCB6A}" type="pres">
      <dgm:prSet presAssocID="{D458DD2F-DFB1-48E2-89B6-D1835CEA445C}" presName="composite" presStyleCnt="0"/>
      <dgm:spPr/>
    </dgm:pt>
    <dgm:pt modelId="{6E13A01E-E63D-4059-85EF-D884EC12B693}" type="pres">
      <dgm:prSet presAssocID="{D458DD2F-DFB1-48E2-89B6-D1835CEA445C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443A45FA-67D3-437E-B609-99C415E4F57A}" type="pres">
      <dgm:prSet presAssocID="{D458DD2F-DFB1-48E2-89B6-D1835CEA445C}" presName="L2TextContainerWrapper" presStyleCnt="0">
        <dgm:presLayoutVars>
          <dgm:bulletEnabled val="1"/>
        </dgm:presLayoutVars>
      </dgm:prSet>
      <dgm:spPr/>
    </dgm:pt>
    <dgm:pt modelId="{DC16FEB7-0F62-49CC-B85D-87AD244FB8CB}" type="pres">
      <dgm:prSet presAssocID="{D458DD2F-DFB1-48E2-89B6-D1835CEA445C}" presName="L2TextContainer" presStyleLbl="bgAccFollowNode1" presStyleIdx="3" presStyleCnt="5"/>
      <dgm:spPr/>
    </dgm:pt>
    <dgm:pt modelId="{2947B4BD-6290-4BED-B122-56B1D8674220}" type="pres">
      <dgm:prSet presAssocID="{D458DD2F-DFB1-48E2-89B6-D1835CEA445C}" presName="FlexibleEmptyPlaceHolder" presStyleCnt="0"/>
      <dgm:spPr/>
    </dgm:pt>
    <dgm:pt modelId="{3D47C3F7-F084-4E2F-BB78-D99B636798DF}" type="pres">
      <dgm:prSet presAssocID="{D458DD2F-DFB1-48E2-89B6-D1835CEA445C}" presName="ConnectLine" presStyleLbl="sibTrans1D1" presStyleIdx="3" presStyleCnt="5"/>
      <dgm:spPr/>
    </dgm:pt>
    <dgm:pt modelId="{696D207F-9D05-4CD7-A3E6-E7619A3CD978}" type="pres">
      <dgm:prSet presAssocID="{D458DD2F-DFB1-48E2-89B6-D1835CEA445C}" presName="ConnectorPoint" presStyleLbl="node1" presStyleIdx="3" presStyleCnt="5"/>
      <dgm:spPr>
        <a:solidFill>
          <a:schemeClr val="accent2">
            <a:hueOff val="-1091522"/>
            <a:satOff val="-62946"/>
            <a:lumOff val="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70A2A82-CFF5-4058-8898-AF777571878F}" type="pres">
      <dgm:prSet presAssocID="{D458DD2F-DFB1-48E2-89B6-D1835CEA445C}" presName="EmptyPlaceHolder" presStyleCnt="0"/>
      <dgm:spPr/>
    </dgm:pt>
    <dgm:pt modelId="{08230EF9-CA85-4CBA-A72F-7391BC54CD9E}" type="pres">
      <dgm:prSet presAssocID="{3066B141-5F42-451B-8AC2-58068B46274F}" presName="spaceBetweenRectangles" presStyleCnt="0"/>
      <dgm:spPr/>
    </dgm:pt>
    <dgm:pt modelId="{DFB0FBCC-435D-47D6-BDC2-30FB63532714}" type="pres">
      <dgm:prSet presAssocID="{23CF5424-9BDE-4AF5-A140-612DBB7262AE}" presName="composite" presStyleCnt="0"/>
      <dgm:spPr/>
    </dgm:pt>
    <dgm:pt modelId="{EB6CAF4C-B74C-432B-9D42-38A5944BD1E3}" type="pres">
      <dgm:prSet presAssocID="{23CF5424-9BDE-4AF5-A140-612DBB7262AE}" presName="L1TextContainer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E944ABEE-C095-40B9-A9E7-4DE426FD2DE3}" type="pres">
      <dgm:prSet presAssocID="{23CF5424-9BDE-4AF5-A140-612DBB7262AE}" presName="L2TextContainerWrapper" presStyleCnt="0">
        <dgm:presLayoutVars>
          <dgm:bulletEnabled val="1"/>
        </dgm:presLayoutVars>
      </dgm:prSet>
      <dgm:spPr/>
    </dgm:pt>
    <dgm:pt modelId="{785E2249-0B40-437D-925B-AE1667DEF454}" type="pres">
      <dgm:prSet presAssocID="{23CF5424-9BDE-4AF5-A140-612DBB7262AE}" presName="L2TextContainer" presStyleLbl="bgAccFollowNode1" presStyleIdx="4" presStyleCnt="5"/>
      <dgm:spPr/>
    </dgm:pt>
    <dgm:pt modelId="{F38460DE-4030-433D-94D7-11EA756E464B}" type="pres">
      <dgm:prSet presAssocID="{23CF5424-9BDE-4AF5-A140-612DBB7262AE}" presName="FlexibleEmptyPlaceHolder" presStyleCnt="0"/>
      <dgm:spPr/>
    </dgm:pt>
    <dgm:pt modelId="{4B6CCB76-FCE2-473C-8649-4A9961707301}" type="pres">
      <dgm:prSet presAssocID="{23CF5424-9BDE-4AF5-A140-612DBB7262AE}" presName="ConnectLine" presStyleLbl="sibTrans1D1" presStyleIdx="4" presStyleCnt="5"/>
      <dgm:spPr/>
    </dgm:pt>
    <dgm:pt modelId="{14F96A47-6BE8-471B-B7A4-DBBEAC354298}" type="pres">
      <dgm:prSet presAssocID="{23CF5424-9BDE-4AF5-A140-612DBB7262AE}" presName="ConnectorPoint" presStyleLbl="node1" presStyleIdx="4" presStyleCnt="5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33F5B3D-4552-41A7-8334-869077DC3D9B}" type="pres">
      <dgm:prSet presAssocID="{23CF5424-9BDE-4AF5-A140-612DBB7262AE}" presName="EmptyPlaceHolder" presStyleCnt="0"/>
      <dgm:spPr/>
    </dgm:pt>
  </dgm:ptLst>
  <dgm:cxnLst>
    <dgm:cxn modelId="{905EA403-21E0-4F84-9BDA-481F46EF2E7B}" srcId="{EB607972-C8D9-4BD0-BEE5-E0C383F4660A}" destId="{23CF5424-9BDE-4AF5-A140-612DBB7262AE}" srcOrd="4" destOrd="0" parTransId="{149E80EF-FCCB-45DF-9317-FA57BDC74AD3}" sibTransId="{891A09EC-9E65-4382-A6FC-114BDE5D244E}"/>
    <dgm:cxn modelId="{AA6A8E06-335A-409C-875B-5083794304DF}" srcId="{3C7D493A-31EF-41F4-937D-B9C47E684C96}" destId="{EA0A4347-56AE-4253-830F-D9B15335455C}" srcOrd="0" destOrd="0" parTransId="{8D42A40B-7CC8-4B48-852C-3F5992654BD1}" sibTransId="{F84C6EC4-1628-474B-A2E8-4EACBD614584}"/>
    <dgm:cxn modelId="{8086A70A-9DC2-4B3D-A77A-3522AA2262EA}" type="presOf" srcId="{B38FAB71-262E-45FB-A9BE-386FA7FCA823}" destId="{F1B064C8-F1CD-440A-BEA3-717A51D8BC40}" srcOrd="0" destOrd="0" presId="urn:microsoft.com/office/officeart/2017/3/layout/HorizontalLabelsTimeline"/>
    <dgm:cxn modelId="{D8F7170E-3539-4791-8D31-0F1328218849}" type="presOf" srcId="{EA0A4347-56AE-4253-830F-D9B15335455C}" destId="{5A3F3389-8B3E-4A30-979E-B71D107BB3FB}" srcOrd="0" destOrd="0" presId="urn:microsoft.com/office/officeart/2017/3/layout/HorizontalLabelsTimeline"/>
    <dgm:cxn modelId="{B22C2326-B7FB-49C5-934A-4380F4ED35BE}" type="presOf" srcId="{0DEC3127-AE98-4C6A-9B7A-C166FE49DBC8}" destId="{DC16FEB7-0F62-49CC-B85D-87AD244FB8CB}" srcOrd="0" destOrd="0" presId="urn:microsoft.com/office/officeart/2017/3/layout/HorizontalLabelsTimeline"/>
    <dgm:cxn modelId="{B47BB639-17B3-4EE2-A085-009F450EC121}" srcId="{EB607972-C8D9-4BD0-BEE5-E0C383F4660A}" destId="{B38FAB71-262E-45FB-A9BE-386FA7FCA823}" srcOrd="1" destOrd="0" parTransId="{CEB24056-E9CD-4ACD-A9C4-94036E37FE2C}" sibTransId="{1DC2F4BB-6398-4156-8166-D6BDAC280854}"/>
    <dgm:cxn modelId="{10C6FC3B-93CE-43EC-88D2-F91E1A93C84B}" type="presOf" srcId="{D458DD2F-DFB1-48E2-89B6-D1835CEA445C}" destId="{6E13A01E-E63D-4059-85EF-D884EC12B693}" srcOrd="0" destOrd="0" presId="urn:microsoft.com/office/officeart/2017/3/layout/HorizontalLabelsTimeline"/>
    <dgm:cxn modelId="{6C21183E-EE5D-43AF-B6A0-A950A130FCA9}" srcId="{EB607972-C8D9-4BD0-BEE5-E0C383F4660A}" destId="{D458DD2F-DFB1-48E2-89B6-D1835CEA445C}" srcOrd="3" destOrd="0" parTransId="{C4510844-4B78-427D-A0FD-937FBC6D830F}" sibTransId="{3066B141-5F42-451B-8AC2-58068B46274F}"/>
    <dgm:cxn modelId="{01BFBE3E-85EB-4C42-8047-57ECAADF5796}" srcId="{EB607972-C8D9-4BD0-BEE5-E0C383F4660A}" destId="{3C7D493A-31EF-41F4-937D-B9C47E684C96}" srcOrd="0" destOrd="0" parTransId="{D60A2EDD-FB88-4019-926B-E961E1F5A696}" sibTransId="{DD5AF7ED-53CB-4DC3-98BD-9CFE8725556A}"/>
    <dgm:cxn modelId="{FB53E33F-1F49-426C-85AA-21CB69CFA5BF}" type="presOf" srcId="{23CF5424-9BDE-4AF5-A140-612DBB7262AE}" destId="{EB6CAF4C-B74C-432B-9D42-38A5944BD1E3}" srcOrd="0" destOrd="0" presId="urn:microsoft.com/office/officeart/2017/3/layout/HorizontalLabelsTimeline"/>
    <dgm:cxn modelId="{B88EAD68-4D97-4635-98B5-981732038408}" srcId="{B38FAB71-262E-45FB-A9BE-386FA7FCA823}" destId="{673B9E06-D1EF-461A-A212-AECA86DB29BE}" srcOrd="0" destOrd="0" parTransId="{006890FE-CDBD-4B56-B939-DD3C6518E60E}" sibTransId="{D59F49A4-D93B-49AA-9F80-693288E27A7F}"/>
    <dgm:cxn modelId="{C8583156-5BA2-465D-8474-75028C82B40A}" srcId="{23CF5424-9BDE-4AF5-A140-612DBB7262AE}" destId="{5BAB5D72-FC91-41FE-8EB2-18DA372AAB8A}" srcOrd="0" destOrd="0" parTransId="{21F66B9E-4F65-4F5F-9662-CB5710AF399F}" sibTransId="{B3A876BA-9E0B-4793-A311-EBBF47A8F6B6}"/>
    <dgm:cxn modelId="{11853C81-EA33-4646-8AFE-FA3E1E51BD65}" type="presOf" srcId="{3C7D493A-31EF-41F4-937D-B9C47E684C96}" destId="{C5DA6C8A-61EF-46C9-BDB1-59FEE4C8DE30}" srcOrd="0" destOrd="0" presId="urn:microsoft.com/office/officeart/2017/3/layout/HorizontalLabelsTimeline"/>
    <dgm:cxn modelId="{42779385-2949-486A-A983-FCDE59BDAE40}" type="presOf" srcId="{673B9E06-D1EF-461A-A212-AECA86DB29BE}" destId="{44936725-A8DA-4259-8684-FB8A4004A5A9}" srcOrd="0" destOrd="0" presId="urn:microsoft.com/office/officeart/2017/3/layout/HorizontalLabelsTimeline"/>
    <dgm:cxn modelId="{A7CFE292-F67A-44DF-8E3A-85FE9B2EBFB4}" type="presOf" srcId="{471470F9-D7EB-43E4-97FF-64341A5E487F}" destId="{F5FDAAC6-88DF-4909-B3AF-ADC4BC2D1BDA}" srcOrd="0" destOrd="0" presId="urn:microsoft.com/office/officeart/2017/3/layout/HorizontalLabelsTimeline"/>
    <dgm:cxn modelId="{8AE9FD92-45CE-42D2-9C97-8452FF6CED72}" type="presOf" srcId="{EB607972-C8D9-4BD0-BEE5-E0C383F4660A}" destId="{8C9B6143-8DE1-4967-B8B1-C9D9A06BE913}" srcOrd="0" destOrd="0" presId="urn:microsoft.com/office/officeart/2017/3/layout/HorizontalLabelsTimeline"/>
    <dgm:cxn modelId="{E1FF7D9B-C2EC-4365-BBE6-51B585BB7B4C}" srcId="{471470F9-D7EB-43E4-97FF-64341A5E487F}" destId="{E978DA42-A1C2-4053-AA03-EDD2CB0DD144}" srcOrd="0" destOrd="0" parTransId="{ED393660-49B8-4918-BB6B-0A593C2BD5EA}" sibTransId="{746AF25A-B1A8-4C19-A3D9-2D256398594E}"/>
    <dgm:cxn modelId="{2B8718C6-EB1A-44C3-B096-D032459E0FB6}" type="presOf" srcId="{5BAB5D72-FC91-41FE-8EB2-18DA372AAB8A}" destId="{785E2249-0B40-437D-925B-AE1667DEF454}" srcOrd="0" destOrd="0" presId="urn:microsoft.com/office/officeart/2017/3/layout/HorizontalLabelsTimeline"/>
    <dgm:cxn modelId="{BBCD2DC9-518C-4CF5-9A9F-3D78A33AA5B0}" srcId="{D458DD2F-DFB1-48E2-89B6-D1835CEA445C}" destId="{0DEC3127-AE98-4C6A-9B7A-C166FE49DBC8}" srcOrd="0" destOrd="0" parTransId="{C501FCEF-7B50-4697-A3F4-3231CDE35345}" sibTransId="{86865843-3981-4FC1-A4E5-244DEADB7DEC}"/>
    <dgm:cxn modelId="{E23211CA-C62E-4182-9576-EA564448CF28}" srcId="{EB607972-C8D9-4BD0-BEE5-E0C383F4660A}" destId="{471470F9-D7EB-43E4-97FF-64341A5E487F}" srcOrd="2" destOrd="0" parTransId="{FB46BA68-9576-4BC3-B44A-6AC2E3005FE4}" sibTransId="{38B30A1C-92E2-467F-9270-12E2E291795F}"/>
    <dgm:cxn modelId="{8327B4DE-07EF-42C9-9EDC-C4EC4FBAB3CD}" type="presOf" srcId="{E978DA42-A1C2-4053-AA03-EDD2CB0DD144}" destId="{7A22304B-C0C1-40AE-A010-F2057554044A}" srcOrd="0" destOrd="0" presId="urn:microsoft.com/office/officeart/2017/3/layout/HorizontalLabelsTimeline"/>
    <dgm:cxn modelId="{EEF9695C-FB14-4C4C-98C1-FF89B928F8F2}" type="presParOf" srcId="{8C9B6143-8DE1-4967-B8B1-C9D9A06BE913}" destId="{5E8C6CA8-E71A-4BD3-9FEB-9D27CA87EC08}" srcOrd="0" destOrd="0" presId="urn:microsoft.com/office/officeart/2017/3/layout/HorizontalLabelsTimeline"/>
    <dgm:cxn modelId="{1E7696F9-A026-404D-9813-1DCEF57D70FD}" type="presParOf" srcId="{8C9B6143-8DE1-4967-B8B1-C9D9A06BE913}" destId="{DA3B4641-E506-4F04-8575-E0277AC340E9}" srcOrd="1" destOrd="0" presId="urn:microsoft.com/office/officeart/2017/3/layout/HorizontalLabelsTimeline"/>
    <dgm:cxn modelId="{C5C4CF41-4852-4EBB-9688-529181E11FA8}" type="presParOf" srcId="{DA3B4641-E506-4F04-8575-E0277AC340E9}" destId="{E7687FE9-A6B0-4118-A1D6-BC0C78665BD8}" srcOrd="0" destOrd="0" presId="urn:microsoft.com/office/officeart/2017/3/layout/HorizontalLabelsTimeline"/>
    <dgm:cxn modelId="{3B40F39E-7730-42FB-8666-93FE7B3CC8E4}" type="presParOf" srcId="{E7687FE9-A6B0-4118-A1D6-BC0C78665BD8}" destId="{C5DA6C8A-61EF-46C9-BDB1-59FEE4C8DE30}" srcOrd="0" destOrd="0" presId="urn:microsoft.com/office/officeart/2017/3/layout/HorizontalLabelsTimeline"/>
    <dgm:cxn modelId="{5FDBF2BE-6879-449C-A4AA-CEE11B88E749}" type="presParOf" srcId="{E7687FE9-A6B0-4118-A1D6-BC0C78665BD8}" destId="{2EFB835A-7814-4B7C-9CA0-3E7B01C609A3}" srcOrd="1" destOrd="0" presId="urn:microsoft.com/office/officeart/2017/3/layout/HorizontalLabelsTimeline"/>
    <dgm:cxn modelId="{5365A1E7-A909-42BA-B9E7-6CB98D022145}" type="presParOf" srcId="{2EFB835A-7814-4B7C-9CA0-3E7B01C609A3}" destId="{5A3F3389-8B3E-4A30-979E-B71D107BB3FB}" srcOrd="0" destOrd="0" presId="urn:microsoft.com/office/officeart/2017/3/layout/HorizontalLabelsTimeline"/>
    <dgm:cxn modelId="{7469CB55-FEA4-45E1-9457-70AA60826095}" type="presParOf" srcId="{2EFB835A-7814-4B7C-9CA0-3E7B01C609A3}" destId="{39DADD29-7E35-4F0F-88F3-6357380988F8}" srcOrd="1" destOrd="0" presId="urn:microsoft.com/office/officeart/2017/3/layout/HorizontalLabelsTimeline"/>
    <dgm:cxn modelId="{A3A5D346-4D5A-4BEF-8FB1-FDDB2B93E0A9}" type="presParOf" srcId="{E7687FE9-A6B0-4118-A1D6-BC0C78665BD8}" destId="{EA193A18-264B-4090-B20E-035449AB6598}" srcOrd="2" destOrd="0" presId="urn:microsoft.com/office/officeart/2017/3/layout/HorizontalLabelsTimeline"/>
    <dgm:cxn modelId="{0B8B1F15-D5FC-4872-9CE9-FCAFDDEE965F}" type="presParOf" srcId="{E7687FE9-A6B0-4118-A1D6-BC0C78665BD8}" destId="{1E7106D7-F367-486A-8253-3D65B815D153}" srcOrd="3" destOrd="0" presId="urn:microsoft.com/office/officeart/2017/3/layout/HorizontalLabelsTimeline"/>
    <dgm:cxn modelId="{B583513B-E2CA-4236-8080-E2566A1D195A}" type="presParOf" srcId="{E7687FE9-A6B0-4118-A1D6-BC0C78665BD8}" destId="{7D6388AF-9FAF-4F75-BAA5-4DF7A5AFB440}" srcOrd="4" destOrd="0" presId="urn:microsoft.com/office/officeart/2017/3/layout/HorizontalLabelsTimeline"/>
    <dgm:cxn modelId="{B07D733A-C7D5-4ED5-B01C-46DE0B95B6E2}" type="presParOf" srcId="{DA3B4641-E506-4F04-8575-E0277AC340E9}" destId="{BCDB328C-8DDF-45A1-8661-ADEABFA623D8}" srcOrd="1" destOrd="0" presId="urn:microsoft.com/office/officeart/2017/3/layout/HorizontalLabelsTimeline"/>
    <dgm:cxn modelId="{2BBD3F14-B1B2-48DB-B1B9-0F06703FB098}" type="presParOf" srcId="{DA3B4641-E506-4F04-8575-E0277AC340E9}" destId="{1BBDC982-D878-470B-99CF-3A4F1EEB469D}" srcOrd="2" destOrd="0" presId="urn:microsoft.com/office/officeart/2017/3/layout/HorizontalLabelsTimeline"/>
    <dgm:cxn modelId="{7BD0DE6C-C1A5-4767-95F3-374EBF9D63FA}" type="presParOf" srcId="{1BBDC982-D878-470B-99CF-3A4F1EEB469D}" destId="{F1B064C8-F1CD-440A-BEA3-717A51D8BC40}" srcOrd="0" destOrd="0" presId="urn:microsoft.com/office/officeart/2017/3/layout/HorizontalLabelsTimeline"/>
    <dgm:cxn modelId="{96FF3B97-0ECB-4709-AA89-B6CC94913FFA}" type="presParOf" srcId="{1BBDC982-D878-470B-99CF-3A4F1EEB469D}" destId="{3EC94B57-B821-464A-95B2-CB2BF742266D}" srcOrd="1" destOrd="0" presId="urn:microsoft.com/office/officeart/2017/3/layout/HorizontalLabelsTimeline"/>
    <dgm:cxn modelId="{55B332AF-0756-450B-A912-0E34FD9ECF9E}" type="presParOf" srcId="{3EC94B57-B821-464A-95B2-CB2BF742266D}" destId="{44936725-A8DA-4259-8684-FB8A4004A5A9}" srcOrd="0" destOrd="0" presId="urn:microsoft.com/office/officeart/2017/3/layout/HorizontalLabelsTimeline"/>
    <dgm:cxn modelId="{B03347D6-8DE6-4163-AE21-39CEEF9BD246}" type="presParOf" srcId="{3EC94B57-B821-464A-95B2-CB2BF742266D}" destId="{BAA34B81-0101-4E57-AB8D-337A26425C31}" srcOrd="1" destOrd="0" presId="urn:microsoft.com/office/officeart/2017/3/layout/HorizontalLabelsTimeline"/>
    <dgm:cxn modelId="{4331FA58-9CC1-4ECA-ABD8-8611FF0AFC49}" type="presParOf" srcId="{1BBDC982-D878-470B-99CF-3A4F1EEB469D}" destId="{E7B27834-D262-42CC-8680-D5D01C1CE627}" srcOrd="2" destOrd="0" presId="urn:microsoft.com/office/officeart/2017/3/layout/HorizontalLabelsTimeline"/>
    <dgm:cxn modelId="{7C72FC71-DF24-4E85-A499-3F808104DE8F}" type="presParOf" srcId="{1BBDC982-D878-470B-99CF-3A4F1EEB469D}" destId="{E1F1CD28-03BA-41F9-8557-3454997E8BA8}" srcOrd="3" destOrd="0" presId="urn:microsoft.com/office/officeart/2017/3/layout/HorizontalLabelsTimeline"/>
    <dgm:cxn modelId="{19670CB2-8E46-4943-9D92-5947848D4751}" type="presParOf" srcId="{1BBDC982-D878-470B-99CF-3A4F1EEB469D}" destId="{78B989FD-7DED-40FF-B002-0A8A937FE9A0}" srcOrd="4" destOrd="0" presId="urn:microsoft.com/office/officeart/2017/3/layout/HorizontalLabelsTimeline"/>
    <dgm:cxn modelId="{5F0CA81E-4A26-416A-A04E-D5EC6A0F2EA4}" type="presParOf" srcId="{DA3B4641-E506-4F04-8575-E0277AC340E9}" destId="{FA8EE437-C2F9-47BE-8922-60BA8BC83C57}" srcOrd="3" destOrd="0" presId="urn:microsoft.com/office/officeart/2017/3/layout/HorizontalLabelsTimeline"/>
    <dgm:cxn modelId="{A1AB55F6-59EA-4C06-BD66-98510E73F91D}" type="presParOf" srcId="{DA3B4641-E506-4F04-8575-E0277AC340E9}" destId="{61FFECF8-1626-43CC-B78F-D7C344548F04}" srcOrd="4" destOrd="0" presId="urn:microsoft.com/office/officeart/2017/3/layout/HorizontalLabelsTimeline"/>
    <dgm:cxn modelId="{49997835-BE69-47B4-A140-54A914E7C78B}" type="presParOf" srcId="{61FFECF8-1626-43CC-B78F-D7C344548F04}" destId="{F5FDAAC6-88DF-4909-B3AF-ADC4BC2D1BDA}" srcOrd="0" destOrd="0" presId="urn:microsoft.com/office/officeart/2017/3/layout/HorizontalLabelsTimeline"/>
    <dgm:cxn modelId="{688F58A2-696D-464E-91D6-5E9018F7CCB7}" type="presParOf" srcId="{61FFECF8-1626-43CC-B78F-D7C344548F04}" destId="{1F7F27B3-B383-4EE5-9CCE-E2648E69B32D}" srcOrd="1" destOrd="0" presId="urn:microsoft.com/office/officeart/2017/3/layout/HorizontalLabelsTimeline"/>
    <dgm:cxn modelId="{CAF2333D-79DF-4D51-8EDE-0AE224F95FD4}" type="presParOf" srcId="{1F7F27B3-B383-4EE5-9CCE-E2648E69B32D}" destId="{7A22304B-C0C1-40AE-A010-F2057554044A}" srcOrd="0" destOrd="0" presId="urn:microsoft.com/office/officeart/2017/3/layout/HorizontalLabelsTimeline"/>
    <dgm:cxn modelId="{39685DBD-B56C-49D7-A149-5F2E05FD8711}" type="presParOf" srcId="{1F7F27B3-B383-4EE5-9CCE-E2648E69B32D}" destId="{9DA4EBF5-884A-4CCE-A751-06B7EFC2D181}" srcOrd="1" destOrd="0" presId="urn:microsoft.com/office/officeart/2017/3/layout/HorizontalLabelsTimeline"/>
    <dgm:cxn modelId="{2981B4F8-5BB3-48AC-B3F2-30714D133691}" type="presParOf" srcId="{61FFECF8-1626-43CC-B78F-D7C344548F04}" destId="{0AEE609E-8AD4-4C41-95A6-4C895BC9184C}" srcOrd="2" destOrd="0" presId="urn:microsoft.com/office/officeart/2017/3/layout/HorizontalLabelsTimeline"/>
    <dgm:cxn modelId="{7D315E32-B172-409B-8D5C-FEAED4FAF708}" type="presParOf" srcId="{61FFECF8-1626-43CC-B78F-D7C344548F04}" destId="{0091CAE3-CAA1-432C-B359-6764A8BEF79C}" srcOrd="3" destOrd="0" presId="urn:microsoft.com/office/officeart/2017/3/layout/HorizontalLabelsTimeline"/>
    <dgm:cxn modelId="{E1ADB585-777C-4F86-B03F-B134729B3831}" type="presParOf" srcId="{61FFECF8-1626-43CC-B78F-D7C344548F04}" destId="{64F442C6-0270-4F45-AEE9-2DDF76A16017}" srcOrd="4" destOrd="0" presId="urn:microsoft.com/office/officeart/2017/3/layout/HorizontalLabelsTimeline"/>
    <dgm:cxn modelId="{F4202E75-616F-4F21-9C6F-F2633087C200}" type="presParOf" srcId="{DA3B4641-E506-4F04-8575-E0277AC340E9}" destId="{C555209E-44D9-4C97-820D-7CBE126A7FAE}" srcOrd="5" destOrd="0" presId="urn:microsoft.com/office/officeart/2017/3/layout/HorizontalLabelsTimeline"/>
    <dgm:cxn modelId="{5DFAE08A-67ED-44E5-B796-A7C0AF1CFCA9}" type="presParOf" srcId="{DA3B4641-E506-4F04-8575-E0277AC340E9}" destId="{06F60809-8434-4A6C-85DA-78D544AFCB6A}" srcOrd="6" destOrd="0" presId="urn:microsoft.com/office/officeart/2017/3/layout/HorizontalLabelsTimeline"/>
    <dgm:cxn modelId="{2357852D-E3C5-4263-A211-01CAD90B84A6}" type="presParOf" srcId="{06F60809-8434-4A6C-85DA-78D544AFCB6A}" destId="{6E13A01E-E63D-4059-85EF-D884EC12B693}" srcOrd="0" destOrd="0" presId="urn:microsoft.com/office/officeart/2017/3/layout/HorizontalLabelsTimeline"/>
    <dgm:cxn modelId="{B32AD06A-484F-4B6D-A86D-7E3F993083FC}" type="presParOf" srcId="{06F60809-8434-4A6C-85DA-78D544AFCB6A}" destId="{443A45FA-67D3-437E-B609-99C415E4F57A}" srcOrd="1" destOrd="0" presId="urn:microsoft.com/office/officeart/2017/3/layout/HorizontalLabelsTimeline"/>
    <dgm:cxn modelId="{B8D7B6CD-8080-472D-B53D-E561A3869BA3}" type="presParOf" srcId="{443A45FA-67D3-437E-B609-99C415E4F57A}" destId="{DC16FEB7-0F62-49CC-B85D-87AD244FB8CB}" srcOrd="0" destOrd="0" presId="urn:microsoft.com/office/officeart/2017/3/layout/HorizontalLabelsTimeline"/>
    <dgm:cxn modelId="{7EB4B505-D008-45D0-ACC4-216C0E8E9D43}" type="presParOf" srcId="{443A45FA-67D3-437E-B609-99C415E4F57A}" destId="{2947B4BD-6290-4BED-B122-56B1D8674220}" srcOrd="1" destOrd="0" presId="urn:microsoft.com/office/officeart/2017/3/layout/HorizontalLabelsTimeline"/>
    <dgm:cxn modelId="{A5AE72E4-F090-4EAC-84A3-BC552CD9758D}" type="presParOf" srcId="{06F60809-8434-4A6C-85DA-78D544AFCB6A}" destId="{3D47C3F7-F084-4E2F-BB78-D99B636798DF}" srcOrd="2" destOrd="0" presId="urn:microsoft.com/office/officeart/2017/3/layout/HorizontalLabelsTimeline"/>
    <dgm:cxn modelId="{2615AB05-3D64-4878-9C92-CFA38A4E6C70}" type="presParOf" srcId="{06F60809-8434-4A6C-85DA-78D544AFCB6A}" destId="{696D207F-9D05-4CD7-A3E6-E7619A3CD978}" srcOrd="3" destOrd="0" presId="urn:microsoft.com/office/officeart/2017/3/layout/HorizontalLabelsTimeline"/>
    <dgm:cxn modelId="{234DF8F7-DF41-4CD3-A15A-7D3311C87AD2}" type="presParOf" srcId="{06F60809-8434-4A6C-85DA-78D544AFCB6A}" destId="{E70A2A82-CFF5-4058-8898-AF777571878F}" srcOrd="4" destOrd="0" presId="urn:microsoft.com/office/officeart/2017/3/layout/HorizontalLabelsTimeline"/>
    <dgm:cxn modelId="{62766D1C-AC3E-4F6E-A6A0-3389CF80772E}" type="presParOf" srcId="{DA3B4641-E506-4F04-8575-E0277AC340E9}" destId="{08230EF9-CA85-4CBA-A72F-7391BC54CD9E}" srcOrd="7" destOrd="0" presId="urn:microsoft.com/office/officeart/2017/3/layout/HorizontalLabelsTimeline"/>
    <dgm:cxn modelId="{BE60D51E-6F4F-4783-8E0E-04D4C454867F}" type="presParOf" srcId="{DA3B4641-E506-4F04-8575-E0277AC340E9}" destId="{DFB0FBCC-435D-47D6-BDC2-30FB63532714}" srcOrd="8" destOrd="0" presId="urn:microsoft.com/office/officeart/2017/3/layout/HorizontalLabelsTimeline"/>
    <dgm:cxn modelId="{F041C858-C567-4974-980C-16A048042960}" type="presParOf" srcId="{DFB0FBCC-435D-47D6-BDC2-30FB63532714}" destId="{EB6CAF4C-B74C-432B-9D42-38A5944BD1E3}" srcOrd="0" destOrd="0" presId="urn:microsoft.com/office/officeart/2017/3/layout/HorizontalLabelsTimeline"/>
    <dgm:cxn modelId="{793E7513-E4B0-406A-984B-D8E915992EB1}" type="presParOf" srcId="{DFB0FBCC-435D-47D6-BDC2-30FB63532714}" destId="{E944ABEE-C095-40B9-A9E7-4DE426FD2DE3}" srcOrd="1" destOrd="0" presId="urn:microsoft.com/office/officeart/2017/3/layout/HorizontalLabelsTimeline"/>
    <dgm:cxn modelId="{3C73F0DE-51CA-41A8-BE5A-79E4ECCF6972}" type="presParOf" srcId="{E944ABEE-C095-40B9-A9E7-4DE426FD2DE3}" destId="{785E2249-0B40-437D-925B-AE1667DEF454}" srcOrd="0" destOrd="0" presId="urn:microsoft.com/office/officeart/2017/3/layout/HorizontalLabelsTimeline"/>
    <dgm:cxn modelId="{7E162F4F-0CEA-4E83-9C21-F74EFCB1E549}" type="presParOf" srcId="{E944ABEE-C095-40B9-A9E7-4DE426FD2DE3}" destId="{F38460DE-4030-433D-94D7-11EA756E464B}" srcOrd="1" destOrd="0" presId="urn:microsoft.com/office/officeart/2017/3/layout/HorizontalLabelsTimeline"/>
    <dgm:cxn modelId="{59952F3B-E7CC-409B-BBAA-8D19627B4F9F}" type="presParOf" srcId="{DFB0FBCC-435D-47D6-BDC2-30FB63532714}" destId="{4B6CCB76-FCE2-473C-8649-4A9961707301}" srcOrd="2" destOrd="0" presId="urn:microsoft.com/office/officeart/2017/3/layout/HorizontalLabelsTimeline"/>
    <dgm:cxn modelId="{1F05497B-4614-4EDC-BA2F-9CAD7CE031C4}" type="presParOf" srcId="{DFB0FBCC-435D-47D6-BDC2-30FB63532714}" destId="{14F96A47-6BE8-471B-B7A4-DBBEAC354298}" srcOrd="3" destOrd="0" presId="urn:microsoft.com/office/officeart/2017/3/layout/HorizontalLabelsTimeline"/>
    <dgm:cxn modelId="{BA55F808-F50B-4A71-B34E-87072C74D655}" type="presParOf" srcId="{DFB0FBCC-435D-47D6-BDC2-30FB63532714}" destId="{233F5B3D-4552-41A7-8334-869077DC3D9B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5A71E-17A2-40CB-BA4E-EDEB71A3C0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D26652-4302-421D-9929-051BA454F945}">
      <dgm:prSet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Destruction of Indigenous Foodways 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(War)</a:t>
          </a:r>
        </a:p>
      </dgm:t>
    </dgm:pt>
    <dgm:pt modelId="{3C7B1261-AC93-4FED-96F5-412A442D8855}" type="parTrans" cxnId="{8EC74A1C-6893-4483-A41E-B2DCA88FCCAC}">
      <dgm:prSet/>
      <dgm:spPr/>
      <dgm:t>
        <a:bodyPr/>
        <a:lstStyle/>
        <a:p>
          <a:endParaRPr lang="en-US"/>
        </a:p>
      </dgm:t>
    </dgm:pt>
    <dgm:pt modelId="{3FECE25F-91FE-4595-89C1-2156BF51B0AD}" type="sibTrans" cxnId="{8EC74A1C-6893-4483-A41E-B2DCA88FCCAC}">
      <dgm:prSet/>
      <dgm:spPr/>
      <dgm:t>
        <a:bodyPr/>
        <a:lstStyle/>
        <a:p>
          <a:endParaRPr lang="en-US"/>
        </a:p>
      </dgm:t>
    </dgm:pt>
    <dgm:pt modelId="{38A603FD-B5B9-455A-A716-EFC39756FDA2}">
      <dgm:prSet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Forced Adoption of Western Farming 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(Assimilation)</a:t>
          </a:r>
        </a:p>
      </dgm:t>
    </dgm:pt>
    <dgm:pt modelId="{CCC17D8D-5FF4-42B4-8511-41407B796ADA}" type="parTrans" cxnId="{F4533DCF-62B8-4433-8759-877BEAEA7E9D}">
      <dgm:prSet/>
      <dgm:spPr/>
      <dgm:t>
        <a:bodyPr/>
        <a:lstStyle/>
        <a:p>
          <a:endParaRPr lang="en-US"/>
        </a:p>
      </dgm:t>
    </dgm:pt>
    <dgm:pt modelId="{9531A0B8-8E0C-4B5F-8553-DB70A14C1A76}" type="sibTrans" cxnId="{F4533DCF-62B8-4433-8759-877BEAEA7E9D}">
      <dgm:prSet/>
      <dgm:spPr/>
      <dgm:t>
        <a:bodyPr/>
        <a:lstStyle/>
        <a:p>
          <a:endParaRPr lang="en-US"/>
        </a:p>
      </dgm:t>
    </dgm:pt>
    <dgm:pt modelId="{15E1B0A2-83E0-4C42-9894-F6A023677472}">
      <dgm:prSet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III. </a:t>
          </a:r>
          <a:r>
            <a:rPr lang="en-US" sz="2800" b="1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Lack of Land and Resources to Implement 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(Allotment)</a:t>
          </a:r>
        </a:p>
      </dgm:t>
    </dgm:pt>
    <dgm:pt modelId="{13801A7B-08B8-4DB1-94DF-9764913A79A5}" type="parTrans" cxnId="{8C9ABD43-96A2-4837-A7A9-F0ABC5EB46AC}">
      <dgm:prSet/>
      <dgm:spPr/>
      <dgm:t>
        <a:bodyPr/>
        <a:lstStyle/>
        <a:p>
          <a:endParaRPr lang="en-US"/>
        </a:p>
      </dgm:t>
    </dgm:pt>
    <dgm:pt modelId="{16DCEE2E-D340-4CFA-8C4B-B85446A36526}" type="sibTrans" cxnId="{8C9ABD43-96A2-4837-A7A9-F0ABC5EB46AC}">
      <dgm:prSet/>
      <dgm:spPr/>
      <dgm:t>
        <a:bodyPr/>
        <a:lstStyle/>
        <a:p>
          <a:endParaRPr lang="en-US"/>
        </a:p>
      </dgm:t>
    </dgm:pt>
    <dgm:pt modelId="{A2C9A505-0DFD-4704-9604-76D4CB129D49}">
      <dgm:prSet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Control &amp; Punishment 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(Assimilation &amp; Allotment)</a:t>
          </a:r>
        </a:p>
      </dgm:t>
    </dgm:pt>
    <dgm:pt modelId="{ADD1730C-EEE3-4843-95AE-F7E468EF305B}" type="parTrans" cxnId="{D596E69D-67E3-4E67-A953-B442970BE845}">
      <dgm:prSet/>
      <dgm:spPr/>
      <dgm:t>
        <a:bodyPr/>
        <a:lstStyle/>
        <a:p>
          <a:endParaRPr lang="en-US"/>
        </a:p>
      </dgm:t>
    </dgm:pt>
    <dgm:pt modelId="{F60C2BC5-7CF3-4600-996F-1F87E09DA607}" type="sibTrans" cxnId="{D596E69D-67E3-4E67-A953-B442970BE845}">
      <dgm:prSet/>
      <dgm:spPr/>
      <dgm:t>
        <a:bodyPr/>
        <a:lstStyle/>
        <a:p>
          <a:endParaRPr lang="en-US"/>
        </a:p>
      </dgm:t>
    </dgm:pt>
    <dgm:pt modelId="{D80446A9-3E27-4A3C-8F23-7637EF9B789B}" type="pres">
      <dgm:prSet presAssocID="{AA65A71E-17A2-40CB-BA4E-EDEB71A3C091}" presName="linear" presStyleCnt="0">
        <dgm:presLayoutVars>
          <dgm:animLvl val="lvl"/>
          <dgm:resizeHandles val="exact"/>
        </dgm:presLayoutVars>
      </dgm:prSet>
      <dgm:spPr/>
    </dgm:pt>
    <dgm:pt modelId="{66C1D10C-5CDC-4CC8-93F9-910BD90ACE8F}" type="pres">
      <dgm:prSet presAssocID="{18D26652-4302-421D-9929-051BA454F9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44475D-56CD-468E-9DF1-18615E248AB9}" type="pres">
      <dgm:prSet presAssocID="{3FECE25F-91FE-4595-89C1-2156BF51B0AD}" presName="spacer" presStyleCnt="0"/>
      <dgm:spPr/>
    </dgm:pt>
    <dgm:pt modelId="{275743A3-2CC7-4B32-A14A-E1EC72BF5D93}" type="pres">
      <dgm:prSet presAssocID="{38A603FD-B5B9-455A-A716-EFC39756FD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96F5CD-8778-4911-AEA2-C0086AB08FA4}" type="pres">
      <dgm:prSet presAssocID="{9531A0B8-8E0C-4B5F-8553-DB70A14C1A76}" presName="spacer" presStyleCnt="0"/>
      <dgm:spPr/>
    </dgm:pt>
    <dgm:pt modelId="{EA29C3A9-DF4E-4EB4-A19C-F9F351D4AF2B}" type="pres">
      <dgm:prSet presAssocID="{15E1B0A2-83E0-4C42-9894-F6A0236774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931277-E0E4-466F-B6C0-DF6B144527A1}" type="pres">
      <dgm:prSet presAssocID="{16DCEE2E-D340-4CFA-8C4B-B85446A36526}" presName="spacer" presStyleCnt="0"/>
      <dgm:spPr/>
    </dgm:pt>
    <dgm:pt modelId="{819AB084-5BA7-4A6F-9F0F-0B8EDBE19C2F}" type="pres">
      <dgm:prSet presAssocID="{A2C9A505-0DFD-4704-9604-76D4CB129D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5B5215-4E28-47FA-B0DF-627F9699B4E4}" type="presOf" srcId="{AA65A71E-17A2-40CB-BA4E-EDEB71A3C091}" destId="{D80446A9-3E27-4A3C-8F23-7637EF9B789B}" srcOrd="0" destOrd="0" presId="urn:microsoft.com/office/officeart/2005/8/layout/vList2"/>
    <dgm:cxn modelId="{8EC74A1C-6893-4483-A41E-B2DCA88FCCAC}" srcId="{AA65A71E-17A2-40CB-BA4E-EDEB71A3C091}" destId="{18D26652-4302-421D-9929-051BA454F945}" srcOrd="0" destOrd="0" parTransId="{3C7B1261-AC93-4FED-96F5-412A442D8855}" sibTransId="{3FECE25F-91FE-4595-89C1-2156BF51B0AD}"/>
    <dgm:cxn modelId="{E03F9332-6F1E-4FB9-A430-06FCC704CB8F}" type="presOf" srcId="{18D26652-4302-421D-9929-051BA454F945}" destId="{66C1D10C-5CDC-4CC8-93F9-910BD90ACE8F}" srcOrd="0" destOrd="0" presId="urn:microsoft.com/office/officeart/2005/8/layout/vList2"/>
    <dgm:cxn modelId="{8C9ABD43-96A2-4837-A7A9-F0ABC5EB46AC}" srcId="{AA65A71E-17A2-40CB-BA4E-EDEB71A3C091}" destId="{15E1B0A2-83E0-4C42-9894-F6A023677472}" srcOrd="2" destOrd="0" parTransId="{13801A7B-08B8-4DB1-94DF-9764913A79A5}" sibTransId="{16DCEE2E-D340-4CFA-8C4B-B85446A36526}"/>
    <dgm:cxn modelId="{636D0A98-C9FF-45D2-96AC-3A6237092C76}" type="presOf" srcId="{15E1B0A2-83E0-4C42-9894-F6A023677472}" destId="{EA29C3A9-DF4E-4EB4-A19C-F9F351D4AF2B}" srcOrd="0" destOrd="0" presId="urn:microsoft.com/office/officeart/2005/8/layout/vList2"/>
    <dgm:cxn modelId="{D596E69D-67E3-4E67-A953-B442970BE845}" srcId="{AA65A71E-17A2-40CB-BA4E-EDEB71A3C091}" destId="{A2C9A505-0DFD-4704-9604-76D4CB129D49}" srcOrd="3" destOrd="0" parTransId="{ADD1730C-EEE3-4843-95AE-F7E468EF305B}" sibTransId="{F60C2BC5-7CF3-4600-996F-1F87E09DA607}"/>
    <dgm:cxn modelId="{418FBDA6-E16F-4DF3-B77B-BD8C97393A78}" type="presOf" srcId="{38A603FD-B5B9-455A-A716-EFC39756FDA2}" destId="{275743A3-2CC7-4B32-A14A-E1EC72BF5D93}" srcOrd="0" destOrd="0" presId="urn:microsoft.com/office/officeart/2005/8/layout/vList2"/>
    <dgm:cxn modelId="{94D468B8-4A4D-43D3-8D5A-99AD25EF6E29}" type="presOf" srcId="{A2C9A505-0DFD-4704-9604-76D4CB129D49}" destId="{819AB084-5BA7-4A6F-9F0F-0B8EDBE19C2F}" srcOrd="0" destOrd="0" presId="urn:microsoft.com/office/officeart/2005/8/layout/vList2"/>
    <dgm:cxn modelId="{F4533DCF-62B8-4433-8759-877BEAEA7E9D}" srcId="{AA65A71E-17A2-40CB-BA4E-EDEB71A3C091}" destId="{38A603FD-B5B9-455A-A716-EFC39756FDA2}" srcOrd="1" destOrd="0" parTransId="{CCC17D8D-5FF4-42B4-8511-41407B796ADA}" sibTransId="{9531A0B8-8E0C-4B5F-8553-DB70A14C1A76}"/>
    <dgm:cxn modelId="{51431EAB-A375-449A-862A-D5E2F663D11C}" type="presParOf" srcId="{D80446A9-3E27-4A3C-8F23-7637EF9B789B}" destId="{66C1D10C-5CDC-4CC8-93F9-910BD90ACE8F}" srcOrd="0" destOrd="0" presId="urn:microsoft.com/office/officeart/2005/8/layout/vList2"/>
    <dgm:cxn modelId="{E6693B3A-086E-4ED3-BD0E-D8ECD5F4CA5C}" type="presParOf" srcId="{D80446A9-3E27-4A3C-8F23-7637EF9B789B}" destId="{FB44475D-56CD-468E-9DF1-18615E248AB9}" srcOrd="1" destOrd="0" presId="urn:microsoft.com/office/officeart/2005/8/layout/vList2"/>
    <dgm:cxn modelId="{7FF5D9BE-E430-4848-953C-D63D524A6E4F}" type="presParOf" srcId="{D80446A9-3E27-4A3C-8F23-7637EF9B789B}" destId="{275743A3-2CC7-4B32-A14A-E1EC72BF5D93}" srcOrd="2" destOrd="0" presId="urn:microsoft.com/office/officeart/2005/8/layout/vList2"/>
    <dgm:cxn modelId="{55B088A6-877C-455A-8EB6-BCF656C71589}" type="presParOf" srcId="{D80446A9-3E27-4A3C-8F23-7637EF9B789B}" destId="{5496F5CD-8778-4911-AEA2-C0086AB08FA4}" srcOrd="3" destOrd="0" presId="urn:microsoft.com/office/officeart/2005/8/layout/vList2"/>
    <dgm:cxn modelId="{44D86AF4-4C79-4573-B8FE-E3BA3476382F}" type="presParOf" srcId="{D80446A9-3E27-4A3C-8F23-7637EF9B789B}" destId="{EA29C3A9-DF4E-4EB4-A19C-F9F351D4AF2B}" srcOrd="4" destOrd="0" presId="urn:microsoft.com/office/officeart/2005/8/layout/vList2"/>
    <dgm:cxn modelId="{F0C2F0DA-989D-4A18-9093-E8D133CAAF3F}" type="presParOf" srcId="{D80446A9-3E27-4A3C-8F23-7637EF9B789B}" destId="{FD931277-E0E4-466F-B6C0-DF6B144527A1}" srcOrd="5" destOrd="0" presId="urn:microsoft.com/office/officeart/2005/8/layout/vList2"/>
    <dgm:cxn modelId="{74DBD9C0-96A3-4A8F-91D6-44F8850C38D5}" type="presParOf" srcId="{D80446A9-3E27-4A3C-8F23-7637EF9B789B}" destId="{819AB084-5BA7-4A6F-9F0F-0B8EDBE19C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5A71E-17A2-40CB-BA4E-EDEB71A3C0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D26652-4302-421D-9929-051BA454F945}">
      <dgm:prSet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Destruction of Indigenous Foodways 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(War)</a:t>
          </a:r>
        </a:p>
      </dgm:t>
    </dgm:pt>
    <dgm:pt modelId="{3C7B1261-AC93-4FED-96F5-412A442D8855}" type="parTrans" cxnId="{8EC74A1C-6893-4483-A41E-B2DCA88FCCAC}">
      <dgm:prSet/>
      <dgm:spPr/>
      <dgm:t>
        <a:bodyPr/>
        <a:lstStyle/>
        <a:p>
          <a:endParaRPr lang="en-US"/>
        </a:p>
      </dgm:t>
    </dgm:pt>
    <dgm:pt modelId="{3FECE25F-91FE-4595-89C1-2156BF51B0AD}" type="sibTrans" cxnId="{8EC74A1C-6893-4483-A41E-B2DCA88FCCAC}">
      <dgm:prSet/>
      <dgm:spPr/>
      <dgm:t>
        <a:bodyPr/>
        <a:lstStyle/>
        <a:p>
          <a:endParaRPr lang="en-US"/>
        </a:p>
      </dgm:t>
    </dgm:pt>
    <dgm:pt modelId="{15E1B0A2-83E0-4C42-9894-F6A023677472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01A7B-08B8-4DB1-94DF-9764913A79A5}" type="parTrans" cxnId="{8C9ABD43-96A2-4837-A7A9-F0ABC5EB46AC}">
      <dgm:prSet/>
      <dgm:spPr/>
      <dgm:t>
        <a:bodyPr/>
        <a:lstStyle/>
        <a:p>
          <a:endParaRPr lang="en-US"/>
        </a:p>
      </dgm:t>
    </dgm:pt>
    <dgm:pt modelId="{16DCEE2E-D340-4CFA-8C4B-B85446A36526}" type="sibTrans" cxnId="{8C9ABD43-96A2-4837-A7A9-F0ABC5EB46AC}">
      <dgm:prSet/>
      <dgm:spPr/>
      <dgm:t>
        <a:bodyPr/>
        <a:lstStyle/>
        <a:p>
          <a:endParaRPr lang="en-US"/>
        </a:p>
      </dgm:t>
    </dgm:pt>
    <dgm:pt modelId="{A2C9A505-0DFD-4704-9604-76D4CB129D49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1730C-EEE3-4843-95AE-F7E468EF305B}" type="parTrans" cxnId="{D596E69D-67E3-4E67-A953-B442970BE845}">
      <dgm:prSet/>
      <dgm:spPr/>
      <dgm:t>
        <a:bodyPr/>
        <a:lstStyle/>
        <a:p>
          <a:endParaRPr lang="en-US"/>
        </a:p>
      </dgm:t>
    </dgm:pt>
    <dgm:pt modelId="{F60C2BC5-7CF3-4600-996F-1F87E09DA607}" type="sibTrans" cxnId="{D596E69D-67E3-4E67-A953-B442970BE845}">
      <dgm:prSet/>
      <dgm:spPr/>
      <dgm:t>
        <a:bodyPr/>
        <a:lstStyle/>
        <a:p>
          <a:endParaRPr lang="en-US"/>
        </a:p>
      </dgm:t>
    </dgm:pt>
    <dgm:pt modelId="{38A603FD-B5B9-455A-A716-EFC39756FDA2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31A0B8-8E0C-4B5F-8553-DB70A14C1A76}" type="sibTrans" cxnId="{F4533DCF-62B8-4433-8759-877BEAEA7E9D}">
      <dgm:prSet/>
      <dgm:spPr/>
      <dgm:t>
        <a:bodyPr/>
        <a:lstStyle/>
        <a:p>
          <a:endParaRPr lang="en-US"/>
        </a:p>
      </dgm:t>
    </dgm:pt>
    <dgm:pt modelId="{CCC17D8D-5FF4-42B4-8511-41407B796ADA}" type="parTrans" cxnId="{F4533DCF-62B8-4433-8759-877BEAEA7E9D}">
      <dgm:prSet/>
      <dgm:spPr/>
      <dgm:t>
        <a:bodyPr/>
        <a:lstStyle/>
        <a:p>
          <a:endParaRPr lang="en-US"/>
        </a:p>
      </dgm:t>
    </dgm:pt>
    <dgm:pt modelId="{D80446A9-3E27-4A3C-8F23-7637EF9B789B}" type="pres">
      <dgm:prSet presAssocID="{AA65A71E-17A2-40CB-BA4E-EDEB71A3C091}" presName="linear" presStyleCnt="0">
        <dgm:presLayoutVars>
          <dgm:animLvl val="lvl"/>
          <dgm:resizeHandles val="exact"/>
        </dgm:presLayoutVars>
      </dgm:prSet>
      <dgm:spPr/>
    </dgm:pt>
    <dgm:pt modelId="{66C1D10C-5CDC-4CC8-93F9-910BD90ACE8F}" type="pres">
      <dgm:prSet presAssocID="{18D26652-4302-421D-9929-051BA454F9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44475D-56CD-468E-9DF1-18615E248AB9}" type="pres">
      <dgm:prSet presAssocID="{3FECE25F-91FE-4595-89C1-2156BF51B0AD}" presName="spacer" presStyleCnt="0"/>
      <dgm:spPr/>
    </dgm:pt>
    <dgm:pt modelId="{275743A3-2CC7-4B32-A14A-E1EC72BF5D93}" type="pres">
      <dgm:prSet presAssocID="{38A603FD-B5B9-455A-A716-EFC39756FD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96F5CD-8778-4911-AEA2-C0086AB08FA4}" type="pres">
      <dgm:prSet presAssocID="{9531A0B8-8E0C-4B5F-8553-DB70A14C1A76}" presName="spacer" presStyleCnt="0"/>
      <dgm:spPr/>
    </dgm:pt>
    <dgm:pt modelId="{EA29C3A9-DF4E-4EB4-A19C-F9F351D4AF2B}" type="pres">
      <dgm:prSet presAssocID="{15E1B0A2-83E0-4C42-9894-F6A0236774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931277-E0E4-466F-B6C0-DF6B144527A1}" type="pres">
      <dgm:prSet presAssocID="{16DCEE2E-D340-4CFA-8C4B-B85446A36526}" presName="spacer" presStyleCnt="0"/>
      <dgm:spPr/>
    </dgm:pt>
    <dgm:pt modelId="{819AB084-5BA7-4A6F-9F0F-0B8EDBE19C2F}" type="pres">
      <dgm:prSet presAssocID="{A2C9A505-0DFD-4704-9604-76D4CB129D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5B5215-4E28-47FA-B0DF-627F9699B4E4}" type="presOf" srcId="{AA65A71E-17A2-40CB-BA4E-EDEB71A3C091}" destId="{D80446A9-3E27-4A3C-8F23-7637EF9B789B}" srcOrd="0" destOrd="0" presId="urn:microsoft.com/office/officeart/2005/8/layout/vList2"/>
    <dgm:cxn modelId="{8EC74A1C-6893-4483-A41E-B2DCA88FCCAC}" srcId="{AA65A71E-17A2-40CB-BA4E-EDEB71A3C091}" destId="{18D26652-4302-421D-9929-051BA454F945}" srcOrd="0" destOrd="0" parTransId="{3C7B1261-AC93-4FED-96F5-412A442D8855}" sibTransId="{3FECE25F-91FE-4595-89C1-2156BF51B0AD}"/>
    <dgm:cxn modelId="{E03F9332-6F1E-4FB9-A430-06FCC704CB8F}" type="presOf" srcId="{18D26652-4302-421D-9929-051BA454F945}" destId="{66C1D10C-5CDC-4CC8-93F9-910BD90ACE8F}" srcOrd="0" destOrd="0" presId="urn:microsoft.com/office/officeart/2005/8/layout/vList2"/>
    <dgm:cxn modelId="{8C9ABD43-96A2-4837-A7A9-F0ABC5EB46AC}" srcId="{AA65A71E-17A2-40CB-BA4E-EDEB71A3C091}" destId="{15E1B0A2-83E0-4C42-9894-F6A023677472}" srcOrd="2" destOrd="0" parTransId="{13801A7B-08B8-4DB1-94DF-9764913A79A5}" sibTransId="{16DCEE2E-D340-4CFA-8C4B-B85446A36526}"/>
    <dgm:cxn modelId="{636D0A98-C9FF-45D2-96AC-3A6237092C76}" type="presOf" srcId="{15E1B0A2-83E0-4C42-9894-F6A023677472}" destId="{EA29C3A9-DF4E-4EB4-A19C-F9F351D4AF2B}" srcOrd="0" destOrd="0" presId="urn:microsoft.com/office/officeart/2005/8/layout/vList2"/>
    <dgm:cxn modelId="{D596E69D-67E3-4E67-A953-B442970BE845}" srcId="{AA65A71E-17A2-40CB-BA4E-EDEB71A3C091}" destId="{A2C9A505-0DFD-4704-9604-76D4CB129D49}" srcOrd="3" destOrd="0" parTransId="{ADD1730C-EEE3-4843-95AE-F7E468EF305B}" sibTransId="{F60C2BC5-7CF3-4600-996F-1F87E09DA607}"/>
    <dgm:cxn modelId="{418FBDA6-E16F-4DF3-B77B-BD8C97393A78}" type="presOf" srcId="{38A603FD-B5B9-455A-A716-EFC39756FDA2}" destId="{275743A3-2CC7-4B32-A14A-E1EC72BF5D93}" srcOrd="0" destOrd="0" presId="urn:microsoft.com/office/officeart/2005/8/layout/vList2"/>
    <dgm:cxn modelId="{94D468B8-4A4D-43D3-8D5A-99AD25EF6E29}" type="presOf" srcId="{A2C9A505-0DFD-4704-9604-76D4CB129D49}" destId="{819AB084-5BA7-4A6F-9F0F-0B8EDBE19C2F}" srcOrd="0" destOrd="0" presId="urn:microsoft.com/office/officeart/2005/8/layout/vList2"/>
    <dgm:cxn modelId="{F4533DCF-62B8-4433-8759-877BEAEA7E9D}" srcId="{AA65A71E-17A2-40CB-BA4E-EDEB71A3C091}" destId="{38A603FD-B5B9-455A-A716-EFC39756FDA2}" srcOrd="1" destOrd="0" parTransId="{CCC17D8D-5FF4-42B4-8511-41407B796ADA}" sibTransId="{9531A0B8-8E0C-4B5F-8553-DB70A14C1A76}"/>
    <dgm:cxn modelId="{51431EAB-A375-449A-862A-D5E2F663D11C}" type="presParOf" srcId="{D80446A9-3E27-4A3C-8F23-7637EF9B789B}" destId="{66C1D10C-5CDC-4CC8-93F9-910BD90ACE8F}" srcOrd="0" destOrd="0" presId="urn:microsoft.com/office/officeart/2005/8/layout/vList2"/>
    <dgm:cxn modelId="{E6693B3A-086E-4ED3-BD0E-D8ECD5F4CA5C}" type="presParOf" srcId="{D80446A9-3E27-4A3C-8F23-7637EF9B789B}" destId="{FB44475D-56CD-468E-9DF1-18615E248AB9}" srcOrd="1" destOrd="0" presId="urn:microsoft.com/office/officeart/2005/8/layout/vList2"/>
    <dgm:cxn modelId="{7FF5D9BE-E430-4848-953C-D63D524A6E4F}" type="presParOf" srcId="{D80446A9-3E27-4A3C-8F23-7637EF9B789B}" destId="{275743A3-2CC7-4B32-A14A-E1EC72BF5D93}" srcOrd="2" destOrd="0" presId="urn:microsoft.com/office/officeart/2005/8/layout/vList2"/>
    <dgm:cxn modelId="{55B088A6-877C-455A-8EB6-BCF656C71589}" type="presParOf" srcId="{D80446A9-3E27-4A3C-8F23-7637EF9B789B}" destId="{5496F5CD-8778-4911-AEA2-C0086AB08FA4}" srcOrd="3" destOrd="0" presId="urn:microsoft.com/office/officeart/2005/8/layout/vList2"/>
    <dgm:cxn modelId="{44D86AF4-4C79-4573-B8FE-E3BA3476382F}" type="presParOf" srcId="{D80446A9-3E27-4A3C-8F23-7637EF9B789B}" destId="{EA29C3A9-DF4E-4EB4-A19C-F9F351D4AF2B}" srcOrd="4" destOrd="0" presId="urn:microsoft.com/office/officeart/2005/8/layout/vList2"/>
    <dgm:cxn modelId="{F0C2F0DA-989D-4A18-9093-E8D133CAAF3F}" type="presParOf" srcId="{D80446A9-3E27-4A3C-8F23-7637EF9B789B}" destId="{FD931277-E0E4-466F-B6C0-DF6B144527A1}" srcOrd="5" destOrd="0" presId="urn:microsoft.com/office/officeart/2005/8/layout/vList2"/>
    <dgm:cxn modelId="{74DBD9C0-96A3-4A8F-91D6-44F8850C38D5}" type="presParOf" srcId="{D80446A9-3E27-4A3C-8F23-7637EF9B789B}" destId="{819AB084-5BA7-4A6F-9F0F-0B8EDBE19C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65A71E-17A2-40CB-BA4E-EDEB71A3C0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A603FD-B5B9-455A-A716-EFC39756FDA2}">
      <dgm:prSet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Forced Adoption of Western Farming/Food 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(Assimilation)</a:t>
          </a:r>
        </a:p>
      </dgm:t>
    </dgm:pt>
    <dgm:pt modelId="{CCC17D8D-5FF4-42B4-8511-41407B796ADA}" type="parTrans" cxnId="{F4533DCF-62B8-4433-8759-877BEAEA7E9D}">
      <dgm:prSet/>
      <dgm:spPr/>
      <dgm:t>
        <a:bodyPr/>
        <a:lstStyle/>
        <a:p>
          <a:endParaRPr lang="en-US"/>
        </a:p>
      </dgm:t>
    </dgm:pt>
    <dgm:pt modelId="{9531A0B8-8E0C-4B5F-8553-DB70A14C1A76}" type="sibTrans" cxnId="{F4533DCF-62B8-4433-8759-877BEAEA7E9D}">
      <dgm:prSet/>
      <dgm:spPr/>
      <dgm:t>
        <a:bodyPr/>
        <a:lstStyle/>
        <a:p>
          <a:endParaRPr lang="en-US"/>
        </a:p>
      </dgm:t>
    </dgm:pt>
    <dgm:pt modelId="{15E1B0A2-83E0-4C42-9894-F6A023677472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01A7B-08B8-4DB1-94DF-9764913A79A5}" type="parTrans" cxnId="{8C9ABD43-96A2-4837-A7A9-F0ABC5EB46AC}">
      <dgm:prSet/>
      <dgm:spPr/>
      <dgm:t>
        <a:bodyPr/>
        <a:lstStyle/>
        <a:p>
          <a:endParaRPr lang="en-US"/>
        </a:p>
      </dgm:t>
    </dgm:pt>
    <dgm:pt modelId="{16DCEE2E-D340-4CFA-8C4B-B85446A36526}" type="sibTrans" cxnId="{8C9ABD43-96A2-4837-A7A9-F0ABC5EB46AC}">
      <dgm:prSet/>
      <dgm:spPr/>
      <dgm:t>
        <a:bodyPr/>
        <a:lstStyle/>
        <a:p>
          <a:endParaRPr lang="en-US"/>
        </a:p>
      </dgm:t>
    </dgm:pt>
    <dgm:pt modelId="{A2C9A505-0DFD-4704-9604-76D4CB129D49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1730C-EEE3-4843-95AE-F7E468EF305B}" type="parTrans" cxnId="{D596E69D-67E3-4E67-A953-B442970BE845}">
      <dgm:prSet/>
      <dgm:spPr/>
      <dgm:t>
        <a:bodyPr/>
        <a:lstStyle/>
        <a:p>
          <a:endParaRPr lang="en-US"/>
        </a:p>
      </dgm:t>
    </dgm:pt>
    <dgm:pt modelId="{F60C2BC5-7CF3-4600-996F-1F87E09DA607}" type="sibTrans" cxnId="{D596E69D-67E3-4E67-A953-B442970BE845}">
      <dgm:prSet/>
      <dgm:spPr/>
      <dgm:t>
        <a:bodyPr/>
        <a:lstStyle/>
        <a:p>
          <a:endParaRPr lang="en-US"/>
        </a:p>
      </dgm:t>
    </dgm:pt>
    <dgm:pt modelId="{18D26652-4302-421D-9929-051BA454F945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CE25F-91FE-4595-89C1-2156BF51B0AD}" type="sibTrans" cxnId="{8EC74A1C-6893-4483-A41E-B2DCA88FCCAC}">
      <dgm:prSet/>
      <dgm:spPr/>
      <dgm:t>
        <a:bodyPr/>
        <a:lstStyle/>
        <a:p>
          <a:endParaRPr lang="en-US"/>
        </a:p>
      </dgm:t>
    </dgm:pt>
    <dgm:pt modelId="{3C7B1261-AC93-4FED-96F5-412A442D8855}" type="parTrans" cxnId="{8EC74A1C-6893-4483-A41E-B2DCA88FCCAC}">
      <dgm:prSet/>
      <dgm:spPr/>
      <dgm:t>
        <a:bodyPr/>
        <a:lstStyle/>
        <a:p>
          <a:endParaRPr lang="en-US"/>
        </a:p>
      </dgm:t>
    </dgm:pt>
    <dgm:pt modelId="{D80446A9-3E27-4A3C-8F23-7637EF9B789B}" type="pres">
      <dgm:prSet presAssocID="{AA65A71E-17A2-40CB-BA4E-EDEB71A3C091}" presName="linear" presStyleCnt="0">
        <dgm:presLayoutVars>
          <dgm:animLvl val="lvl"/>
          <dgm:resizeHandles val="exact"/>
        </dgm:presLayoutVars>
      </dgm:prSet>
      <dgm:spPr/>
    </dgm:pt>
    <dgm:pt modelId="{66C1D10C-5CDC-4CC8-93F9-910BD90ACE8F}" type="pres">
      <dgm:prSet presAssocID="{18D26652-4302-421D-9929-051BA454F945}" presName="parentText" presStyleLbl="node1" presStyleIdx="0" presStyleCnt="4" custLinFactNeighborX="-2371" custLinFactNeighborY="-3645">
        <dgm:presLayoutVars>
          <dgm:chMax val="0"/>
          <dgm:bulletEnabled val="1"/>
        </dgm:presLayoutVars>
      </dgm:prSet>
      <dgm:spPr/>
    </dgm:pt>
    <dgm:pt modelId="{FB44475D-56CD-468E-9DF1-18615E248AB9}" type="pres">
      <dgm:prSet presAssocID="{3FECE25F-91FE-4595-89C1-2156BF51B0AD}" presName="spacer" presStyleCnt="0"/>
      <dgm:spPr/>
    </dgm:pt>
    <dgm:pt modelId="{275743A3-2CC7-4B32-A14A-E1EC72BF5D93}" type="pres">
      <dgm:prSet presAssocID="{38A603FD-B5B9-455A-A716-EFC39756FD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96F5CD-8778-4911-AEA2-C0086AB08FA4}" type="pres">
      <dgm:prSet presAssocID="{9531A0B8-8E0C-4B5F-8553-DB70A14C1A76}" presName="spacer" presStyleCnt="0"/>
      <dgm:spPr/>
    </dgm:pt>
    <dgm:pt modelId="{EA29C3A9-DF4E-4EB4-A19C-F9F351D4AF2B}" type="pres">
      <dgm:prSet presAssocID="{15E1B0A2-83E0-4C42-9894-F6A0236774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931277-E0E4-466F-B6C0-DF6B144527A1}" type="pres">
      <dgm:prSet presAssocID="{16DCEE2E-D340-4CFA-8C4B-B85446A36526}" presName="spacer" presStyleCnt="0"/>
      <dgm:spPr/>
    </dgm:pt>
    <dgm:pt modelId="{819AB084-5BA7-4A6F-9F0F-0B8EDBE19C2F}" type="pres">
      <dgm:prSet presAssocID="{A2C9A505-0DFD-4704-9604-76D4CB129D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5B5215-4E28-47FA-B0DF-627F9699B4E4}" type="presOf" srcId="{AA65A71E-17A2-40CB-BA4E-EDEB71A3C091}" destId="{D80446A9-3E27-4A3C-8F23-7637EF9B789B}" srcOrd="0" destOrd="0" presId="urn:microsoft.com/office/officeart/2005/8/layout/vList2"/>
    <dgm:cxn modelId="{8EC74A1C-6893-4483-A41E-B2DCA88FCCAC}" srcId="{AA65A71E-17A2-40CB-BA4E-EDEB71A3C091}" destId="{18D26652-4302-421D-9929-051BA454F945}" srcOrd="0" destOrd="0" parTransId="{3C7B1261-AC93-4FED-96F5-412A442D8855}" sibTransId="{3FECE25F-91FE-4595-89C1-2156BF51B0AD}"/>
    <dgm:cxn modelId="{E03F9332-6F1E-4FB9-A430-06FCC704CB8F}" type="presOf" srcId="{18D26652-4302-421D-9929-051BA454F945}" destId="{66C1D10C-5CDC-4CC8-93F9-910BD90ACE8F}" srcOrd="0" destOrd="0" presId="urn:microsoft.com/office/officeart/2005/8/layout/vList2"/>
    <dgm:cxn modelId="{8C9ABD43-96A2-4837-A7A9-F0ABC5EB46AC}" srcId="{AA65A71E-17A2-40CB-BA4E-EDEB71A3C091}" destId="{15E1B0A2-83E0-4C42-9894-F6A023677472}" srcOrd="2" destOrd="0" parTransId="{13801A7B-08B8-4DB1-94DF-9764913A79A5}" sibTransId="{16DCEE2E-D340-4CFA-8C4B-B85446A36526}"/>
    <dgm:cxn modelId="{636D0A98-C9FF-45D2-96AC-3A6237092C76}" type="presOf" srcId="{15E1B0A2-83E0-4C42-9894-F6A023677472}" destId="{EA29C3A9-DF4E-4EB4-A19C-F9F351D4AF2B}" srcOrd="0" destOrd="0" presId="urn:microsoft.com/office/officeart/2005/8/layout/vList2"/>
    <dgm:cxn modelId="{D596E69D-67E3-4E67-A953-B442970BE845}" srcId="{AA65A71E-17A2-40CB-BA4E-EDEB71A3C091}" destId="{A2C9A505-0DFD-4704-9604-76D4CB129D49}" srcOrd="3" destOrd="0" parTransId="{ADD1730C-EEE3-4843-95AE-F7E468EF305B}" sibTransId="{F60C2BC5-7CF3-4600-996F-1F87E09DA607}"/>
    <dgm:cxn modelId="{418FBDA6-E16F-4DF3-B77B-BD8C97393A78}" type="presOf" srcId="{38A603FD-B5B9-455A-A716-EFC39756FDA2}" destId="{275743A3-2CC7-4B32-A14A-E1EC72BF5D93}" srcOrd="0" destOrd="0" presId="urn:microsoft.com/office/officeart/2005/8/layout/vList2"/>
    <dgm:cxn modelId="{94D468B8-4A4D-43D3-8D5A-99AD25EF6E29}" type="presOf" srcId="{A2C9A505-0DFD-4704-9604-76D4CB129D49}" destId="{819AB084-5BA7-4A6F-9F0F-0B8EDBE19C2F}" srcOrd="0" destOrd="0" presId="urn:microsoft.com/office/officeart/2005/8/layout/vList2"/>
    <dgm:cxn modelId="{F4533DCF-62B8-4433-8759-877BEAEA7E9D}" srcId="{AA65A71E-17A2-40CB-BA4E-EDEB71A3C091}" destId="{38A603FD-B5B9-455A-A716-EFC39756FDA2}" srcOrd="1" destOrd="0" parTransId="{CCC17D8D-5FF4-42B4-8511-41407B796ADA}" sibTransId="{9531A0B8-8E0C-4B5F-8553-DB70A14C1A76}"/>
    <dgm:cxn modelId="{51431EAB-A375-449A-862A-D5E2F663D11C}" type="presParOf" srcId="{D80446A9-3E27-4A3C-8F23-7637EF9B789B}" destId="{66C1D10C-5CDC-4CC8-93F9-910BD90ACE8F}" srcOrd="0" destOrd="0" presId="urn:microsoft.com/office/officeart/2005/8/layout/vList2"/>
    <dgm:cxn modelId="{E6693B3A-086E-4ED3-BD0E-D8ECD5F4CA5C}" type="presParOf" srcId="{D80446A9-3E27-4A3C-8F23-7637EF9B789B}" destId="{FB44475D-56CD-468E-9DF1-18615E248AB9}" srcOrd="1" destOrd="0" presId="urn:microsoft.com/office/officeart/2005/8/layout/vList2"/>
    <dgm:cxn modelId="{7FF5D9BE-E430-4848-953C-D63D524A6E4F}" type="presParOf" srcId="{D80446A9-3E27-4A3C-8F23-7637EF9B789B}" destId="{275743A3-2CC7-4B32-A14A-E1EC72BF5D93}" srcOrd="2" destOrd="0" presId="urn:microsoft.com/office/officeart/2005/8/layout/vList2"/>
    <dgm:cxn modelId="{55B088A6-877C-455A-8EB6-BCF656C71589}" type="presParOf" srcId="{D80446A9-3E27-4A3C-8F23-7637EF9B789B}" destId="{5496F5CD-8778-4911-AEA2-C0086AB08FA4}" srcOrd="3" destOrd="0" presId="urn:microsoft.com/office/officeart/2005/8/layout/vList2"/>
    <dgm:cxn modelId="{44D86AF4-4C79-4573-B8FE-E3BA3476382F}" type="presParOf" srcId="{D80446A9-3E27-4A3C-8F23-7637EF9B789B}" destId="{EA29C3A9-DF4E-4EB4-A19C-F9F351D4AF2B}" srcOrd="4" destOrd="0" presId="urn:microsoft.com/office/officeart/2005/8/layout/vList2"/>
    <dgm:cxn modelId="{F0C2F0DA-989D-4A18-9093-E8D133CAAF3F}" type="presParOf" srcId="{D80446A9-3E27-4A3C-8F23-7637EF9B789B}" destId="{FD931277-E0E4-466F-B6C0-DF6B144527A1}" srcOrd="5" destOrd="0" presId="urn:microsoft.com/office/officeart/2005/8/layout/vList2"/>
    <dgm:cxn modelId="{74DBD9C0-96A3-4A8F-91D6-44F8850C38D5}" type="presParOf" srcId="{D80446A9-3E27-4A3C-8F23-7637EF9B789B}" destId="{819AB084-5BA7-4A6F-9F0F-0B8EDBE19C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65A71E-17A2-40CB-BA4E-EDEB71A3C0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A603FD-B5B9-455A-A716-EFC39756FDA2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17D8D-5FF4-42B4-8511-41407B796ADA}" type="parTrans" cxnId="{F4533DCF-62B8-4433-8759-877BEAEA7E9D}">
      <dgm:prSet/>
      <dgm:spPr/>
      <dgm:t>
        <a:bodyPr/>
        <a:lstStyle/>
        <a:p>
          <a:endParaRPr lang="en-US"/>
        </a:p>
      </dgm:t>
    </dgm:pt>
    <dgm:pt modelId="{9531A0B8-8E0C-4B5F-8553-DB70A14C1A76}" type="sibTrans" cxnId="{F4533DCF-62B8-4433-8759-877BEAEA7E9D}">
      <dgm:prSet/>
      <dgm:spPr/>
      <dgm:t>
        <a:bodyPr/>
        <a:lstStyle/>
        <a:p>
          <a:endParaRPr lang="en-US"/>
        </a:p>
      </dgm:t>
    </dgm:pt>
    <dgm:pt modelId="{15E1B0A2-83E0-4C42-9894-F6A023677472}">
      <dgm:prSet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III. </a:t>
          </a:r>
          <a:r>
            <a:rPr lang="en-US" sz="2800" b="1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Lack of Land and Resources to Implement 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(Allotment)</a:t>
          </a:r>
        </a:p>
      </dgm:t>
    </dgm:pt>
    <dgm:pt modelId="{13801A7B-08B8-4DB1-94DF-9764913A79A5}" type="parTrans" cxnId="{8C9ABD43-96A2-4837-A7A9-F0ABC5EB46AC}">
      <dgm:prSet/>
      <dgm:spPr/>
      <dgm:t>
        <a:bodyPr/>
        <a:lstStyle/>
        <a:p>
          <a:endParaRPr lang="en-US"/>
        </a:p>
      </dgm:t>
    </dgm:pt>
    <dgm:pt modelId="{16DCEE2E-D340-4CFA-8C4B-B85446A36526}" type="sibTrans" cxnId="{8C9ABD43-96A2-4837-A7A9-F0ABC5EB46AC}">
      <dgm:prSet/>
      <dgm:spPr/>
      <dgm:t>
        <a:bodyPr/>
        <a:lstStyle/>
        <a:p>
          <a:endParaRPr lang="en-US"/>
        </a:p>
      </dgm:t>
    </dgm:pt>
    <dgm:pt modelId="{A2C9A505-0DFD-4704-9604-76D4CB129D49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1730C-EEE3-4843-95AE-F7E468EF305B}" type="parTrans" cxnId="{D596E69D-67E3-4E67-A953-B442970BE845}">
      <dgm:prSet/>
      <dgm:spPr/>
      <dgm:t>
        <a:bodyPr/>
        <a:lstStyle/>
        <a:p>
          <a:endParaRPr lang="en-US"/>
        </a:p>
      </dgm:t>
    </dgm:pt>
    <dgm:pt modelId="{F60C2BC5-7CF3-4600-996F-1F87E09DA607}" type="sibTrans" cxnId="{D596E69D-67E3-4E67-A953-B442970BE845}">
      <dgm:prSet/>
      <dgm:spPr/>
      <dgm:t>
        <a:bodyPr/>
        <a:lstStyle/>
        <a:p>
          <a:endParaRPr lang="en-US"/>
        </a:p>
      </dgm:t>
    </dgm:pt>
    <dgm:pt modelId="{18D26652-4302-421D-9929-051BA454F945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CE25F-91FE-4595-89C1-2156BF51B0AD}" type="sibTrans" cxnId="{8EC74A1C-6893-4483-A41E-B2DCA88FCCAC}">
      <dgm:prSet/>
      <dgm:spPr/>
      <dgm:t>
        <a:bodyPr/>
        <a:lstStyle/>
        <a:p>
          <a:endParaRPr lang="en-US"/>
        </a:p>
      </dgm:t>
    </dgm:pt>
    <dgm:pt modelId="{3C7B1261-AC93-4FED-96F5-412A442D8855}" type="parTrans" cxnId="{8EC74A1C-6893-4483-A41E-B2DCA88FCCAC}">
      <dgm:prSet/>
      <dgm:spPr/>
      <dgm:t>
        <a:bodyPr/>
        <a:lstStyle/>
        <a:p>
          <a:endParaRPr lang="en-US"/>
        </a:p>
      </dgm:t>
    </dgm:pt>
    <dgm:pt modelId="{D80446A9-3E27-4A3C-8F23-7637EF9B789B}" type="pres">
      <dgm:prSet presAssocID="{AA65A71E-17A2-40CB-BA4E-EDEB71A3C091}" presName="linear" presStyleCnt="0">
        <dgm:presLayoutVars>
          <dgm:animLvl val="lvl"/>
          <dgm:resizeHandles val="exact"/>
        </dgm:presLayoutVars>
      </dgm:prSet>
      <dgm:spPr/>
    </dgm:pt>
    <dgm:pt modelId="{66C1D10C-5CDC-4CC8-93F9-910BD90ACE8F}" type="pres">
      <dgm:prSet presAssocID="{18D26652-4302-421D-9929-051BA454F9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44475D-56CD-468E-9DF1-18615E248AB9}" type="pres">
      <dgm:prSet presAssocID="{3FECE25F-91FE-4595-89C1-2156BF51B0AD}" presName="spacer" presStyleCnt="0"/>
      <dgm:spPr/>
    </dgm:pt>
    <dgm:pt modelId="{275743A3-2CC7-4B32-A14A-E1EC72BF5D93}" type="pres">
      <dgm:prSet presAssocID="{38A603FD-B5B9-455A-A716-EFC39756FD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96F5CD-8778-4911-AEA2-C0086AB08FA4}" type="pres">
      <dgm:prSet presAssocID="{9531A0B8-8E0C-4B5F-8553-DB70A14C1A76}" presName="spacer" presStyleCnt="0"/>
      <dgm:spPr/>
    </dgm:pt>
    <dgm:pt modelId="{EA29C3A9-DF4E-4EB4-A19C-F9F351D4AF2B}" type="pres">
      <dgm:prSet presAssocID="{15E1B0A2-83E0-4C42-9894-F6A0236774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931277-E0E4-466F-B6C0-DF6B144527A1}" type="pres">
      <dgm:prSet presAssocID="{16DCEE2E-D340-4CFA-8C4B-B85446A36526}" presName="spacer" presStyleCnt="0"/>
      <dgm:spPr/>
    </dgm:pt>
    <dgm:pt modelId="{819AB084-5BA7-4A6F-9F0F-0B8EDBE19C2F}" type="pres">
      <dgm:prSet presAssocID="{A2C9A505-0DFD-4704-9604-76D4CB129D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5B5215-4E28-47FA-B0DF-627F9699B4E4}" type="presOf" srcId="{AA65A71E-17A2-40CB-BA4E-EDEB71A3C091}" destId="{D80446A9-3E27-4A3C-8F23-7637EF9B789B}" srcOrd="0" destOrd="0" presId="urn:microsoft.com/office/officeart/2005/8/layout/vList2"/>
    <dgm:cxn modelId="{8EC74A1C-6893-4483-A41E-B2DCA88FCCAC}" srcId="{AA65A71E-17A2-40CB-BA4E-EDEB71A3C091}" destId="{18D26652-4302-421D-9929-051BA454F945}" srcOrd="0" destOrd="0" parTransId="{3C7B1261-AC93-4FED-96F5-412A442D8855}" sibTransId="{3FECE25F-91FE-4595-89C1-2156BF51B0AD}"/>
    <dgm:cxn modelId="{E03F9332-6F1E-4FB9-A430-06FCC704CB8F}" type="presOf" srcId="{18D26652-4302-421D-9929-051BA454F945}" destId="{66C1D10C-5CDC-4CC8-93F9-910BD90ACE8F}" srcOrd="0" destOrd="0" presId="urn:microsoft.com/office/officeart/2005/8/layout/vList2"/>
    <dgm:cxn modelId="{8C9ABD43-96A2-4837-A7A9-F0ABC5EB46AC}" srcId="{AA65A71E-17A2-40CB-BA4E-EDEB71A3C091}" destId="{15E1B0A2-83E0-4C42-9894-F6A023677472}" srcOrd="2" destOrd="0" parTransId="{13801A7B-08B8-4DB1-94DF-9764913A79A5}" sibTransId="{16DCEE2E-D340-4CFA-8C4B-B85446A36526}"/>
    <dgm:cxn modelId="{636D0A98-C9FF-45D2-96AC-3A6237092C76}" type="presOf" srcId="{15E1B0A2-83E0-4C42-9894-F6A023677472}" destId="{EA29C3A9-DF4E-4EB4-A19C-F9F351D4AF2B}" srcOrd="0" destOrd="0" presId="urn:microsoft.com/office/officeart/2005/8/layout/vList2"/>
    <dgm:cxn modelId="{D596E69D-67E3-4E67-A953-B442970BE845}" srcId="{AA65A71E-17A2-40CB-BA4E-EDEB71A3C091}" destId="{A2C9A505-0DFD-4704-9604-76D4CB129D49}" srcOrd="3" destOrd="0" parTransId="{ADD1730C-EEE3-4843-95AE-F7E468EF305B}" sibTransId="{F60C2BC5-7CF3-4600-996F-1F87E09DA607}"/>
    <dgm:cxn modelId="{418FBDA6-E16F-4DF3-B77B-BD8C97393A78}" type="presOf" srcId="{38A603FD-B5B9-455A-A716-EFC39756FDA2}" destId="{275743A3-2CC7-4B32-A14A-E1EC72BF5D93}" srcOrd="0" destOrd="0" presId="urn:microsoft.com/office/officeart/2005/8/layout/vList2"/>
    <dgm:cxn modelId="{94D468B8-4A4D-43D3-8D5A-99AD25EF6E29}" type="presOf" srcId="{A2C9A505-0DFD-4704-9604-76D4CB129D49}" destId="{819AB084-5BA7-4A6F-9F0F-0B8EDBE19C2F}" srcOrd="0" destOrd="0" presId="urn:microsoft.com/office/officeart/2005/8/layout/vList2"/>
    <dgm:cxn modelId="{F4533DCF-62B8-4433-8759-877BEAEA7E9D}" srcId="{AA65A71E-17A2-40CB-BA4E-EDEB71A3C091}" destId="{38A603FD-B5B9-455A-A716-EFC39756FDA2}" srcOrd="1" destOrd="0" parTransId="{CCC17D8D-5FF4-42B4-8511-41407B796ADA}" sibTransId="{9531A0B8-8E0C-4B5F-8553-DB70A14C1A76}"/>
    <dgm:cxn modelId="{51431EAB-A375-449A-862A-D5E2F663D11C}" type="presParOf" srcId="{D80446A9-3E27-4A3C-8F23-7637EF9B789B}" destId="{66C1D10C-5CDC-4CC8-93F9-910BD90ACE8F}" srcOrd="0" destOrd="0" presId="urn:microsoft.com/office/officeart/2005/8/layout/vList2"/>
    <dgm:cxn modelId="{E6693B3A-086E-4ED3-BD0E-D8ECD5F4CA5C}" type="presParOf" srcId="{D80446A9-3E27-4A3C-8F23-7637EF9B789B}" destId="{FB44475D-56CD-468E-9DF1-18615E248AB9}" srcOrd="1" destOrd="0" presId="urn:microsoft.com/office/officeart/2005/8/layout/vList2"/>
    <dgm:cxn modelId="{7FF5D9BE-E430-4848-953C-D63D524A6E4F}" type="presParOf" srcId="{D80446A9-3E27-4A3C-8F23-7637EF9B789B}" destId="{275743A3-2CC7-4B32-A14A-E1EC72BF5D93}" srcOrd="2" destOrd="0" presId="urn:microsoft.com/office/officeart/2005/8/layout/vList2"/>
    <dgm:cxn modelId="{55B088A6-877C-455A-8EB6-BCF656C71589}" type="presParOf" srcId="{D80446A9-3E27-4A3C-8F23-7637EF9B789B}" destId="{5496F5CD-8778-4911-AEA2-C0086AB08FA4}" srcOrd="3" destOrd="0" presId="urn:microsoft.com/office/officeart/2005/8/layout/vList2"/>
    <dgm:cxn modelId="{44D86AF4-4C79-4573-B8FE-E3BA3476382F}" type="presParOf" srcId="{D80446A9-3E27-4A3C-8F23-7637EF9B789B}" destId="{EA29C3A9-DF4E-4EB4-A19C-F9F351D4AF2B}" srcOrd="4" destOrd="0" presId="urn:microsoft.com/office/officeart/2005/8/layout/vList2"/>
    <dgm:cxn modelId="{F0C2F0DA-989D-4A18-9093-E8D133CAAF3F}" type="presParOf" srcId="{D80446A9-3E27-4A3C-8F23-7637EF9B789B}" destId="{FD931277-E0E4-466F-B6C0-DF6B144527A1}" srcOrd="5" destOrd="0" presId="urn:microsoft.com/office/officeart/2005/8/layout/vList2"/>
    <dgm:cxn modelId="{74DBD9C0-96A3-4A8F-91D6-44F8850C38D5}" type="presParOf" srcId="{D80446A9-3E27-4A3C-8F23-7637EF9B789B}" destId="{819AB084-5BA7-4A6F-9F0F-0B8EDBE19C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65A71E-17A2-40CB-BA4E-EDEB71A3C0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D26652-4302-421D-9929-051BA454F945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B1261-AC93-4FED-96F5-412A442D8855}" type="parTrans" cxnId="{8EC74A1C-6893-4483-A41E-B2DCA88FCCAC}">
      <dgm:prSet/>
      <dgm:spPr/>
      <dgm:t>
        <a:bodyPr/>
        <a:lstStyle/>
        <a:p>
          <a:endParaRPr lang="en-US"/>
        </a:p>
      </dgm:t>
    </dgm:pt>
    <dgm:pt modelId="{3FECE25F-91FE-4595-89C1-2156BF51B0AD}" type="sibTrans" cxnId="{8EC74A1C-6893-4483-A41E-B2DCA88FCCAC}">
      <dgm:prSet/>
      <dgm:spPr/>
      <dgm:t>
        <a:bodyPr/>
        <a:lstStyle/>
        <a:p>
          <a:endParaRPr lang="en-US"/>
        </a:p>
      </dgm:t>
    </dgm:pt>
    <dgm:pt modelId="{38A603FD-B5B9-455A-A716-EFC39756FDA2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17D8D-5FF4-42B4-8511-41407B796ADA}" type="parTrans" cxnId="{F4533DCF-62B8-4433-8759-877BEAEA7E9D}">
      <dgm:prSet/>
      <dgm:spPr/>
      <dgm:t>
        <a:bodyPr/>
        <a:lstStyle/>
        <a:p>
          <a:endParaRPr lang="en-US"/>
        </a:p>
      </dgm:t>
    </dgm:pt>
    <dgm:pt modelId="{9531A0B8-8E0C-4B5F-8553-DB70A14C1A76}" type="sibTrans" cxnId="{F4533DCF-62B8-4433-8759-877BEAEA7E9D}">
      <dgm:prSet/>
      <dgm:spPr/>
      <dgm:t>
        <a:bodyPr/>
        <a:lstStyle/>
        <a:p>
          <a:endParaRPr lang="en-US"/>
        </a:p>
      </dgm:t>
    </dgm:pt>
    <dgm:pt modelId="{15E1B0A2-83E0-4C42-9894-F6A023677472}">
      <dgm:prSet custT="1"/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01A7B-08B8-4DB1-94DF-9764913A79A5}" type="parTrans" cxnId="{8C9ABD43-96A2-4837-A7A9-F0ABC5EB46AC}">
      <dgm:prSet/>
      <dgm:spPr/>
      <dgm:t>
        <a:bodyPr/>
        <a:lstStyle/>
        <a:p>
          <a:endParaRPr lang="en-US"/>
        </a:p>
      </dgm:t>
    </dgm:pt>
    <dgm:pt modelId="{16DCEE2E-D340-4CFA-8C4B-B85446A36526}" type="sibTrans" cxnId="{8C9ABD43-96A2-4837-A7A9-F0ABC5EB46AC}">
      <dgm:prSet/>
      <dgm:spPr/>
      <dgm:t>
        <a:bodyPr/>
        <a:lstStyle/>
        <a:p>
          <a:endParaRPr lang="en-US"/>
        </a:p>
      </dgm:t>
    </dgm:pt>
    <dgm:pt modelId="{A2C9A505-0DFD-4704-9604-76D4CB129D49}">
      <dgm:prSet custT="1"/>
      <dgm:spPr/>
      <dgm:t>
        <a:bodyPr/>
        <a:lstStyle/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Control 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&amp; </a:t>
          </a:r>
          <a:r>
            <a:rPr lang="en-US" sz="2800" b="1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Punishment over Food/Ag 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(Assimilation &amp; Allotment)</a:t>
          </a:r>
        </a:p>
      </dgm:t>
    </dgm:pt>
    <dgm:pt modelId="{ADD1730C-EEE3-4843-95AE-F7E468EF305B}" type="parTrans" cxnId="{D596E69D-67E3-4E67-A953-B442970BE845}">
      <dgm:prSet/>
      <dgm:spPr/>
      <dgm:t>
        <a:bodyPr/>
        <a:lstStyle/>
        <a:p>
          <a:endParaRPr lang="en-US"/>
        </a:p>
      </dgm:t>
    </dgm:pt>
    <dgm:pt modelId="{F60C2BC5-7CF3-4600-996F-1F87E09DA607}" type="sibTrans" cxnId="{D596E69D-67E3-4E67-A953-B442970BE845}">
      <dgm:prSet/>
      <dgm:spPr/>
      <dgm:t>
        <a:bodyPr/>
        <a:lstStyle/>
        <a:p>
          <a:endParaRPr lang="en-US"/>
        </a:p>
      </dgm:t>
    </dgm:pt>
    <dgm:pt modelId="{D80446A9-3E27-4A3C-8F23-7637EF9B789B}" type="pres">
      <dgm:prSet presAssocID="{AA65A71E-17A2-40CB-BA4E-EDEB71A3C091}" presName="linear" presStyleCnt="0">
        <dgm:presLayoutVars>
          <dgm:animLvl val="lvl"/>
          <dgm:resizeHandles val="exact"/>
        </dgm:presLayoutVars>
      </dgm:prSet>
      <dgm:spPr/>
    </dgm:pt>
    <dgm:pt modelId="{66C1D10C-5CDC-4CC8-93F9-910BD90ACE8F}" type="pres">
      <dgm:prSet presAssocID="{18D26652-4302-421D-9929-051BA454F9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44475D-56CD-468E-9DF1-18615E248AB9}" type="pres">
      <dgm:prSet presAssocID="{3FECE25F-91FE-4595-89C1-2156BF51B0AD}" presName="spacer" presStyleCnt="0"/>
      <dgm:spPr/>
    </dgm:pt>
    <dgm:pt modelId="{275743A3-2CC7-4B32-A14A-E1EC72BF5D93}" type="pres">
      <dgm:prSet presAssocID="{38A603FD-B5B9-455A-A716-EFC39756FD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96F5CD-8778-4911-AEA2-C0086AB08FA4}" type="pres">
      <dgm:prSet presAssocID="{9531A0B8-8E0C-4B5F-8553-DB70A14C1A76}" presName="spacer" presStyleCnt="0"/>
      <dgm:spPr/>
    </dgm:pt>
    <dgm:pt modelId="{EA29C3A9-DF4E-4EB4-A19C-F9F351D4AF2B}" type="pres">
      <dgm:prSet presAssocID="{15E1B0A2-83E0-4C42-9894-F6A0236774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931277-E0E4-466F-B6C0-DF6B144527A1}" type="pres">
      <dgm:prSet presAssocID="{16DCEE2E-D340-4CFA-8C4B-B85446A36526}" presName="spacer" presStyleCnt="0"/>
      <dgm:spPr/>
    </dgm:pt>
    <dgm:pt modelId="{819AB084-5BA7-4A6F-9F0F-0B8EDBE19C2F}" type="pres">
      <dgm:prSet presAssocID="{A2C9A505-0DFD-4704-9604-76D4CB129D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D5B5215-4E28-47FA-B0DF-627F9699B4E4}" type="presOf" srcId="{AA65A71E-17A2-40CB-BA4E-EDEB71A3C091}" destId="{D80446A9-3E27-4A3C-8F23-7637EF9B789B}" srcOrd="0" destOrd="0" presId="urn:microsoft.com/office/officeart/2005/8/layout/vList2"/>
    <dgm:cxn modelId="{8EC74A1C-6893-4483-A41E-B2DCA88FCCAC}" srcId="{AA65A71E-17A2-40CB-BA4E-EDEB71A3C091}" destId="{18D26652-4302-421D-9929-051BA454F945}" srcOrd="0" destOrd="0" parTransId="{3C7B1261-AC93-4FED-96F5-412A442D8855}" sibTransId="{3FECE25F-91FE-4595-89C1-2156BF51B0AD}"/>
    <dgm:cxn modelId="{E03F9332-6F1E-4FB9-A430-06FCC704CB8F}" type="presOf" srcId="{18D26652-4302-421D-9929-051BA454F945}" destId="{66C1D10C-5CDC-4CC8-93F9-910BD90ACE8F}" srcOrd="0" destOrd="0" presId="urn:microsoft.com/office/officeart/2005/8/layout/vList2"/>
    <dgm:cxn modelId="{8C9ABD43-96A2-4837-A7A9-F0ABC5EB46AC}" srcId="{AA65A71E-17A2-40CB-BA4E-EDEB71A3C091}" destId="{15E1B0A2-83E0-4C42-9894-F6A023677472}" srcOrd="2" destOrd="0" parTransId="{13801A7B-08B8-4DB1-94DF-9764913A79A5}" sibTransId="{16DCEE2E-D340-4CFA-8C4B-B85446A36526}"/>
    <dgm:cxn modelId="{636D0A98-C9FF-45D2-96AC-3A6237092C76}" type="presOf" srcId="{15E1B0A2-83E0-4C42-9894-F6A023677472}" destId="{EA29C3A9-DF4E-4EB4-A19C-F9F351D4AF2B}" srcOrd="0" destOrd="0" presId="urn:microsoft.com/office/officeart/2005/8/layout/vList2"/>
    <dgm:cxn modelId="{D596E69D-67E3-4E67-A953-B442970BE845}" srcId="{AA65A71E-17A2-40CB-BA4E-EDEB71A3C091}" destId="{A2C9A505-0DFD-4704-9604-76D4CB129D49}" srcOrd="3" destOrd="0" parTransId="{ADD1730C-EEE3-4843-95AE-F7E468EF305B}" sibTransId="{F60C2BC5-7CF3-4600-996F-1F87E09DA607}"/>
    <dgm:cxn modelId="{418FBDA6-E16F-4DF3-B77B-BD8C97393A78}" type="presOf" srcId="{38A603FD-B5B9-455A-A716-EFC39756FDA2}" destId="{275743A3-2CC7-4B32-A14A-E1EC72BF5D93}" srcOrd="0" destOrd="0" presId="urn:microsoft.com/office/officeart/2005/8/layout/vList2"/>
    <dgm:cxn modelId="{94D468B8-4A4D-43D3-8D5A-99AD25EF6E29}" type="presOf" srcId="{A2C9A505-0DFD-4704-9604-76D4CB129D49}" destId="{819AB084-5BA7-4A6F-9F0F-0B8EDBE19C2F}" srcOrd="0" destOrd="0" presId="urn:microsoft.com/office/officeart/2005/8/layout/vList2"/>
    <dgm:cxn modelId="{F4533DCF-62B8-4433-8759-877BEAEA7E9D}" srcId="{AA65A71E-17A2-40CB-BA4E-EDEB71A3C091}" destId="{38A603FD-B5B9-455A-A716-EFC39756FDA2}" srcOrd="1" destOrd="0" parTransId="{CCC17D8D-5FF4-42B4-8511-41407B796ADA}" sibTransId="{9531A0B8-8E0C-4B5F-8553-DB70A14C1A76}"/>
    <dgm:cxn modelId="{51431EAB-A375-449A-862A-D5E2F663D11C}" type="presParOf" srcId="{D80446A9-3E27-4A3C-8F23-7637EF9B789B}" destId="{66C1D10C-5CDC-4CC8-93F9-910BD90ACE8F}" srcOrd="0" destOrd="0" presId="urn:microsoft.com/office/officeart/2005/8/layout/vList2"/>
    <dgm:cxn modelId="{E6693B3A-086E-4ED3-BD0E-D8ECD5F4CA5C}" type="presParOf" srcId="{D80446A9-3E27-4A3C-8F23-7637EF9B789B}" destId="{FB44475D-56CD-468E-9DF1-18615E248AB9}" srcOrd="1" destOrd="0" presId="urn:microsoft.com/office/officeart/2005/8/layout/vList2"/>
    <dgm:cxn modelId="{7FF5D9BE-E430-4848-953C-D63D524A6E4F}" type="presParOf" srcId="{D80446A9-3E27-4A3C-8F23-7637EF9B789B}" destId="{275743A3-2CC7-4B32-A14A-E1EC72BF5D93}" srcOrd="2" destOrd="0" presId="urn:microsoft.com/office/officeart/2005/8/layout/vList2"/>
    <dgm:cxn modelId="{55B088A6-877C-455A-8EB6-BCF656C71589}" type="presParOf" srcId="{D80446A9-3E27-4A3C-8F23-7637EF9B789B}" destId="{5496F5CD-8778-4911-AEA2-C0086AB08FA4}" srcOrd="3" destOrd="0" presId="urn:microsoft.com/office/officeart/2005/8/layout/vList2"/>
    <dgm:cxn modelId="{44D86AF4-4C79-4573-B8FE-E3BA3476382F}" type="presParOf" srcId="{D80446A9-3E27-4A3C-8F23-7637EF9B789B}" destId="{EA29C3A9-DF4E-4EB4-A19C-F9F351D4AF2B}" srcOrd="4" destOrd="0" presId="urn:microsoft.com/office/officeart/2005/8/layout/vList2"/>
    <dgm:cxn modelId="{F0C2F0DA-989D-4A18-9093-E8D133CAAF3F}" type="presParOf" srcId="{D80446A9-3E27-4A3C-8F23-7637EF9B789B}" destId="{FD931277-E0E4-466F-B6C0-DF6B144527A1}" srcOrd="5" destOrd="0" presId="urn:microsoft.com/office/officeart/2005/8/layout/vList2"/>
    <dgm:cxn modelId="{74DBD9C0-96A3-4A8F-91D6-44F8850C38D5}" type="presParOf" srcId="{D80446A9-3E27-4A3C-8F23-7637EF9B789B}" destId="{819AB084-5BA7-4A6F-9F0F-0B8EDBE19C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65A71E-17A2-40CB-BA4E-EDEB71A3C09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A603FD-B5B9-455A-A716-EFC39756FDA2}">
      <dgm:prSet/>
      <dgm:spPr/>
      <dgm:t>
        <a:bodyPr/>
        <a:lstStyle/>
        <a:p>
          <a:r>
            <a:rPr lang="en-US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AMS: Mobile Meeting Processing/Field Harvest </a:t>
          </a:r>
          <a:r>
            <a:rPr lang="en-US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(Tribal Seafood; Future Meat Processing/Supply Chain </a:t>
          </a:r>
          <a:r>
            <a:rPr lang="en-US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Progams</a:t>
          </a:r>
          <a:r>
            <a:rPr lang="en-US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CCC17D8D-5FF4-42B4-8511-41407B796ADA}" type="parTrans" cxnId="{F4533DCF-62B8-4433-8759-877BEAEA7E9D}">
      <dgm:prSet/>
      <dgm:spPr/>
      <dgm:t>
        <a:bodyPr/>
        <a:lstStyle/>
        <a:p>
          <a:endParaRPr lang="en-US"/>
        </a:p>
      </dgm:t>
    </dgm:pt>
    <dgm:pt modelId="{9531A0B8-8E0C-4B5F-8553-DB70A14C1A76}" type="sibTrans" cxnId="{F4533DCF-62B8-4433-8759-877BEAEA7E9D}">
      <dgm:prSet/>
      <dgm:spPr/>
      <dgm:t>
        <a:bodyPr/>
        <a:lstStyle/>
        <a:p>
          <a:endParaRPr lang="en-US"/>
        </a:p>
      </dgm:t>
    </dgm:pt>
    <dgm:pt modelId="{15E1B0A2-83E0-4C42-9894-F6A023677472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USFS: Providing Access to Indigenous Plants &amp; Animals </a:t>
          </a:r>
        </a:p>
        <a:p>
          <a:r>
            <a:rPr lang="en-US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(FS treaty rights, foraging policies)</a:t>
          </a:r>
        </a:p>
      </dgm:t>
    </dgm:pt>
    <dgm:pt modelId="{13801A7B-08B8-4DB1-94DF-9764913A79A5}" type="parTrans" cxnId="{8C9ABD43-96A2-4837-A7A9-F0ABC5EB46AC}">
      <dgm:prSet/>
      <dgm:spPr/>
      <dgm:t>
        <a:bodyPr/>
        <a:lstStyle/>
        <a:p>
          <a:endParaRPr lang="en-US"/>
        </a:p>
      </dgm:t>
    </dgm:pt>
    <dgm:pt modelId="{16DCEE2E-D340-4CFA-8C4B-B85446A36526}" type="sibTrans" cxnId="{8C9ABD43-96A2-4837-A7A9-F0ABC5EB46AC}">
      <dgm:prSet/>
      <dgm:spPr/>
      <dgm:t>
        <a:bodyPr/>
        <a:lstStyle/>
        <a:p>
          <a:endParaRPr lang="en-US"/>
        </a:p>
      </dgm:t>
    </dgm:pt>
    <dgm:pt modelId="{A2C9A505-0DFD-4704-9604-76D4CB129D49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FPAC: Funding Indigenous Plants &amp; Animals</a:t>
          </a:r>
          <a:endParaRPr lang="en-US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1730C-EEE3-4843-95AE-F7E468EF305B}" type="parTrans" cxnId="{D596E69D-67E3-4E67-A953-B442970BE845}">
      <dgm:prSet/>
      <dgm:spPr/>
      <dgm:t>
        <a:bodyPr/>
        <a:lstStyle/>
        <a:p>
          <a:endParaRPr lang="en-US"/>
        </a:p>
      </dgm:t>
    </dgm:pt>
    <dgm:pt modelId="{F60C2BC5-7CF3-4600-996F-1F87E09DA607}" type="sibTrans" cxnId="{D596E69D-67E3-4E67-A953-B442970BE845}">
      <dgm:prSet/>
      <dgm:spPr/>
      <dgm:t>
        <a:bodyPr/>
        <a:lstStyle/>
        <a:p>
          <a:endParaRPr lang="en-US"/>
        </a:p>
      </dgm:t>
    </dgm:pt>
    <dgm:pt modelId="{18D26652-4302-421D-9929-051BA454F945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FDPIR: Incorporating Indigenous Foods </a:t>
          </a:r>
        </a:p>
        <a:p>
          <a:r>
            <a:rPr lang="en-US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(salmon, bison, wild rice, Demonstration Project)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CE25F-91FE-4595-89C1-2156BF51B0AD}" type="sibTrans" cxnId="{8EC74A1C-6893-4483-A41E-B2DCA88FCCAC}">
      <dgm:prSet/>
      <dgm:spPr/>
      <dgm:t>
        <a:bodyPr/>
        <a:lstStyle/>
        <a:p>
          <a:endParaRPr lang="en-US"/>
        </a:p>
      </dgm:t>
    </dgm:pt>
    <dgm:pt modelId="{3C7B1261-AC93-4FED-96F5-412A442D8855}" type="parTrans" cxnId="{8EC74A1C-6893-4483-A41E-B2DCA88FCCAC}">
      <dgm:prSet/>
      <dgm:spPr/>
      <dgm:t>
        <a:bodyPr/>
        <a:lstStyle/>
        <a:p>
          <a:endParaRPr lang="en-US"/>
        </a:p>
      </dgm:t>
    </dgm:pt>
    <dgm:pt modelId="{83700A28-996D-4A01-8C37-D5F579DD83DF}" type="pres">
      <dgm:prSet presAssocID="{AA65A71E-17A2-40CB-BA4E-EDEB71A3C091}" presName="diagram" presStyleCnt="0">
        <dgm:presLayoutVars>
          <dgm:dir/>
          <dgm:resizeHandles val="exact"/>
        </dgm:presLayoutVars>
      </dgm:prSet>
      <dgm:spPr/>
    </dgm:pt>
    <dgm:pt modelId="{606B9390-C109-4CFA-8E4D-8461E67D9840}" type="pres">
      <dgm:prSet presAssocID="{18D26652-4302-421D-9929-051BA454F945}" presName="node" presStyleLbl="node1" presStyleIdx="0" presStyleCnt="4">
        <dgm:presLayoutVars>
          <dgm:bulletEnabled val="1"/>
        </dgm:presLayoutVars>
      </dgm:prSet>
      <dgm:spPr/>
    </dgm:pt>
    <dgm:pt modelId="{3F17623E-B5E3-4424-A97A-E2DC9B2D0599}" type="pres">
      <dgm:prSet presAssocID="{3FECE25F-91FE-4595-89C1-2156BF51B0AD}" presName="sibTrans" presStyleCnt="0"/>
      <dgm:spPr/>
    </dgm:pt>
    <dgm:pt modelId="{05499732-FBF6-4613-A5C7-0E4C2333576E}" type="pres">
      <dgm:prSet presAssocID="{38A603FD-B5B9-455A-A716-EFC39756FDA2}" presName="node" presStyleLbl="node1" presStyleIdx="1" presStyleCnt="4">
        <dgm:presLayoutVars>
          <dgm:bulletEnabled val="1"/>
        </dgm:presLayoutVars>
      </dgm:prSet>
      <dgm:spPr/>
    </dgm:pt>
    <dgm:pt modelId="{5629567A-7DBE-46FB-8AC3-5CDEC27253CE}" type="pres">
      <dgm:prSet presAssocID="{9531A0B8-8E0C-4B5F-8553-DB70A14C1A76}" presName="sibTrans" presStyleCnt="0"/>
      <dgm:spPr/>
    </dgm:pt>
    <dgm:pt modelId="{5136571B-73D9-45D0-A564-6640B2F37769}" type="pres">
      <dgm:prSet presAssocID="{15E1B0A2-83E0-4C42-9894-F6A023677472}" presName="node" presStyleLbl="node1" presStyleIdx="2" presStyleCnt="4">
        <dgm:presLayoutVars>
          <dgm:bulletEnabled val="1"/>
        </dgm:presLayoutVars>
      </dgm:prSet>
      <dgm:spPr/>
    </dgm:pt>
    <dgm:pt modelId="{F87F7546-5AD3-4008-8012-D4B4A3F03E81}" type="pres">
      <dgm:prSet presAssocID="{16DCEE2E-D340-4CFA-8C4B-B85446A36526}" presName="sibTrans" presStyleCnt="0"/>
      <dgm:spPr/>
    </dgm:pt>
    <dgm:pt modelId="{4D82FABC-D931-49E2-8C5F-570964FA7113}" type="pres">
      <dgm:prSet presAssocID="{A2C9A505-0DFD-4704-9604-76D4CB129D49}" presName="node" presStyleLbl="node1" presStyleIdx="3" presStyleCnt="4">
        <dgm:presLayoutVars>
          <dgm:bulletEnabled val="1"/>
        </dgm:presLayoutVars>
      </dgm:prSet>
      <dgm:spPr/>
    </dgm:pt>
  </dgm:ptLst>
  <dgm:cxnLst>
    <dgm:cxn modelId="{AC006512-8AA4-4469-AE30-949B1A02D06E}" type="presOf" srcId="{A2C9A505-0DFD-4704-9604-76D4CB129D49}" destId="{4D82FABC-D931-49E2-8C5F-570964FA7113}" srcOrd="0" destOrd="0" presId="urn:microsoft.com/office/officeart/2005/8/layout/default"/>
    <dgm:cxn modelId="{8EC74A1C-6893-4483-A41E-B2DCA88FCCAC}" srcId="{AA65A71E-17A2-40CB-BA4E-EDEB71A3C091}" destId="{18D26652-4302-421D-9929-051BA454F945}" srcOrd="0" destOrd="0" parTransId="{3C7B1261-AC93-4FED-96F5-412A442D8855}" sibTransId="{3FECE25F-91FE-4595-89C1-2156BF51B0AD}"/>
    <dgm:cxn modelId="{FB743525-ECD5-4CE7-A229-7E0B58BF2E07}" type="presOf" srcId="{AA65A71E-17A2-40CB-BA4E-EDEB71A3C091}" destId="{83700A28-996D-4A01-8C37-D5F579DD83DF}" srcOrd="0" destOrd="0" presId="urn:microsoft.com/office/officeart/2005/8/layout/default"/>
    <dgm:cxn modelId="{E8F06D36-98E0-446C-A47B-2FDEF1319A8F}" type="presOf" srcId="{15E1B0A2-83E0-4C42-9894-F6A023677472}" destId="{5136571B-73D9-45D0-A564-6640B2F37769}" srcOrd="0" destOrd="0" presId="urn:microsoft.com/office/officeart/2005/8/layout/default"/>
    <dgm:cxn modelId="{8C9ABD43-96A2-4837-A7A9-F0ABC5EB46AC}" srcId="{AA65A71E-17A2-40CB-BA4E-EDEB71A3C091}" destId="{15E1B0A2-83E0-4C42-9894-F6A023677472}" srcOrd="2" destOrd="0" parTransId="{13801A7B-08B8-4DB1-94DF-9764913A79A5}" sibTransId="{16DCEE2E-D340-4CFA-8C4B-B85446A36526}"/>
    <dgm:cxn modelId="{EE2DF64B-9A52-43B1-9D92-4FBFE2709466}" type="presOf" srcId="{38A603FD-B5B9-455A-A716-EFC39756FDA2}" destId="{05499732-FBF6-4613-A5C7-0E4C2333576E}" srcOrd="0" destOrd="0" presId="urn:microsoft.com/office/officeart/2005/8/layout/default"/>
    <dgm:cxn modelId="{952AB382-E4C6-42F8-8C83-7BB8E53DB6E4}" type="presOf" srcId="{18D26652-4302-421D-9929-051BA454F945}" destId="{606B9390-C109-4CFA-8E4D-8461E67D9840}" srcOrd="0" destOrd="0" presId="urn:microsoft.com/office/officeart/2005/8/layout/default"/>
    <dgm:cxn modelId="{D596E69D-67E3-4E67-A953-B442970BE845}" srcId="{AA65A71E-17A2-40CB-BA4E-EDEB71A3C091}" destId="{A2C9A505-0DFD-4704-9604-76D4CB129D49}" srcOrd="3" destOrd="0" parTransId="{ADD1730C-EEE3-4843-95AE-F7E468EF305B}" sibTransId="{F60C2BC5-7CF3-4600-996F-1F87E09DA607}"/>
    <dgm:cxn modelId="{F4533DCF-62B8-4433-8759-877BEAEA7E9D}" srcId="{AA65A71E-17A2-40CB-BA4E-EDEB71A3C091}" destId="{38A603FD-B5B9-455A-A716-EFC39756FDA2}" srcOrd="1" destOrd="0" parTransId="{CCC17D8D-5FF4-42B4-8511-41407B796ADA}" sibTransId="{9531A0B8-8E0C-4B5F-8553-DB70A14C1A76}"/>
    <dgm:cxn modelId="{A011FF90-EDBA-40A6-8337-55005FF587C9}" type="presParOf" srcId="{83700A28-996D-4A01-8C37-D5F579DD83DF}" destId="{606B9390-C109-4CFA-8E4D-8461E67D9840}" srcOrd="0" destOrd="0" presId="urn:microsoft.com/office/officeart/2005/8/layout/default"/>
    <dgm:cxn modelId="{19D2C4F5-E59F-4808-A1B1-5A262CB534B6}" type="presParOf" srcId="{83700A28-996D-4A01-8C37-D5F579DD83DF}" destId="{3F17623E-B5E3-4424-A97A-E2DC9B2D0599}" srcOrd="1" destOrd="0" presId="urn:microsoft.com/office/officeart/2005/8/layout/default"/>
    <dgm:cxn modelId="{4BFCEE1D-80C2-4AE7-ACAC-6BB9711459E9}" type="presParOf" srcId="{83700A28-996D-4A01-8C37-D5F579DD83DF}" destId="{05499732-FBF6-4613-A5C7-0E4C2333576E}" srcOrd="2" destOrd="0" presId="urn:microsoft.com/office/officeart/2005/8/layout/default"/>
    <dgm:cxn modelId="{F5BDDE64-82E5-4A90-8C45-C4A0AFAA35E6}" type="presParOf" srcId="{83700A28-996D-4A01-8C37-D5F579DD83DF}" destId="{5629567A-7DBE-46FB-8AC3-5CDEC27253CE}" srcOrd="3" destOrd="0" presId="urn:microsoft.com/office/officeart/2005/8/layout/default"/>
    <dgm:cxn modelId="{CC6F9455-1595-4CFF-8601-93B3752981FA}" type="presParOf" srcId="{83700A28-996D-4A01-8C37-D5F579DD83DF}" destId="{5136571B-73D9-45D0-A564-6640B2F37769}" srcOrd="4" destOrd="0" presId="urn:microsoft.com/office/officeart/2005/8/layout/default"/>
    <dgm:cxn modelId="{41B3DDAE-6EED-4CDD-885F-82C6119A5625}" type="presParOf" srcId="{83700A28-996D-4A01-8C37-D5F579DD83DF}" destId="{F87F7546-5AD3-4008-8012-D4B4A3F03E81}" srcOrd="5" destOrd="0" presId="urn:microsoft.com/office/officeart/2005/8/layout/default"/>
    <dgm:cxn modelId="{036ADF32-B9E7-4A1F-A3D4-D01B3DCB52A8}" type="presParOf" srcId="{83700A28-996D-4A01-8C37-D5F579DD83DF}" destId="{4D82FABC-D931-49E2-8C5F-570964FA71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65A71E-17A2-40CB-BA4E-EDEB71A3C09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D26652-4302-421D-9929-051BA454F945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Indigenous Foods Foraging Videos: 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UTTC’s Linda Black Elk </a:t>
          </a:r>
        </a:p>
      </dgm:t>
    </dgm:pt>
    <dgm:pt modelId="{3FECE25F-91FE-4595-89C1-2156BF51B0AD}" type="sibTrans" cxnId="{8EC74A1C-6893-4483-A41E-B2DCA88FCCAC}">
      <dgm:prSet/>
      <dgm:spPr/>
      <dgm:t>
        <a:bodyPr/>
        <a:lstStyle/>
        <a:p>
          <a:endParaRPr lang="en-US"/>
        </a:p>
      </dgm:t>
    </dgm:pt>
    <dgm:pt modelId="{3C7B1261-AC93-4FED-96F5-412A442D8855}" type="parTrans" cxnId="{8EC74A1C-6893-4483-A41E-B2DCA88FCCAC}">
      <dgm:prSet/>
      <dgm:spPr/>
      <dgm:t>
        <a:bodyPr/>
        <a:lstStyle/>
        <a:p>
          <a:endParaRPr lang="en-US"/>
        </a:p>
      </dgm:t>
    </dgm:pt>
    <dgm:pt modelId="{3FE1DA80-3221-4C64-8D7F-94BB8E7E179E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Indigenous Foods Recipes &amp; Cooking Videos: 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Sioux Chef’s Sean Sherman</a:t>
          </a:r>
        </a:p>
      </dgm:t>
    </dgm:pt>
    <dgm:pt modelId="{0C45719B-B063-4350-9619-D8A1AFC41E85}" type="parTrans" cxnId="{5917B3D1-367E-4BF3-910D-FFB339599281}">
      <dgm:prSet/>
      <dgm:spPr/>
      <dgm:t>
        <a:bodyPr/>
        <a:lstStyle/>
        <a:p>
          <a:endParaRPr lang="en-US"/>
        </a:p>
      </dgm:t>
    </dgm:pt>
    <dgm:pt modelId="{FC4FFAA5-4C20-4E12-A0CF-8956259798DF}" type="sibTrans" cxnId="{5917B3D1-367E-4BF3-910D-FFB339599281}">
      <dgm:prSet/>
      <dgm:spPr/>
      <dgm:t>
        <a:bodyPr/>
        <a:lstStyle/>
        <a:p>
          <a:endParaRPr lang="en-US"/>
        </a:p>
      </dgm:t>
    </dgm:pt>
    <dgm:pt modelId="{4BC42F39-D91E-40BD-B6C3-35D1BB53E819}">
      <dgm:prSet/>
      <dgm:spPr/>
      <dgm:t>
        <a:bodyPr/>
        <a:lstStyle/>
        <a:p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70655-5A69-414C-9EA7-B3AEC85745CD}" type="parTrans" cxnId="{EDAF1DD5-0E6E-417F-8D79-1B1C5BF8FACA}">
      <dgm:prSet/>
      <dgm:spPr/>
      <dgm:t>
        <a:bodyPr/>
        <a:lstStyle/>
        <a:p>
          <a:endParaRPr lang="en-US"/>
        </a:p>
      </dgm:t>
    </dgm:pt>
    <dgm:pt modelId="{9612F2E8-E961-44AA-BAF7-EEDBA65CB44A}" type="sibTrans" cxnId="{EDAF1DD5-0E6E-417F-8D79-1B1C5BF8FACA}">
      <dgm:prSet/>
      <dgm:spPr/>
      <dgm:t>
        <a:bodyPr/>
        <a:lstStyle/>
        <a:p>
          <a:endParaRPr lang="en-US"/>
        </a:p>
      </dgm:t>
    </dgm:pt>
    <dgm:pt modelId="{DCD7EA5A-0CFA-4909-BB57-87531EB859AD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Domestic Marketing for Native American Producers: 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Intertribal Agriculture Council</a:t>
          </a:r>
        </a:p>
      </dgm:t>
    </dgm:pt>
    <dgm:pt modelId="{F5EBAA79-DCC4-44E3-B36E-D34CA8F65629}" type="parTrans" cxnId="{8E92E922-0ACF-4276-9F7C-F22EE6DC9A64}">
      <dgm:prSet/>
      <dgm:spPr/>
      <dgm:t>
        <a:bodyPr/>
        <a:lstStyle/>
        <a:p>
          <a:endParaRPr lang="en-US"/>
        </a:p>
      </dgm:t>
    </dgm:pt>
    <dgm:pt modelId="{ED660A7D-E2CF-477B-8DE8-523EFBCF830E}" type="sibTrans" cxnId="{8E92E922-0ACF-4276-9F7C-F22EE6DC9A64}">
      <dgm:prSet/>
      <dgm:spPr/>
      <dgm:t>
        <a:bodyPr/>
        <a:lstStyle/>
        <a:p>
          <a:endParaRPr lang="en-US"/>
        </a:p>
      </dgm:t>
    </dgm:pt>
    <dgm:pt modelId="{A48C39D3-7AA4-41BE-BA8B-54290C59EC58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How To Manual: 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ITBC: Transitioning from Cattle to Bison Ranching</a:t>
          </a:r>
        </a:p>
      </dgm:t>
    </dgm:pt>
    <dgm:pt modelId="{DCE26949-1E57-48FF-A4E5-FA1A654A5A9C}" type="parTrans" cxnId="{D4D2EC25-8FDD-4BC2-B445-45DB215828B2}">
      <dgm:prSet/>
      <dgm:spPr/>
      <dgm:t>
        <a:bodyPr/>
        <a:lstStyle/>
        <a:p>
          <a:endParaRPr lang="en-US"/>
        </a:p>
      </dgm:t>
    </dgm:pt>
    <dgm:pt modelId="{C3A8A2AD-2E4D-463A-8BB3-B04DBCF96A79}" type="sibTrans" cxnId="{D4D2EC25-8FDD-4BC2-B445-45DB215828B2}">
      <dgm:prSet/>
      <dgm:spPr/>
      <dgm:t>
        <a:bodyPr/>
        <a:lstStyle/>
        <a:p>
          <a:endParaRPr lang="en-US"/>
        </a:p>
      </dgm:t>
    </dgm:pt>
    <dgm:pt modelId="{71194D4E-C56A-4CAE-BDC0-6521C8E89D93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Indigenous Seed Processing Centers: 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Native American Food Sovereignty Alliance</a:t>
          </a:r>
        </a:p>
      </dgm:t>
    </dgm:pt>
    <dgm:pt modelId="{605CA803-C04A-4B25-9E7C-0947CE1364B4}" type="parTrans" cxnId="{A7BAC975-4742-4FB8-8105-F91DEFDA2ACA}">
      <dgm:prSet/>
      <dgm:spPr/>
      <dgm:t>
        <a:bodyPr/>
        <a:lstStyle/>
        <a:p>
          <a:endParaRPr lang="en-US"/>
        </a:p>
      </dgm:t>
    </dgm:pt>
    <dgm:pt modelId="{8DE8ACA3-F65A-4DB9-86A8-7E85EAEDF535}" type="sibTrans" cxnId="{A7BAC975-4742-4FB8-8105-F91DEFDA2ACA}">
      <dgm:prSet/>
      <dgm:spPr/>
      <dgm:t>
        <a:bodyPr/>
        <a:lstStyle/>
        <a:p>
          <a:endParaRPr lang="en-US"/>
        </a:p>
      </dgm:t>
    </dgm:pt>
    <dgm:pt modelId="{92E4E39A-AB13-4D45-BB4E-90E90173FC7B}" type="pres">
      <dgm:prSet presAssocID="{AA65A71E-17A2-40CB-BA4E-EDEB71A3C091}" presName="vert0" presStyleCnt="0">
        <dgm:presLayoutVars>
          <dgm:dir/>
          <dgm:animOne val="branch"/>
          <dgm:animLvl val="lvl"/>
        </dgm:presLayoutVars>
      </dgm:prSet>
      <dgm:spPr/>
    </dgm:pt>
    <dgm:pt modelId="{BBB6D614-807B-4EB1-A31C-132F5A19C6B1}" type="pres">
      <dgm:prSet presAssocID="{18D26652-4302-421D-9929-051BA454F945}" presName="thickLine" presStyleLbl="alignNode1" presStyleIdx="0" presStyleCnt="6"/>
      <dgm:spPr/>
    </dgm:pt>
    <dgm:pt modelId="{88B2DC90-B328-4945-B16D-E8F45CF61BCD}" type="pres">
      <dgm:prSet presAssocID="{18D26652-4302-421D-9929-051BA454F945}" presName="horz1" presStyleCnt="0"/>
      <dgm:spPr/>
    </dgm:pt>
    <dgm:pt modelId="{0828300A-0144-4A58-9052-711C0C017D31}" type="pres">
      <dgm:prSet presAssocID="{18D26652-4302-421D-9929-051BA454F945}" presName="tx1" presStyleLbl="revTx" presStyleIdx="0" presStyleCnt="6"/>
      <dgm:spPr/>
    </dgm:pt>
    <dgm:pt modelId="{182A4A11-6E88-46EA-BF5D-2A78B7E4438E}" type="pres">
      <dgm:prSet presAssocID="{18D26652-4302-421D-9929-051BA454F945}" presName="vert1" presStyleCnt="0"/>
      <dgm:spPr/>
    </dgm:pt>
    <dgm:pt modelId="{9345A7CA-E2B0-45C7-AD93-1CF616921D62}" type="pres">
      <dgm:prSet presAssocID="{3FE1DA80-3221-4C64-8D7F-94BB8E7E179E}" presName="thickLine" presStyleLbl="alignNode1" presStyleIdx="1" presStyleCnt="6"/>
      <dgm:spPr/>
    </dgm:pt>
    <dgm:pt modelId="{21B8CA27-5DCA-4001-ABC4-9CBEBD2E2EB4}" type="pres">
      <dgm:prSet presAssocID="{3FE1DA80-3221-4C64-8D7F-94BB8E7E179E}" presName="horz1" presStyleCnt="0"/>
      <dgm:spPr/>
    </dgm:pt>
    <dgm:pt modelId="{1D6DE66A-EF8D-46C6-93FD-53CC5D9E6211}" type="pres">
      <dgm:prSet presAssocID="{3FE1DA80-3221-4C64-8D7F-94BB8E7E179E}" presName="tx1" presStyleLbl="revTx" presStyleIdx="1" presStyleCnt="6"/>
      <dgm:spPr/>
    </dgm:pt>
    <dgm:pt modelId="{8F6707D4-8B5C-43AF-AE78-993C3670A8B6}" type="pres">
      <dgm:prSet presAssocID="{3FE1DA80-3221-4C64-8D7F-94BB8E7E179E}" presName="vert1" presStyleCnt="0"/>
      <dgm:spPr/>
    </dgm:pt>
    <dgm:pt modelId="{87F2E01C-775D-478B-B9CF-0C3E9279F611}" type="pres">
      <dgm:prSet presAssocID="{4BC42F39-D91E-40BD-B6C3-35D1BB53E819}" presName="thickLine" presStyleLbl="alignNode1" presStyleIdx="2" presStyleCnt="6"/>
      <dgm:spPr/>
    </dgm:pt>
    <dgm:pt modelId="{3FC22CD4-258E-4148-AF3E-582686912D5D}" type="pres">
      <dgm:prSet presAssocID="{4BC42F39-D91E-40BD-B6C3-35D1BB53E819}" presName="horz1" presStyleCnt="0"/>
      <dgm:spPr/>
    </dgm:pt>
    <dgm:pt modelId="{DB581215-1D52-407A-90A6-D1864876ACD7}" type="pres">
      <dgm:prSet presAssocID="{4BC42F39-D91E-40BD-B6C3-35D1BB53E819}" presName="tx1" presStyleLbl="revTx" presStyleIdx="2" presStyleCnt="6"/>
      <dgm:spPr/>
    </dgm:pt>
    <dgm:pt modelId="{8B76F185-9868-4559-956A-2673A60E1066}" type="pres">
      <dgm:prSet presAssocID="{4BC42F39-D91E-40BD-B6C3-35D1BB53E819}" presName="vert1" presStyleCnt="0"/>
      <dgm:spPr/>
    </dgm:pt>
    <dgm:pt modelId="{301710DA-DAD9-4B63-B13C-B91F8BDBF8CE}" type="pres">
      <dgm:prSet presAssocID="{DCD7EA5A-0CFA-4909-BB57-87531EB859AD}" presName="thickLine" presStyleLbl="alignNode1" presStyleIdx="3" presStyleCnt="6"/>
      <dgm:spPr/>
    </dgm:pt>
    <dgm:pt modelId="{25011E8C-1EDC-4BE0-B72C-DD3D5E599F6E}" type="pres">
      <dgm:prSet presAssocID="{DCD7EA5A-0CFA-4909-BB57-87531EB859AD}" presName="horz1" presStyleCnt="0"/>
      <dgm:spPr/>
    </dgm:pt>
    <dgm:pt modelId="{B4C52F44-012D-4D95-8A74-4E9344B3997B}" type="pres">
      <dgm:prSet presAssocID="{DCD7EA5A-0CFA-4909-BB57-87531EB859AD}" presName="tx1" presStyleLbl="revTx" presStyleIdx="3" presStyleCnt="6" custLinFactNeighborY="-94707"/>
      <dgm:spPr/>
    </dgm:pt>
    <dgm:pt modelId="{6A4C1C77-D04B-46B0-8414-B00B1B7A0EE4}" type="pres">
      <dgm:prSet presAssocID="{DCD7EA5A-0CFA-4909-BB57-87531EB859AD}" presName="vert1" presStyleCnt="0"/>
      <dgm:spPr/>
    </dgm:pt>
    <dgm:pt modelId="{5E1187BA-3738-4869-954A-4D14745012F5}" type="pres">
      <dgm:prSet presAssocID="{A48C39D3-7AA4-41BE-BA8B-54290C59EC58}" presName="thickLine" presStyleLbl="alignNode1" presStyleIdx="4" presStyleCnt="6"/>
      <dgm:spPr/>
    </dgm:pt>
    <dgm:pt modelId="{588851BB-F819-4423-81A5-D199E14908A7}" type="pres">
      <dgm:prSet presAssocID="{A48C39D3-7AA4-41BE-BA8B-54290C59EC58}" presName="horz1" presStyleCnt="0"/>
      <dgm:spPr/>
    </dgm:pt>
    <dgm:pt modelId="{A2AE4E48-E317-48C2-90F6-082F8EE4D96B}" type="pres">
      <dgm:prSet presAssocID="{A48C39D3-7AA4-41BE-BA8B-54290C59EC58}" presName="tx1" presStyleLbl="revTx" presStyleIdx="4" presStyleCnt="6"/>
      <dgm:spPr/>
    </dgm:pt>
    <dgm:pt modelId="{23ECE149-A5D0-48DF-AB56-C1C276EDCD95}" type="pres">
      <dgm:prSet presAssocID="{A48C39D3-7AA4-41BE-BA8B-54290C59EC58}" presName="vert1" presStyleCnt="0"/>
      <dgm:spPr/>
    </dgm:pt>
    <dgm:pt modelId="{81A5966C-C636-4D96-A9FA-9273D1A058B2}" type="pres">
      <dgm:prSet presAssocID="{71194D4E-C56A-4CAE-BDC0-6521C8E89D93}" presName="thickLine" presStyleLbl="alignNode1" presStyleIdx="5" presStyleCnt="6"/>
      <dgm:spPr/>
    </dgm:pt>
    <dgm:pt modelId="{0E0A0DC6-78A3-4BA0-B7C7-4E84E6355BFD}" type="pres">
      <dgm:prSet presAssocID="{71194D4E-C56A-4CAE-BDC0-6521C8E89D93}" presName="horz1" presStyleCnt="0"/>
      <dgm:spPr/>
    </dgm:pt>
    <dgm:pt modelId="{55717104-6DFC-476E-A556-EF1020AFC7A6}" type="pres">
      <dgm:prSet presAssocID="{71194D4E-C56A-4CAE-BDC0-6521C8E89D93}" presName="tx1" presStyleLbl="revTx" presStyleIdx="5" presStyleCnt="6" custLinFactY="-97810" custLinFactNeighborY="-100000"/>
      <dgm:spPr/>
    </dgm:pt>
    <dgm:pt modelId="{FA572E16-57BE-4515-88D8-F4B9D9FABCFB}" type="pres">
      <dgm:prSet presAssocID="{71194D4E-C56A-4CAE-BDC0-6521C8E89D93}" presName="vert1" presStyleCnt="0"/>
      <dgm:spPr/>
    </dgm:pt>
  </dgm:ptLst>
  <dgm:cxnLst>
    <dgm:cxn modelId="{F8F97110-6536-4BF5-8F0B-7812EF7E6446}" type="presOf" srcId="{4BC42F39-D91E-40BD-B6C3-35D1BB53E819}" destId="{DB581215-1D52-407A-90A6-D1864876ACD7}" srcOrd="0" destOrd="0" presId="urn:microsoft.com/office/officeart/2008/layout/LinedList"/>
    <dgm:cxn modelId="{8EC74A1C-6893-4483-A41E-B2DCA88FCCAC}" srcId="{AA65A71E-17A2-40CB-BA4E-EDEB71A3C091}" destId="{18D26652-4302-421D-9929-051BA454F945}" srcOrd="0" destOrd="0" parTransId="{3C7B1261-AC93-4FED-96F5-412A442D8855}" sibTransId="{3FECE25F-91FE-4595-89C1-2156BF51B0AD}"/>
    <dgm:cxn modelId="{8E92E922-0ACF-4276-9F7C-F22EE6DC9A64}" srcId="{AA65A71E-17A2-40CB-BA4E-EDEB71A3C091}" destId="{DCD7EA5A-0CFA-4909-BB57-87531EB859AD}" srcOrd="3" destOrd="0" parTransId="{F5EBAA79-DCC4-44E3-B36E-D34CA8F65629}" sibTransId="{ED660A7D-E2CF-477B-8DE8-523EFBCF830E}"/>
    <dgm:cxn modelId="{D4D2EC25-8FDD-4BC2-B445-45DB215828B2}" srcId="{AA65A71E-17A2-40CB-BA4E-EDEB71A3C091}" destId="{A48C39D3-7AA4-41BE-BA8B-54290C59EC58}" srcOrd="4" destOrd="0" parTransId="{DCE26949-1E57-48FF-A4E5-FA1A654A5A9C}" sibTransId="{C3A8A2AD-2E4D-463A-8BB3-B04DBCF96A79}"/>
    <dgm:cxn modelId="{B4224129-E85A-43FF-9F3F-85661625628A}" type="presOf" srcId="{AA65A71E-17A2-40CB-BA4E-EDEB71A3C091}" destId="{92E4E39A-AB13-4D45-BB4E-90E90173FC7B}" srcOrd="0" destOrd="0" presId="urn:microsoft.com/office/officeart/2008/layout/LinedList"/>
    <dgm:cxn modelId="{D3C06931-7F36-4353-8389-3C020F94BF29}" type="presOf" srcId="{A48C39D3-7AA4-41BE-BA8B-54290C59EC58}" destId="{A2AE4E48-E317-48C2-90F6-082F8EE4D96B}" srcOrd="0" destOrd="0" presId="urn:microsoft.com/office/officeart/2008/layout/LinedList"/>
    <dgm:cxn modelId="{E7E69A40-1A34-44BA-AA01-07BF1D24EBE8}" type="presOf" srcId="{3FE1DA80-3221-4C64-8D7F-94BB8E7E179E}" destId="{1D6DE66A-EF8D-46C6-93FD-53CC5D9E6211}" srcOrd="0" destOrd="0" presId="urn:microsoft.com/office/officeart/2008/layout/LinedList"/>
    <dgm:cxn modelId="{16980C75-1A85-439E-A42C-50FF1EE9FDEB}" type="presOf" srcId="{71194D4E-C56A-4CAE-BDC0-6521C8E89D93}" destId="{55717104-6DFC-476E-A556-EF1020AFC7A6}" srcOrd="0" destOrd="0" presId="urn:microsoft.com/office/officeart/2008/layout/LinedList"/>
    <dgm:cxn modelId="{A7BAC975-4742-4FB8-8105-F91DEFDA2ACA}" srcId="{AA65A71E-17A2-40CB-BA4E-EDEB71A3C091}" destId="{71194D4E-C56A-4CAE-BDC0-6521C8E89D93}" srcOrd="5" destOrd="0" parTransId="{605CA803-C04A-4B25-9E7C-0947CE1364B4}" sibTransId="{8DE8ACA3-F65A-4DB9-86A8-7E85EAEDF535}"/>
    <dgm:cxn modelId="{25C3A77E-6858-479D-960F-1648E6ED76DF}" type="presOf" srcId="{DCD7EA5A-0CFA-4909-BB57-87531EB859AD}" destId="{B4C52F44-012D-4D95-8A74-4E9344B3997B}" srcOrd="0" destOrd="0" presId="urn:microsoft.com/office/officeart/2008/layout/LinedList"/>
    <dgm:cxn modelId="{E63B2188-25F1-4C0E-9BE4-3A90CD3FBBAB}" type="presOf" srcId="{18D26652-4302-421D-9929-051BA454F945}" destId="{0828300A-0144-4A58-9052-711C0C017D31}" srcOrd="0" destOrd="0" presId="urn:microsoft.com/office/officeart/2008/layout/LinedList"/>
    <dgm:cxn modelId="{5917B3D1-367E-4BF3-910D-FFB339599281}" srcId="{AA65A71E-17A2-40CB-BA4E-EDEB71A3C091}" destId="{3FE1DA80-3221-4C64-8D7F-94BB8E7E179E}" srcOrd="1" destOrd="0" parTransId="{0C45719B-B063-4350-9619-D8A1AFC41E85}" sibTransId="{FC4FFAA5-4C20-4E12-A0CF-8956259798DF}"/>
    <dgm:cxn modelId="{EDAF1DD5-0E6E-417F-8D79-1B1C5BF8FACA}" srcId="{AA65A71E-17A2-40CB-BA4E-EDEB71A3C091}" destId="{4BC42F39-D91E-40BD-B6C3-35D1BB53E819}" srcOrd="2" destOrd="0" parTransId="{73670655-5A69-414C-9EA7-B3AEC85745CD}" sibTransId="{9612F2E8-E961-44AA-BAF7-EEDBA65CB44A}"/>
    <dgm:cxn modelId="{6C0A14A9-85C6-466B-BE88-E22EBED9190A}" type="presParOf" srcId="{92E4E39A-AB13-4D45-BB4E-90E90173FC7B}" destId="{BBB6D614-807B-4EB1-A31C-132F5A19C6B1}" srcOrd="0" destOrd="0" presId="urn:microsoft.com/office/officeart/2008/layout/LinedList"/>
    <dgm:cxn modelId="{37454475-759E-43CC-AFDA-9531D4ED702C}" type="presParOf" srcId="{92E4E39A-AB13-4D45-BB4E-90E90173FC7B}" destId="{88B2DC90-B328-4945-B16D-E8F45CF61BCD}" srcOrd="1" destOrd="0" presId="urn:microsoft.com/office/officeart/2008/layout/LinedList"/>
    <dgm:cxn modelId="{C531A8C1-B2C5-43C6-AB2E-6CC3CB4DF6DC}" type="presParOf" srcId="{88B2DC90-B328-4945-B16D-E8F45CF61BCD}" destId="{0828300A-0144-4A58-9052-711C0C017D31}" srcOrd="0" destOrd="0" presId="urn:microsoft.com/office/officeart/2008/layout/LinedList"/>
    <dgm:cxn modelId="{4D035249-ABF2-409E-A1CC-FC9F77C6272A}" type="presParOf" srcId="{88B2DC90-B328-4945-B16D-E8F45CF61BCD}" destId="{182A4A11-6E88-46EA-BF5D-2A78B7E4438E}" srcOrd="1" destOrd="0" presId="urn:microsoft.com/office/officeart/2008/layout/LinedList"/>
    <dgm:cxn modelId="{FC850915-A5D2-4C4B-B13F-8FF6548372B0}" type="presParOf" srcId="{92E4E39A-AB13-4D45-BB4E-90E90173FC7B}" destId="{9345A7CA-E2B0-45C7-AD93-1CF616921D62}" srcOrd="2" destOrd="0" presId="urn:microsoft.com/office/officeart/2008/layout/LinedList"/>
    <dgm:cxn modelId="{F8CFD1EF-CF1A-4B0F-956A-FBBFA76CB513}" type="presParOf" srcId="{92E4E39A-AB13-4D45-BB4E-90E90173FC7B}" destId="{21B8CA27-5DCA-4001-ABC4-9CBEBD2E2EB4}" srcOrd="3" destOrd="0" presId="urn:microsoft.com/office/officeart/2008/layout/LinedList"/>
    <dgm:cxn modelId="{F6146A0B-BB77-4EBD-9732-E8BAC1538E1C}" type="presParOf" srcId="{21B8CA27-5DCA-4001-ABC4-9CBEBD2E2EB4}" destId="{1D6DE66A-EF8D-46C6-93FD-53CC5D9E6211}" srcOrd="0" destOrd="0" presId="urn:microsoft.com/office/officeart/2008/layout/LinedList"/>
    <dgm:cxn modelId="{FDEB0B6D-6429-4943-A48F-905645FE90DE}" type="presParOf" srcId="{21B8CA27-5DCA-4001-ABC4-9CBEBD2E2EB4}" destId="{8F6707D4-8B5C-43AF-AE78-993C3670A8B6}" srcOrd="1" destOrd="0" presId="urn:microsoft.com/office/officeart/2008/layout/LinedList"/>
    <dgm:cxn modelId="{A29FF188-1207-4E09-9ECC-F0CD9C4BB30C}" type="presParOf" srcId="{92E4E39A-AB13-4D45-BB4E-90E90173FC7B}" destId="{87F2E01C-775D-478B-B9CF-0C3E9279F611}" srcOrd="4" destOrd="0" presId="urn:microsoft.com/office/officeart/2008/layout/LinedList"/>
    <dgm:cxn modelId="{B5F8726F-8F3B-452D-99CE-3AE23D5D4194}" type="presParOf" srcId="{92E4E39A-AB13-4D45-BB4E-90E90173FC7B}" destId="{3FC22CD4-258E-4148-AF3E-582686912D5D}" srcOrd="5" destOrd="0" presId="urn:microsoft.com/office/officeart/2008/layout/LinedList"/>
    <dgm:cxn modelId="{DECF7E27-B92D-4BF5-991D-20BDEE3CBA40}" type="presParOf" srcId="{3FC22CD4-258E-4148-AF3E-582686912D5D}" destId="{DB581215-1D52-407A-90A6-D1864876ACD7}" srcOrd="0" destOrd="0" presId="urn:microsoft.com/office/officeart/2008/layout/LinedList"/>
    <dgm:cxn modelId="{22DA1F8B-8F45-4719-977F-EBE9CECCD298}" type="presParOf" srcId="{3FC22CD4-258E-4148-AF3E-582686912D5D}" destId="{8B76F185-9868-4559-956A-2673A60E1066}" srcOrd="1" destOrd="0" presId="urn:microsoft.com/office/officeart/2008/layout/LinedList"/>
    <dgm:cxn modelId="{F1661684-ECCB-4CA8-9D99-F1D8DE94A409}" type="presParOf" srcId="{92E4E39A-AB13-4D45-BB4E-90E90173FC7B}" destId="{301710DA-DAD9-4B63-B13C-B91F8BDBF8CE}" srcOrd="6" destOrd="0" presId="urn:microsoft.com/office/officeart/2008/layout/LinedList"/>
    <dgm:cxn modelId="{77D055BC-A442-4729-A82B-EB4CE945DB01}" type="presParOf" srcId="{92E4E39A-AB13-4D45-BB4E-90E90173FC7B}" destId="{25011E8C-1EDC-4BE0-B72C-DD3D5E599F6E}" srcOrd="7" destOrd="0" presId="urn:microsoft.com/office/officeart/2008/layout/LinedList"/>
    <dgm:cxn modelId="{EC7CC065-31F0-411C-B876-8F72C9C479A3}" type="presParOf" srcId="{25011E8C-1EDC-4BE0-B72C-DD3D5E599F6E}" destId="{B4C52F44-012D-4D95-8A74-4E9344B3997B}" srcOrd="0" destOrd="0" presId="urn:microsoft.com/office/officeart/2008/layout/LinedList"/>
    <dgm:cxn modelId="{A6C6B11A-3BB7-40CF-ABA3-271837C8C6C9}" type="presParOf" srcId="{25011E8C-1EDC-4BE0-B72C-DD3D5E599F6E}" destId="{6A4C1C77-D04B-46B0-8414-B00B1B7A0EE4}" srcOrd="1" destOrd="0" presId="urn:microsoft.com/office/officeart/2008/layout/LinedList"/>
    <dgm:cxn modelId="{3C4B758A-DE79-41B1-8F29-2EB05DAF6A48}" type="presParOf" srcId="{92E4E39A-AB13-4D45-BB4E-90E90173FC7B}" destId="{5E1187BA-3738-4869-954A-4D14745012F5}" srcOrd="8" destOrd="0" presId="urn:microsoft.com/office/officeart/2008/layout/LinedList"/>
    <dgm:cxn modelId="{0DB71651-C1D3-4B42-A7A3-03E13C7FEBBB}" type="presParOf" srcId="{92E4E39A-AB13-4D45-BB4E-90E90173FC7B}" destId="{588851BB-F819-4423-81A5-D199E14908A7}" srcOrd="9" destOrd="0" presId="urn:microsoft.com/office/officeart/2008/layout/LinedList"/>
    <dgm:cxn modelId="{86073B70-ABB4-46AF-A7E1-64E1F5715B8F}" type="presParOf" srcId="{588851BB-F819-4423-81A5-D199E14908A7}" destId="{A2AE4E48-E317-48C2-90F6-082F8EE4D96B}" srcOrd="0" destOrd="0" presId="urn:microsoft.com/office/officeart/2008/layout/LinedList"/>
    <dgm:cxn modelId="{5812F83B-9C5B-4A4F-9B22-51914A3967EE}" type="presParOf" srcId="{588851BB-F819-4423-81A5-D199E14908A7}" destId="{23ECE149-A5D0-48DF-AB56-C1C276EDCD95}" srcOrd="1" destOrd="0" presId="urn:microsoft.com/office/officeart/2008/layout/LinedList"/>
    <dgm:cxn modelId="{FD4E4240-6BE2-4520-98CD-23601DC6B13E}" type="presParOf" srcId="{92E4E39A-AB13-4D45-BB4E-90E90173FC7B}" destId="{81A5966C-C636-4D96-A9FA-9273D1A058B2}" srcOrd="10" destOrd="0" presId="urn:microsoft.com/office/officeart/2008/layout/LinedList"/>
    <dgm:cxn modelId="{C83B0DD1-0456-402D-8C13-95AD675CA943}" type="presParOf" srcId="{92E4E39A-AB13-4D45-BB4E-90E90173FC7B}" destId="{0E0A0DC6-78A3-4BA0-B7C7-4E84E6355BFD}" srcOrd="11" destOrd="0" presId="urn:microsoft.com/office/officeart/2008/layout/LinedList"/>
    <dgm:cxn modelId="{08E0343C-836D-4688-BF55-B054EEAA549C}" type="presParOf" srcId="{0E0A0DC6-78A3-4BA0-B7C7-4E84E6355BFD}" destId="{55717104-6DFC-476E-A556-EF1020AFC7A6}" srcOrd="0" destOrd="0" presId="urn:microsoft.com/office/officeart/2008/layout/LinedList"/>
    <dgm:cxn modelId="{695F8B38-9FB4-47F0-A1A2-6FD9F1DD0B86}" type="presParOf" srcId="{0E0A0DC6-78A3-4BA0-B7C7-4E84E6355BFD}" destId="{FA572E16-57BE-4515-88D8-F4B9D9FABC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C6CA8-E71A-4BD3-9FEB-9D27CA87EC08}">
      <dsp:nvSpPr>
        <dsp:cNvPr id="0" name=""/>
        <dsp:cNvSpPr/>
      </dsp:nvSpPr>
      <dsp:spPr>
        <a:xfrm>
          <a:off x="0" y="1844702"/>
          <a:ext cx="8195871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A6C8A-61EF-46C9-BDB1-59FEE4C8DE30}">
      <dsp:nvSpPr>
        <dsp:cNvPr id="0" name=""/>
        <dsp:cNvSpPr/>
      </dsp:nvSpPr>
      <dsp:spPr>
        <a:xfrm>
          <a:off x="167759" y="1143715"/>
          <a:ext cx="2401774" cy="4427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1800-1890s</a:t>
          </a:r>
        </a:p>
      </dsp:txBody>
      <dsp:txXfrm>
        <a:off x="167759" y="1143715"/>
        <a:ext cx="2401774" cy="442728"/>
      </dsp:txXfrm>
    </dsp:sp>
    <dsp:sp modelId="{5A3F3389-8B3E-4A30-979E-B71D107BB3FB}">
      <dsp:nvSpPr>
        <dsp:cNvPr id="0" name=""/>
        <dsp:cNvSpPr/>
      </dsp:nvSpPr>
      <dsp:spPr>
        <a:xfrm>
          <a:off x="167759" y="223739"/>
          <a:ext cx="2401774" cy="9199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War &amp; Treaty Making</a:t>
          </a:r>
        </a:p>
      </dsp:txBody>
      <dsp:txXfrm>
        <a:off x="167759" y="223739"/>
        <a:ext cx="2401774" cy="919976"/>
      </dsp:txXfrm>
    </dsp:sp>
    <dsp:sp modelId="{EA193A18-264B-4090-B20E-035449AB6598}">
      <dsp:nvSpPr>
        <dsp:cNvPr id="0" name=""/>
        <dsp:cNvSpPr/>
      </dsp:nvSpPr>
      <dsp:spPr>
        <a:xfrm>
          <a:off x="1368646" y="1586444"/>
          <a:ext cx="0" cy="258258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064C8-F1CD-440A-BEA3-717A51D8BC40}">
      <dsp:nvSpPr>
        <dsp:cNvPr id="0" name=""/>
        <dsp:cNvSpPr/>
      </dsp:nvSpPr>
      <dsp:spPr>
        <a:xfrm>
          <a:off x="1532403" y="2102960"/>
          <a:ext cx="2401774" cy="442728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1887–1934</a:t>
          </a:r>
        </a:p>
      </dsp:txBody>
      <dsp:txXfrm>
        <a:off x="1532403" y="2102960"/>
        <a:ext cx="2401774" cy="442728"/>
      </dsp:txXfrm>
    </dsp:sp>
    <dsp:sp modelId="{44936725-A8DA-4259-8684-FB8A4004A5A9}">
      <dsp:nvSpPr>
        <dsp:cNvPr id="0" name=""/>
        <dsp:cNvSpPr/>
      </dsp:nvSpPr>
      <dsp:spPr>
        <a:xfrm>
          <a:off x="1532403" y="2545689"/>
          <a:ext cx="2401774" cy="919976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Assimilation &amp; Land Allotment</a:t>
          </a:r>
        </a:p>
      </dsp:txBody>
      <dsp:txXfrm>
        <a:off x="1532403" y="2545689"/>
        <a:ext cx="2401774" cy="919976"/>
      </dsp:txXfrm>
    </dsp:sp>
    <dsp:sp modelId="{E7B27834-D262-42CC-8680-D5D01C1CE627}">
      <dsp:nvSpPr>
        <dsp:cNvPr id="0" name=""/>
        <dsp:cNvSpPr/>
      </dsp:nvSpPr>
      <dsp:spPr>
        <a:xfrm>
          <a:off x="2733290" y="1844702"/>
          <a:ext cx="0" cy="258258"/>
        </a:xfrm>
        <a:prstGeom prst="line">
          <a:avLst/>
        </a:pr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106D7-F367-486A-8253-3D65B815D153}">
      <dsp:nvSpPr>
        <dsp:cNvPr id="0" name=""/>
        <dsp:cNvSpPr/>
      </dsp:nvSpPr>
      <dsp:spPr>
        <a:xfrm rot="2700000">
          <a:off x="1339949" y="1816005"/>
          <a:ext cx="57393" cy="57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1CD28-03BA-41F9-8557-3454997E8BA8}">
      <dsp:nvSpPr>
        <dsp:cNvPr id="0" name=""/>
        <dsp:cNvSpPr/>
      </dsp:nvSpPr>
      <dsp:spPr>
        <a:xfrm rot="2700000">
          <a:off x="2704594" y="1816005"/>
          <a:ext cx="57393" cy="57393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DAAC6-88DF-4909-B3AF-ADC4BC2D1BDA}">
      <dsp:nvSpPr>
        <dsp:cNvPr id="0" name=""/>
        <dsp:cNvSpPr/>
      </dsp:nvSpPr>
      <dsp:spPr>
        <a:xfrm>
          <a:off x="2897048" y="1143715"/>
          <a:ext cx="2401774" cy="44272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1934–1945</a:t>
          </a:r>
        </a:p>
      </dsp:txBody>
      <dsp:txXfrm>
        <a:off x="2897048" y="1143715"/>
        <a:ext cx="2401774" cy="442728"/>
      </dsp:txXfrm>
    </dsp:sp>
    <dsp:sp modelId="{7A22304B-C0C1-40AE-A010-F2057554044A}">
      <dsp:nvSpPr>
        <dsp:cNvPr id="0" name=""/>
        <dsp:cNvSpPr/>
      </dsp:nvSpPr>
      <dsp:spPr>
        <a:xfrm>
          <a:off x="2897048" y="0"/>
          <a:ext cx="2401774" cy="114371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Tribal Government Westernization</a:t>
          </a:r>
        </a:p>
      </dsp:txBody>
      <dsp:txXfrm>
        <a:off x="2897048" y="0"/>
        <a:ext cx="2401774" cy="1143715"/>
      </dsp:txXfrm>
    </dsp:sp>
    <dsp:sp modelId="{0AEE609E-8AD4-4C41-95A6-4C895BC9184C}">
      <dsp:nvSpPr>
        <dsp:cNvPr id="0" name=""/>
        <dsp:cNvSpPr/>
      </dsp:nvSpPr>
      <dsp:spPr>
        <a:xfrm>
          <a:off x="4097935" y="1586444"/>
          <a:ext cx="0" cy="258258"/>
        </a:xfrm>
        <a:prstGeom prst="line">
          <a:avLst/>
        </a:pr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3A01E-E63D-4059-85EF-D884EC12B693}">
      <dsp:nvSpPr>
        <dsp:cNvPr id="0" name=""/>
        <dsp:cNvSpPr/>
      </dsp:nvSpPr>
      <dsp:spPr>
        <a:xfrm>
          <a:off x="4261692" y="2102960"/>
          <a:ext cx="2401774" cy="442728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1945–1968</a:t>
          </a:r>
        </a:p>
      </dsp:txBody>
      <dsp:txXfrm>
        <a:off x="4261692" y="2102960"/>
        <a:ext cx="2401774" cy="442728"/>
      </dsp:txXfrm>
    </dsp:sp>
    <dsp:sp modelId="{DC16FEB7-0F62-49CC-B85D-87AD244FB8CB}">
      <dsp:nvSpPr>
        <dsp:cNvPr id="0" name=""/>
        <dsp:cNvSpPr/>
      </dsp:nvSpPr>
      <dsp:spPr>
        <a:xfrm>
          <a:off x="4261692" y="2545689"/>
          <a:ext cx="2401774" cy="919976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Tribal Termination</a:t>
          </a:r>
        </a:p>
      </dsp:txBody>
      <dsp:txXfrm>
        <a:off x="4261692" y="2545689"/>
        <a:ext cx="2401774" cy="919976"/>
      </dsp:txXfrm>
    </dsp:sp>
    <dsp:sp modelId="{3D47C3F7-F084-4E2F-BB78-D99B636798DF}">
      <dsp:nvSpPr>
        <dsp:cNvPr id="0" name=""/>
        <dsp:cNvSpPr/>
      </dsp:nvSpPr>
      <dsp:spPr>
        <a:xfrm>
          <a:off x="5462580" y="1844702"/>
          <a:ext cx="0" cy="258258"/>
        </a:xfrm>
        <a:prstGeom prst="line">
          <a:avLst/>
        </a:pr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1CAE3-CAA1-432C-B359-6764A8BEF79C}">
      <dsp:nvSpPr>
        <dsp:cNvPr id="0" name=""/>
        <dsp:cNvSpPr/>
      </dsp:nvSpPr>
      <dsp:spPr>
        <a:xfrm rot="2700000">
          <a:off x="4069238" y="1816005"/>
          <a:ext cx="57393" cy="573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D207F-9D05-4CD7-A3E6-E7619A3CD978}">
      <dsp:nvSpPr>
        <dsp:cNvPr id="0" name=""/>
        <dsp:cNvSpPr/>
      </dsp:nvSpPr>
      <dsp:spPr>
        <a:xfrm rot="2700000">
          <a:off x="5433883" y="1816005"/>
          <a:ext cx="57393" cy="57393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CAF4C-B74C-432B-9D42-38A5944BD1E3}">
      <dsp:nvSpPr>
        <dsp:cNvPr id="0" name=""/>
        <dsp:cNvSpPr/>
      </dsp:nvSpPr>
      <dsp:spPr>
        <a:xfrm>
          <a:off x="5626337" y="1143715"/>
          <a:ext cx="2401774" cy="44272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1968–present</a:t>
          </a:r>
        </a:p>
      </dsp:txBody>
      <dsp:txXfrm>
        <a:off x="5626337" y="1143715"/>
        <a:ext cx="2401774" cy="442728"/>
      </dsp:txXfrm>
    </dsp:sp>
    <dsp:sp modelId="{785E2249-0B40-437D-925B-AE1667DEF454}">
      <dsp:nvSpPr>
        <dsp:cNvPr id="0" name=""/>
        <dsp:cNvSpPr/>
      </dsp:nvSpPr>
      <dsp:spPr>
        <a:xfrm>
          <a:off x="5626337" y="223739"/>
          <a:ext cx="2401774" cy="91997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Self-Determination</a:t>
          </a:r>
        </a:p>
      </dsp:txBody>
      <dsp:txXfrm>
        <a:off x="5626337" y="223739"/>
        <a:ext cx="2401774" cy="919976"/>
      </dsp:txXfrm>
    </dsp:sp>
    <dsp:sp modelId="{4B6CCB76-FCE2-473C-8649-4A9961707301}">
      <dsp:nvSpPr>
        <dsp:cNvPr id="0" name=""/>
        <dsp:cNvSpPr/>
      </dsp:nvSpPr>
      <dsp:spPr>
        <a:xfrm>
          <a:off x="6827224" y="1586444"/>
          <a:ext cx="0" cy="258258"/>
        </a:xfrm>
        <a:prstGeom prst="line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96A47-6BE8-471B-B7A4-DBBEAC354298}">
      <dsp:nvSpPr>
        <dsp:cNvPr id="0" name=""/>
        <dsp:cNvSpPr/>
      </dsp:nvSpPr>
      <dsp:spPr>
        <a:xfrm rot="2700000">
          <a:off x="6798527" y="1816005"/>
          <a:ext cx="57393" cy="5739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D10C-5CDC-4CC8-93F9-910BD90ACE8F}">
      <dsp:nvSpPr>
        <dsp:cNvPr id="0" name=""/>
        <dsp:cNvSpPr/>
      </dsp:nvSpPr>
      <dsp:spPr>
        <a:xfrm>
          <a:off x="0" y="488"/>
          <a:ext cx="5175384" cy="1373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kern="1200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Destruction of Indigenous Foodways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(War)</a:t>
          </a:r>
        </a:p>
      </dsp:txBody>
      <dsp:txXfrm>
        <a:off x="67062" y="67550"/>
        <a:ext cx="5041260" cy="1239647"/>
      </dsp:txXfrm>
    </dsp:sp>
    <dsp:sp modelId="{275743A3-2CC7-4B32-A14A-E1EC72BF5D93}">
      <dsp:nvSpPr>
        <dsp:cNvPr id="0" name=""/>
        <dsp:cNvSpPr/>
      </dsp:nvSpPr>
      <dsp:spPr>
        <a:xfrm>
          <a:off x="0" y="1387619"/>
          <a:ext cx="5175384" cy="1373771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kern="1200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Forced Adoption of Western Farming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(Assimilation)</a:t>
          </a:r>
        </a:p>
      </dsp:txBody>
      <dsp:txXfrm>
        <a:off x="67062" y="1454681"/>
        <a:ext cx="5041260" cy="1239647"/>
      </dsp:txXfrm>
    </dsp:sp>
    <dsp:sp modelId="{EA29C3A9-DF4E-4EB4-A19C-F9F351D4AF2B}">
      <dsp:nvSpPr>
        <dsp:cNvPr id="0" name=""/>
        <dsp:cNvSpPr/>
      </dsp:nvSpPr>
      <dsp:spPr>
        <a:xfrm>
          <a:off x="0" y="2774750"/>
          <a:ext cx="5175384" cy="1373771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III. </a:t>
          </a:r>
          <a:r>
            <a:rPr lang="en-US" sz="2800" b="1" kern="1200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Lack of Land and Resources to Implement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(Allotment)</a:t>
          </a:r>
        </a:p>
      </dsp:txBody>
      <dsp:txXfrm>
        <a:off x="67062" y="2841812"/>
        <a:ext cx="5041260" cy="1239647"/>
      </dsp:txXfrm>
    </dsp:sp>
    <dsp:sp modelId="{819AB084-5BA7-4A6F-9F0F-0B8EDBE19C2F}">
      <dsp:nvSpPr>
        <dsp:cNvPr id="0" name=""/>
        <dsp:cNvSpPr/>
      </dsp:nvSpPr>
      <dsp:spPr>
        <a:xfrm>
          <a:off x="0" y="4161881"/>
          <a:ext cx="5175384" cy="137377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kern="1200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Control &amp; Punishment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(Assimilation &amp; Allotment)</a:t>
          </a:r>
        </a:p>
      </dsp:txBody>
      <dsp:txXfrm>
        <a:off x="67062" y="4228943"/>
        <a:ext cx="5041260" cy="1239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D10C-5CDC-4CC8-93F9-910BD90ACE8F}">
      <dsp:nvSpPr>
        <dsp:cNvPr id="0" name=""/>
        <dsp:cNvSpPr/>
      </dsp:nvSpPr>
      <dsp:spPr>
        <a:xfrm>
          <a:off x="0" y="53670"/>
          <a:ext cx="5175384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kern="1200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Destruction of Indigenous Foodways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(War)</a:t>
          </a:r>
        </a:p>
      </dsp:txBody>
      <dsp:txXfrm>
        <a:off x="59399" y="113069"/>
        <a:ext cx="5056586" cy="1098002"/>
      </dsp:txXfrm>
    </dsp:sp>
    <dsp:sp modelId="{275743A3-2CC7-4B32-A14A-E1EC72BF5D93}">
      <dsp:nvSpPr>
        <dsp:cNvPr id="0" name=""/>
        <dsp:cNvSpPr/>
      </dsp:nvSpPr>
      <dsp:spPr>
        <a:xfrm>
          <a:off x="0" y="1457670"/>
          <a:ext cx="5175384" cy="12168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517069"/>
        <a:ext cx="5056586" cy="1098002"/>
      </dsp:txXfrm>
    </dsp:sp>
    <dsp:sp modelId="{EA29C3A9-DF4E-4EB4-A19C-F9F351D4AF2B}">
      <dsp:nvSpPr>
        <dsp:cNvPr id="0" name=""/>
        <dsp:cNvSpPr/>
      </dsp:nvSpPr>
      <dsp:spPr>
        <a:xfrm>
          <a:off x="0" y="2861670"/>
          <a:ext cx="5175384" cy="12168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921069"/>
        <a:ext cx="5056586" cy="1098002"/>
      </dsp:txXfrm>
    </dsp:sp>
    <dsp:sp modelId="{819AB084-5BA7-4A6F-9F0F-0B8EDBE19C2F}">
      <dsp:nvSpPr>
        <dsp:cNvPr id="0" name=""/>
        <dsp:cNvSpPr/>
      </dsp:nvSpPr>
      <dsp:spPr>
        <a:xfrm>
          <a:off x="0" y="4265670"/>
          <a:ext cx="5175384" cy="1216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325069"/>
        <a:ext cx="5056586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D10C-5CDC-4CC8-93F9-910BD90ACE8F}">
      <dsp:nvSpPr>
        <dsp:cNvPr id="0" name=""/>
        <dsp:cNvSpPr/>
      </dsp:nvSpPr>
      <dsp:spPr>
        <a:xfrm>
          <a:off x="0" y="608"/>
          <a:ext cx="5175384" cy="1373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45" y="67653"/>
        <a:ext cx="5041294" cy="1239334"/>
      </dsp:txXfrm>
    </dsp:sp>
    <dsp:sp modelId="{275743A3-2CC7-4B32-A14A-E1EC72BF5D93}">
      <dsp:nvSpPr>
        <dsp:cNvPr id="0" name=""/>
        <dsp:cNvSpPr/>
      </dsp:nvSpPr>
      <dsp:spPr>
        <a:xfrm>
          <a:off x="0" y="1387938"/>
          <a:ext cx="5175384" cy="137342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kern="1200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Forced Adoption of Western Farming/Food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(Assimilation)</a:t>
          </a:r>
        </a:p>
      </dsp:txBody>
      <dsp:txXfrm>
        <a:off x="67045" y="1454983"/>
        <a:ext cx="5041294" cy="1239334"/>
      </dsp:txXfrm>
    </dsp:sp>
    <dsp:sp modelId="{EA29C3A9-DF4E-4EB4-A19C-F9F351D4AF2B}">
      <dsp:nvSpPr>
        <dsp:cNvPr id="0" name=""/>
        <dsp:cNvSpPr/>
      </dsp:nvSpPr>
      <dsp:spPr>
        <a:xfrm>
          <a:off x="0" y="2774778"/>
          <a:ext cx="5175384" cy="137342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45" y="2841823"/>
        <a:ext cx="5041294" cy="1239334"/>
      </dsp:txXfrm>
    </dsp:sp>
    <dsp:sp modelId="{819AB084-5BA7-4A6F-9F0F-0B8EDBE19C2F}">
      <dsp:nvSpPr>
        <dsp:cNvPr id="0" name=""/>
        <dsp:cNvSpPr/>
      </dsp:nvSpPr>
      <dsp:spPr>
        <a:xfrm>
          <a:off x="0" y="4161618"/>
          <a:ext cx="5175384" cy="137342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45" y="4228663"/>
        <a:ext cx="5041294" cy="1239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D10C-5CDC-4CC8-93F9-910BD90ACE8F}">
      <dsp:nvSpPr>
        <dsp:cNvPr id="0" name=""/>
        <dsp:cNvSpPr/>
      </dsp:nvSpPr>
      <dsp:spPr>
        <a:xfrm>
          <a:off x="0" y="1097"/>
          <a:ext cx="5175384" cy="1373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45" y="68142"/>
        <a:ext cx="5041294" cy="1239334"/>
      </dsp:txXfrm>
    </dsp:sp>
    <dsp:sp modelId="{275743A3-2CC7-4B32-A14A-E1EC72BF5D93}">
      <dsp:nvSpPr>
        <dsp:cNvPr id="0" name=""/>
        <dsp:cNvSpPr/>
      </dsp:nvSpPr>
      <dsp:spPr>
        <a:xfrm>
          <a:off x="0" y="1387938"/>
          <a:ext cx="5175384" cy="137342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45" y="1454983"/>
        <a:ext cx="5041294" cy="1239334"/>
      </dsp:txXfrm>
    </dsp:sp>
    <dsp:sp modelId="{EA29C3A9-DF4E-4EB4-A19C-F9F351D4AF2B}">
      <dsp:nvSpPr>
        <dsp:cNvPr id="0" name=""/>
        <dsp:cNvSpPr/>
      </dsp:nvSpPr>
      <dsp:spPr>
        <a:xfrm>
          <a:off x="0" y="2774778"/>
          <a:ext cx="5175384" cy="137342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III. </a:t>
          </a:r>
          <a:r>
            <a:rPr lang="en-US" sz="2800" b="1" kern="1200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Lack of Land and Resources to Implement 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(Allotment)</a:t>
          </a:r>
        </a:p>
      </dsp:txBody>
      <dsp:txXfrm>
        <a:off x="67045" y="2841823"/>
        <a:ext cx="5041294" cy="1239334"/>
      </dsp:txXfrm>
    </dsp:sp>
    <dsp:sp modelId="{819AB084-5BA7-4A6F-9F0F-0B8EDBE19C2F}">
      <dsp:nvSpPr>
        <dsp:cNvPr id="0" name=""/>
        <dsp:cNvSpPr/>
      </dsp:nvSpPr>
      <dsp:spPr>
        <a:xfrm>
          <a:off x="0" y="4161618"/>
          <a:ext cx="5175384" cy="137342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45" y="4228663"/>
        <a:ext cx="5041294" cy="1239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D10C-5CDC-4CC8-93F9-910BD90ACE8F}">
      <dsp:nvSpPr>
        <dsp:cNvPr id="0" name=""/>
        <dsp:cNvSpPr/>
      </dsp:nvSpPr>
      <dsp:spPr>
        <a:xfrm>
          <a:off x="0" y="1097"/>
          <a:ext cx="5175384" cy="1373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45" y="68142"/>
        <a:ext cx="5041294" cy="1239334"/>
      </dsp:txXfrm>
    </dsp:sp>
    <dsp:sp modelId="{275743A3-2CC7-4B32-A14A-E1EC72BF5D93}">
      <dsp:nvSpPr>
        <dsp:cNvPr id="0" name=""/>
        <dsp:cNvSpPr/>
      </dsp:nvSpPr>
      <dsp:spPr>
        <a:xfrm>
          <a:off x="0" y="1387938"/>
          <a:ext cx="5175384" cy="137342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45" y="1454983"/>
        <a:ext cx="5041294" cy="1239334"/>
      </dsp:txXfrm>
    </dsp:sp>
    <dsp:sp modelId="{EA29C3A9-DF4E-4EB4-A19C-F9F351D4AF2B}">
      <dsp:nvSpPr>
        <dsp:cNvPr id="0" name=""/>
        <dsp:cNvSpPr/>
      </dsp:nvSpPr>
      <dsp:spPr>
        <a:xfrm>
          <a:off x="0" y="2774778"/>
          <a:ext cx="5175384" cy="137342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45" y="2841823"/>
        <a:ext cx="5041294" cy="1239334"/>
      </dsp:txXfrm>
    </dsp:sp>
    <dsp:sp modelId="{819AB084-5BA7-4A6F-9F0F-0B8EDBE19C2F}">
      <dsp:nvSpPr>
        <dsp:cNvPr id="0" name=""/>
        <dsp:cNvSpPr/>
      </dsp:nvSpPr>
      <dsp:spPr>
        <a:xfrm>
          <a:off x="0" y="4161618"/>
          <a:ext cx="5175384" cy="137342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kern="1200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Control 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&amp; </a:t>
          </a:r>
          <a:r>
            <a:rPr lang="en-US" sz="2800" b="1" kern="1200" cap="small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Punishment over Food/Ag </a:t>
          </a:r>
          <a:r>
            <a:rPr lang="en-US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(Assimilation &amp; Allotment)</a:t>
          </a:r>
        </a:p>
      </dsp:txBody>
      <dsp:txXfrm>
        <a:off x="67045" y="4228663"/>
        <a:ext cx="5041294" cy="1239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9390-C109-4CFA-8E4D-8461E67D9840}">
      <dsp:nvSpPr>
        <dsp:cNvPr id="0" name=""/>
        <dsp:cNvSpPr/>
      </dsp:nvSpPr>
      <dsp:spPr>
        <a:xfrm>
          <a:off x="1061821" y="1770"/>
          <a:ext cx="3406526" cy="20439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FDPIR: Incorporating Indigenous Foods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(salmon, bison, wild rice, Demonstration Project)</a:t>
          </a:r>
          <a:endParaRPr lang="en-US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1821" y="1770"/>
        <a:ext cx="3406526" cy="2043915"/>
      </dsp:txXfrm>
    </dsp:sp>
    <dsp:sp modelId="{05499732-FBF6-4613-A5C7-0E4C2333576E}">
      <dsp:nvSpPr>
        <dsp:cNvPr id="0" name=""/>
        <dsp:cNvSpPr/>
      </dsp:nvSpPr>
      <dsp:spPr>
        <a:xfrm>
          <a:off x="4809000" y="1770"/>
          <a:ext cx="3406526" cy="2043915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AMS: Mobile Meeting Processing/Field Harvest </a:t>
          </a:r>
          <a:r>
            <a:rPr lang="en-US" sz="23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(Tribal Seafood; Future Meat Processing/Supply Chain </a:t>
          </a:r>
          <a:r>
            <a:rPr lang="en-US" sz="23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Progams</a:t>
          </a:r>
          <a:r>
            <a:rPr lang="en-US" sz="23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809000" y="1770"/>
        <a:ext cx="3406526" cy="2043915"/>
      </dsp:txXfrm>
    </dsp:sp>
    <dsp:sp modelId="{5136571B-73D9-45D0-A564-6640B2F37769}">
      <dsp:nvSpPr>
        <dsp:cNvPr id="0" name=""/>
        <dsp:cNvSpPr/>
      </dsp:nvSpPr>
      <dsp:spPr>
        <a:xfrm>
          <a:off x="1061821" y="2386338"/>
          <a:ext cx="3406526" cy="2043915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USFS: Providing Access to Indigenous Plants &amp; Animals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(FS treaty rights, foraging policies)</a:t>
          </a:r>
        </a:p>
      </dsp:txBody>
      <dsp:txXfrm>
        <a:off x="1061821" y="2386338"/>
        <a:ext cx="3406526" cy="2043915"/>
      </dsp:txXfrm>
    </dsp:sp>
    <dsp:sp modelId="{4D82FABC-D931-49E2-8C5F-570964FA7113}">
      <dsp:nvSpPr>
        <dsp:cNvPr id="0" name=""/>
        <dsp:cNvSpPr/>
      </dsp:nvSpPr>
      <dsp:spPr>
        <a:xfrm>
          <a:off x="4809000" y="2386338"/>
          <a:ext cx="3406526" cy="204391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FPAC: Funding Indigenous Plants &amp; Animals</a:t>
          </a:r>
          <a:endParaRPr lang="en-US" sz="23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9000" y="2386338"/>
        <a:ext cx="3406526" cy="2043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6D614-807B-4EB1-A31C-132F5A19C6B1}">
      <dsp:nvSpPr>
        <dsp:cNvPr id="0" name=""/>
        <dsp:cNvSpPr/>
      </dsp:nvSpPr>
      <dsp:spPr>
        <a:xfrm>
          <a:off x="0" y="3536"/>
          <a:ext cx="5772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8300A-0144-4A58-9052-711C0C017D31}">
      <dsp:nvSpPr>
        <dsp:cNvPr id="0" name=""/>
        <dsp:cNvSpPr/>
      </dsp:nvSpPr>
      <dsp:spPr>
        <a:xfrm>
          <a:off x="0" y="3536"/>
          <a:ext cx="5772150" cy="120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Indigenous Foods Foraging Videos: 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UTTC’s Linda Black Elk </a:t>
          </a:r>
        </a:p>
      </dsp:txBody>
      <dsp:txXfrm>
        <a:off x="0" y="3536"/>
        <a:ext cx="5772150" cy="1206026"/>
      </dsp:txXfrm>
    </dsp:sp>
    <dsp:sp modelId="{9345A7CA-E2B0-45C7-AD93-1CF616921D62}">
      <dsp:nvSpPr>
        <dsp:cNvPr id="0" name=""/>
        <dsp:cNvSpPr/>
      </dsp:nvSpPr>
      <dsp:spPr>
        <a:xfrm>
          <a:off x="0" y="1209563"/>
          <a:ext cx="5772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DE66A-EF8D-46C6-93FD-53CC5D9E6211}">
      <dsp:nvSpPr>
        <dsp:cNvPr id="0" name=""/>
        <dsp:cNvSpPr/>
      </dsp:nvSpPr>
      <dsp:spPr>
        <a:xfrm>
          <a:off x="0" y="1209563"/>
          <a:ext cx="5772150" cy="120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Indigenous Foods Recipes &amp; Cooking Videos: 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Sioux Chef’s Sean Sherman</a:t>
          </a:r>
        </a:p>
      </dsp:txBody>
      <dsp:txXfrm>
        <a:off x="0" y="1209563"/>
        <a:ext cx="5772150" cy="1206026"/>
      </dsp:txXfrm>
    </dsp:sp>
    <dsp:sp modelId="{87F2E01C-775D-478B-B9CF-0C3E9279F611}">
      <dsp:nvSpPr>
        <dsp:cNvPr id="0" name=""/>
        <dsp:cNvSpPr/>
      </dsp:nvSpPr>
      <dsp:spPr>
        <a:xfrm>
          <a:off x="0" y="2415589"/>
          <a:ext cx="5772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81215-1D52-407A-90A6-D1864876ACD7}">
      <dsp:nvSpPr>
        <dsp:cNvPr id="0" name=""/>
        <dsp:cNvSpPr/>
      </dsp:nvSpPr>
      <dsp:spPr>
        <a:xfrm>
          <a:off x="0" y="2415589"/>
          <a:ext cx="5772150" cy="120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15589"/>
        <a:ext cx="5772150" cy="1206026"/>
      </dsp:txXfrm>
    </dsp:sp>
    <dsp:sp modelId="{301710DA-DAD9-4B63-B13C-B91F8BDBF8CE}">
      <dsp:nvSpPr>
        <dsp:cNvPr id="0" name=""/>
        <dsp:cNvSpPr/>
      </dsp:nvSpPr>
      <dsp:spPr>
        <a:xfrm>
          <a:off x="0" y="3621616"/>
          <a:ext cx="5772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52F44-012D-4D95-8A74-4E9344B3997B}">
      <dsp:nvSpPr>
        <dsp:cNvPr id="0" name=""/>
        <dsp:cNvSpPr/>
      </dsp:nvSpPr>
      <dsp:spPr>
        <a:xfrm>
          <a:off x="0" y="2479424"/>
          <a:ext cx="5772150" cy="120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Domestic Marketing for Native American Producers: 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Intertribal Agriculture Council</a:t>
          </a:r>
        </a:p>
      </dsp:txBody>
      <dsp:txXfrm>
        <a:off x="0" y="2479424"/>
        <a:ext cx="5772150" cy="1206026"/>
      </dsp:txXfrm>
    </dsp:sp>
    <dsp:sp modelId="{5E1187BA-3738-4869-954A-4D14745012F5}">
      <dsp:nvSpPr>
        <dsp:cNvPr id="0" name=""/>
        <dsp:cNvSpPr/>
      </dsp:nvSpPr>
      <dsp:spPr>
        <a:xfrm>
          <a:off x="0" y="4827643"/>
          <a:ext cx="5772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E4E48-E317-48C2-90F6-082F8EE4D96B}">
      <dsp:nvSpPr>
        <dsp:cNvPr id="0" name=""/>
        <dsp:cNvSpPr/>
      </dsp:nvSpPr>
      <dsp:spPr>
        <a:xfrm>
          <a:off x="0" y="4827643"/>
          <a:ext cx="5772150" cy="120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How To Manual: 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ITBC: Transitioning from Cattle to Bison Ranching</a:t>
          </a:r>
        </a:p>
      </dsp:txBody>
      <dsp:txXfrm>
        <a:off x="0" y="4827643"/>
        <a:ext cx="5772150" cy="1206026"/>
      </dsp:txXfrm>
    </dsp:sp>
    <dsp:sp modelId="{81A5966C-C636-4D96-A9FA-9273D1A058B2}">
      <dsp:nvSpPr>
        <dsp:cNvPr id="0" name=""/>
        <dsp:cNvSpPr/>
      </dsp:nvSpPr>
      <dsp:spPr>
        <a:xfrm>
          <a:off x="0" y="6033669"/>
          <a:ext cx="57721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17104-6DFC-476E-A556-EF1020AFC7A6}">
      <dsp:nvSpPr>
        <dsp:cNvPr id="0" name=""/>
        <dsp:cNvSpPr/>
      </dsp:nvSpPr>
      <dsp:spPr>
        <a:xfrm>
          <a:off x="0" y="3648028"/>
          <a:ext cx="5772150" cy="1206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Indigenous Seed Processing Centers: 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Native American Food Sovereignty Alliance</a:t>
          </a:r>
        </a:p>
      </dsp:txBody>
      <dsp:txXfrm>
        <a:off x="0" y="3648028"/>
        <a:ext cx="5772150" cy="1206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FA532-6454-0D49-8ACB-4A5231B8F78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11453-4632-1847-A6A0-684384D0C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030A-989F-42E2-A24F-6D8E9D395A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7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1030A-989F-42E2-A24F-6D8E9D395A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4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0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5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8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8925-A28F-514A-8E9B-DE9AD031650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BC51-6454-254C-AC43-1450AE37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79501-FEF6-40B1-84CA-84297ADA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6" y="544574"/>
            <a:ext cx="8923364" cy="12858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b="1" kern="1200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cap="sm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9CC5D-8102-43AB-AF2F-05FD9E74151F}"/>
              </a:ext>
            </a:extLst>
          </p:cNvPr>
          <p:cNvSpPr txBox="1"/>
          <p:nvPr/>
        </p:nvSpPr>
        <p:spPr>
          <a:xfrm>
            <a:off x="1931302" y="5356306"/>
            <a:ext cx="562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Heather Dawn Thompson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Office of Tribal Relations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Department of Agriculture </a:t>
            </a:r>
          </a:p>
          <a:p>
            <a:pPr algn="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CDE9A-0AC4-450C-B086-FD4527F7E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299" y="5343941"/>
            <a:ext cx="1280383" cy="1280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802AF8-C629-A30B-9F2F-644114E2CB2D}"/>
              </a:ext>
            </a:extLst>
          </p:cNvPr>
          <p:cNvSpPr txBox="1"/>
          <p:nvPr/>
        </p:nvSpPr>
        <p:spPr>
          <a:xfrm>
            <a:off x="972658" y="-276724"/>
            <a:ext cx="7540322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USDA Office of Tribal Relations </a:t>
            </a:r>
          </a:p>
        </p:txBody>
      </p:sp>
    </p:spTree>
    <p:extLst>
      <p:ext uri="{BB962C8B-B14F-4D97-AF65-F5344CB8AC3E}">
        <p14:creationId xmlns:p14="http://schemas.microsoft.com/office/powerpoint/2010/main" val="42703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F60BB-E018-F847-98D7-AAF8D1E96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898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">
        <p:fade/>
      </p:transition>
    </mc:Choice>
    <mc:Fallback xmlns="">
      <p:transition spd="med" advTm="5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F60BB-E018-F847-98D7-AAF8D1E96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078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">
        <p:fade/>
      </p:transition>
    </mc:Choice>
    <mc:Fallback xmlns="">
      <p:transition spd="med" advTm="5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F60BB-E018-F847-98D7-AAF8D1E96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513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">
        <p:fade/>
      </p:transition>
    </mc:Choice>
    <mc:Fallback xmlns="">
      <p:transition spd="med" advTm="5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F60BB-E018-F847-98D7-AAF8D1E96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018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79501-FEF6-40B1-84CA-84297ADA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 of </a:t>
            </a:r>
            <a:br>
              <a:rPr lang="en-US" sz="35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</a:t>
            </a:r>
            <a:br>
              <a:rPr lang="en-US" sz="35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Policy </a:t>
            </a: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C2846802-620B-1D18-2010-5FBB99221608}"/>
              </a:ext>
            </a:extLst>
          </p:cNvPr>
          <p:cNvGraphicFramePr/>
          <p:nvPr/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1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BCE54-F1CD-4DBD-B6DC-6E7BD5257861}"/>
              </a:ext>
            </a:extLst>
          </p:cNvPr>
          <p:cNvSpPr txBox="1"/>
          <p:nvPr/>
        </p:nvSpPr>
        <p:spPr>
          <a:xfrm>
            <a:off x="157655" y="640823"/>
            <a:ext cx="3205655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Impact of Federal Indian Policy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</a:t>
            </a: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Tribal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Food &amp; Agriculture</a:t>
            </a:r>
            <a:br>
              <a:rPr lang="en-US" sz="3600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extBox 7">
            <a:extLst>
              <a:ext uri="{FF2B5EF4-FFF2-40B4-BE49-F238E27FC236}">
                <a16:creationId xmlns:a16="http://schemas.microsoft.com/office/drawing/2014/main" id="{A4333C2B-A896-47CA-981F-11E9B38B0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063613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5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BCE54-F1CD-4DBD-B6DC-6E7BD5257861}"/>
              </a:ext>
            </a:extLst>
          </p:cNvPr>
          <p:cNvSpPr txBox="1"/>
          <p:nvPr/>
        </p:nvSpPr>
        <p:spPr>
          <a:xfrm>
            <a:off x="157655" y="640823"/>
            <a:ext cx="3205655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Impact of Federal Indian Policy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</a:t>
            </a: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Tribal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Food &amp; Agriculture</a:t>
            </a:r>
            <a:br>
              <a:rPr lang="en-US" sz="3600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extBox 7">
            <a:extLst>
              <a:ext uri="{FF2B5EF4-FFF2-40B4-BE49-F238E27FC236}">
                <a16:creationId xmlns:a16="http://schemas.microsoft.com/office/drawing/2014/main" id="{A4333C2B-A896-47CA-981F-11E9B38B0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54582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24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C0D74-E9D6-3B40-A3C4-868A04A57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26" b="4565"/>
          <a:stretch/>
        </p:blipFill>
        <p:spPr>
          <a:xfrm>
            <a:off x="20" y="255503"/>
            <a:ext cx="914398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scene3d>
            <a:camera prst="orthographicFront">
              <a:rot lat="0" lon="0" rev="18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2657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BCE54-F1CD-4DBD-B6DC-6E7BD5257861}"/>
              </a:ext>
            </a:extLst>
          </p:cNvPr>
          <p:cNvSpPr txBox="1"/>
          <p:nvPr/>
        </p:nvSpPr>
        <p:spPr>
          <a:xfrm>
            <a:off x="157655" y="640823"/>
            <a:ext cx="3205655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Impact of Federal Indian Policy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</a:t>
            </a: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Tribal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Food &amp; Agriculture</a:t>
            </a:r>
            <a:br>
              <a:rPr lang="en-US" sz="3600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extBox 7">
            <a:extLst>
              <a:ext uri="{FF2B5EF4-FFF2-40B4-BE49-F238E27FC236}">
                <a16:creationId xmlns:a16="http://schemas.microsoft.com/office/drawing/2014/main" id="{A4333C2B-A896-47CA-981F-11E9B38B0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573823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8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ervationMap">
            <a:extLst>
              <a:ext uri="{FF2B5EF4-FFF2-40B4-BE49-F238E27FC236}">
                <a16:creationId xmlns:a16="http://schemas.microsoft.com/office/drawing/2014/main" id="{617C5DCF-2424-4627-9AC6-060B5E7D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2361"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43000" y="715542"/>
            <a:ext cx="1707356" cy="5426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9659" y="715542"/>
            <a:ext cx="1707356" cy="5426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62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3613F-1374-4C05-A960-F17DC0A7F146}"/>
              </a:ext>
            </a:extLst>
          </p:cNvPr>
          <p:cNvSpPr txBox="1"/>
          <p:nvPr/>
        </p:nvSpPr>
        <p:spPr>
          <a:xfrm>
            <a:off x="986118" y="735106"/>
            <a:ext cx="7540322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I. USDA Tribal Advisory Committee (TAC)</a:t>
            </a:r>
          </a:p>
        </p:txBody>
      </p:sp>
    </p:spTree>
    <p:extLst>
      <p:ext uri="{BB962C8B-B14F-4D97-AF65-F5344CB8AC3E}">
        <p14:creationId xmlns:p14="http://schemas.microsoft.com/office/powerpoint/2010/main" val="40015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982B5-4A8D-4C6E-9292-C7D1105D8346}"/>
              </a:ext>
            </a:extLst>
          </p:cNvPr>
          <p:cNvSpPr txBox="1"/>
          <p:nvPr/>
        </p:nvSpPr>
        <p:spPr>
          <a:xfrm>
            <a:off x="472269" y="2130496"/>
            <a:ext cx="8492359" cy="40318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consideration of the foregoing cession of territory and rights, and upon full compliance with each and every obligation assumed by the said Indians, the </a:t>
            </a:r>
            <a:r>
              <a:rPr lang="en-US" sz="3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does agree to provide all necessary aid to assist the said Indians 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the work of civilization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to furnish to them schools and 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instruction in mechanical and agricultural arts,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 provided for by the treaty of 1868.”</a:t>
            </a:r>
            <a:endParaRPr lang="en-US" sz="32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C8F77-01A0-40E6-A4DD-CFF7E5398825}"/>
              </a:ext>
            </a:extLst>
          </p:cNvPr>
          <p:cNvSpPr txBox="1"/>
          <p:nvPr/>
        </p:nvSpPr>
        <p:spPr>
          <a:xfrm>
            <a:off x="1927951" y="229744"/>
            <a:ext cx="5286703" cy="15204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Hills Treaty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of February 28, 1877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 Stat. 254)</a:t>
            </a:r>
          </a:p>
        </p:txBody>
      </p:sp>
    </p:spTree>
    <p:extLst>
      <p:ext uri="{BB962C8B-B14F-4D97-AF65-F5344CB8AC3E}">
        <p14:creationId xmlns:p14="http://schemas.microsoft.com/office/powerpoint/2010/main" val="1524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982B5-4A8D-4C6E-9292-C7D1105D8346}"/>
              </a:ext>
            </a:extLst>
          </p:cNvPr>
          <p:cNvSpPr txBox="1"/>
          <p:nvPr/>
        </p:nvSpPr>
        <p:spPr>
          <a:xfrm>
            <a:off x="325124" y="1026911"/>
            <a:ext cx="8492359" cy="5509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will aid said Indians…in finding a market for their surplus productions, and in finding employment, and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will purchase such surplus, as far as may be required, for supplying food to those Indians, parties to this agreement, who are unable to sustain themselves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will also employ Indians…in the performance of Government work upon their reservation.</a:t>
            </a:r>
          </a:p>
          <a:p>
            <a:endParaRPr lang="en-US" sz="32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C8F77-01A0-40E6-A4DD-CFF7E5398825}"/>
              </a:ext>
            </a:extLst>
          </p:cNvPr>
          <p:cNvSpPr txBox="1"/>
          <p:nvPr/>
        </p:nvSpPr>
        <p:spPr>
          <a:xfrm>
            <a:off x="1927951" y="229744"/>
            <a:ext cx="528670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5 - Agriculture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BCE54-F1CD-4DBD-B6DC-6E7BD5257861}"/>
              </a:ext>
            </a:extLst>
          </p:cNvPr>
          <p:cNvSpPr txBox="1"/>
          <p:nvPr/>
        </p:nvSpPr>
        <p:spPr>
          <a:xfrm>
            <a:off x="157655" y="640823"/>
            <a:ext cx="3205655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Impact of Federal Indian Policy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</a:t>
            </a: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Tribal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Food &amp; Agriculture</a:t>
            </a:r>
            <a:br>
              <a:rPr lang="en-US" sz="3600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extBox 7">
            <a:extLst>
              <a:ext uri="{FF2B5EF4-FFF2-40B4-BE49-F238E27FC236}">
                <a16:creationId xmlns:a16="http://schemas.microsoft.com/office/drawing/2014/main" id="{A4333C2B-A896-47CA-981F-11E9B38B0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06712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4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269078-299E-8C49-8C06-5D35C85134A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2190750" y="381000"/>
            <a:ext cx="4762500" cy="6096000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8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890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CE8615A-AE2F-4DA4-B6FF-63AACAB4222B}"/>
              </a:ext>
            </a:extLst>
          </p:cNvPr>
          <p:cNvGrpSpPr/>
          <p:nvPr/>
        </p:nvGrpSpPr>
        <p:grpSpPr>
          <a:xfrm>
            <a:off x="-426352" y="-4061401"/>
            <a:ext cx="10265677" cy="9262051"/>
            <a:chOff x="-302527" y="-4575751"/>
            <a:chExt cx="9235257" cy="83154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269078-299E-8C49-8C06-5D35C85134A1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0000">
              <a:off x="-302527" y="-4575751"/>
              <a:ext cx="9235257" cy="8315431"/>
            </a:xfrm>
            <a:prstGeom prst="rect">
              <a:avLst/>
            </a:prstGeom>
            <a:ln w="76200">
              <a:solidFill>
                <a:schemeClr val="bg1"/>
              </a:solidFill>
              <a:miter lim="800000"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0000"/>
              </a:camera>
              <a:lightRig rig="threePt" dir="t"/>
            </a:scene3d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CEAD998-21A4-4C5E-BCAE-C3188E2C8469}"/>
                </a:ext>
              </a:extLst>
            </p:cNvPr>
            <p:cNvGrpSpPr/>
            <p:nvPr/>
          </p:nvGrpSpPr>
          <p:grpSpPr>
            <a:xfrm>
              <a:off x="2755326" y="2335696"/>
              <a:ext cx="4412205" cy="988528"/>
              <a:chOff x="2755326" y="2335696"/>
              <a:chExt cx="4412205" cy="98852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83DF07-1BDC-4016-B373-DE23AA168692}"/>
                  </a:ext>
                </a:extLst>
              </p:cNvPr>
              <p:cNvSpPr/>
              <p:nvPr/>
            </p:nvSpPr>
            <p:spPr>
              <a:xfrm>
                <a:off x="2755326" y="2414007"/>
                <a:ext cx="1438788" cy="30811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3E1A9EB-6095-4EF2-AAEF-41ADD3EAEC6E}"/>
                  </a:ext>
                </a:extLst>
              </p:cNvPr>
              <p:cNvSpPr/>
              <p:nvPr/>
            </p:nvSpPr>
            <p:spPr>
              <a:xfrm>
                <a:off x="5822211" y="2335696"/>
                <a:ext cx="1345320" cy="98852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3EBCB-00D4-4BA7-B0D4-A0EE96E33338}"/>
              </a:ext>
            </a:extLst>
          </p:cNvPr>
          <p:cNvSpPr/>
          <p:nvPr/>
        </p:nvSpPr>
        <p:spPr>
          <a:xfrm>
            <a:off x="-142875" y="2708225"/>
            <a:ext cx="4714875" cy="273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53BF32-727E-43C9-A949-A81FD407DBA8}"/>
              </a:ext>
            </a:extLst>
          </p:cNvPr>
          <p:cNvSpPr/>
          <p:nvPr/>
        </p:nvSpPr>
        <p:spPr>
          <a:xfrm>
            <a:off x="4706486" y="2143125"/>
            <a:ext cx="4714875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ervationMap">
            <a:extLst>
              <a:ext uri="{FF2B5EF4-FFF2-40B4-BE49-F238E27FC236}">
                <a16:creationId xmlns:a16="http://schemas.microsoft.com/office/drawing/2014/main" id="{617C5DCF-2424-4627-9AC6-060B5E7D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2361"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143000" y="715542"/>
            <a:ext cx="1707356" cy="5426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9659" y="715542"/>
            <a:ext cx="1707356" cy="5426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414674-DEAE-4CD8-85E6-DE255AAEDFC6}"/>
              </a:ext>
            </a:extLst>
          </p:cNvPr>
          <p:cNvSpPr/>
          <p:nvPr/>
        </p:nvSpPr>
        <p:spPr>
          <a:xfrm>
            <a:off x="2564296" y="2027583"/>
            <a:ext cx="2395330" cy="1500808"/>
          </a:xfrm>
          <a:prstGeom prst="rect">
            <a:avLst/>
          </a:prstGeom>
          <a:noFill/>
          <a:ln w="1238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B268B5-EDEC-41C7-96E6-CC386398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40" y="914400"/>
            <a:ext cx="7047970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BCE54-F1CD-4DBD-B6DC-6E7BD5257861}"/>
              </a:ext>
            </a:extLst>
          </p:cNvPr>
          <p:cNvSpPr txBox="1"/>
          <p:nvPr/>
        </p:nvSpPr>
        <p:spPr>
          <a:xfrm>
            <a:off x="157655" y="640823"/>
            <a:ext cx="3205655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Impact of Federal Indian Policy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</a:t>
            </a: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Tribal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Food &amp; Agriculture</a:t>
            </a:r>
            <a:br>
              <a:rPr lang="en-US" sz="3600" kern="1200" cap="small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extBox 7">
            <a:extLst>
              <a:ext uri="{FF2B5EF4-FFF2-40B4-BE49-F238E27FC236}">
                <a16:creationId xmlns:a16="http://schemas.microsoft.com/office/drawing/2014/main" id="{A4333C2B-A896-47CA-981F-11E9B38B0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639583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5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982B5-4A8D-4C6E-9292-C7D1105D8346}"/>
              </a:ext>
            </a:extLst>
          </p:cNvPr>
          <p:cNvSpPr txBox="1"/>
          <p:nvPr/>
        </p:nvSpPr>
        <p:spPr>
          <a:xfrm>
            <a:off x="325122" y="1228397"/>
            <a:ext cx="8492359" cy="44012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consideration of the foregoing cession of territory and rights …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United States does agree… to provide the said Indians with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subsistence consisting of a </a:t>
            </a:r>
            <a:r>
              <a:rPr lang="en-US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individual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pound and a half of </a:t>
            </a:r>
            <a:r>
              <a:rPr lang="en-US" sz="20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beef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(or in lieu thereof, one half pound of bacon,) one-half pound of </a:t>
            </a:r>
            <a:r>
              <a:rPr lang="en-US" sz="20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flour,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one-half pound of </a:t>
            </a:r>
            <a:r>
              <a:rPr lang="en-US" sz="20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corn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for every one hundred rations, four pounds of coffee, eight pounds of </a:t>
            </a:r>
            <a:r>
              <a:rPr lang="en-US" sz="20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three pounds of beans, or in lieu of said articles the equivalent thereof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Rations shall, in all cases, be issued to the head of each separate family;… </a:t>
            </a:r>
            <a:r>
              <a:rPr lang="en-US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rations shall be issued for children between the ages of six and fourteen years…unless such children shall regularly attend school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the said Indians shall be located upon lands which are suitable for cultivation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rations shall be issued only to the persons and families of those persons who labor….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C8F77-01A0-40E6-A4DD-CFF7E5398825}"/>
              </a:ext>
            </a:extLst>
          </p:cNvPr>
          <p:cNvSpPr txBox="1"/>
          <p:nvPr/>
        </p:nvSpPr>
        <p:spPr>
          <a:xfrm>
            <a:off x="1927951" y="229744"/>
            <a:ext cx="528670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5 - Agriculture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58FF9-7E0C-4082-BAC3-D710D23F5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4" r="21876" b="-1"/>
          <a:stretch/>
        </p:blipFill>
        <p:spPr>
          <a:xfrm rot="16200000">
            <a:off x="990636" y="-533652"/>
            <a:ext cx="5943600" cy="79248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6B13B9-31F8-4749-AF60-C8A4824EFFF3}"/>
              </a:ext>
            </a:extLst>
          </p:cNvPr>
          <p:cNvSpPr/>
          <p:nvPr/>
        </p:nvSpPr>
        <p:spPr>
          <a:xfrm>
            <a:off x="6801401" y="0"/>
            <a:ext cx="2342025" cy="685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79501-FEF6-40B1-84CA-84297ADA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299" y="586855"/>
            <a:ext cx="3104484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b="1" kern="1200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Appointed By:</a:t>
            </a:r>
            <a:endParaRPr kumimoji="0" lang="en-US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47EDA-E6D3-37FD-94F5-90F6D7022686}"/>
              </a:ext>
            </a:extLst>
          </p:cNvPr>
          <p:cNvSpPr txBox="1"/>
          <p:nvPr/>
        </p:nvSpPr>
        <p:spPr>
          <a:xfrm>
            <a:off x="2990185" y="161926"/>
            <a:ext cx="6077615" cy="6706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USDA (3)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Chair, Senate Indian Affairs (1)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Ranking Member, Senate Indian Affairs (1)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Chair, Senate Agriculture (1)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Ranking Member, Senate Agriculture (1)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Chair, House Agriculture (2)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Ranking Member, House Agriculture (2)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269078-299E-8C49-8C06-5D35C8513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530772" y="1308483"/>
            <a:ext cx="8229600" cy="4747021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80000"/>
            </a:camera>
            <a:lightRig rig="threePt" dir="t"/>
          </a:scene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1A8BF6-84EE-480E-A307-597E502EAB3E}"/>
              </a:ext>
            </a:extLst>
          </p:cNvPr>
          <p:cNvSpPr txBox="1"/>
          <p:nvPr/>
        </p:nvSpPr>
        <p:spPr>
          <a:xfrm>
            <a:off x="2732690" y="274010"/>
            <a:ext cx="613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“Kill the Indian Save the Man”</a:t>
            </a:r>
          </a:p>
        </p:txBody>
      </p:sp>
    </p:spTree>
    <p:extLst>
      <p:ext uri="{BB962C8B-B14F-4D97-AF65-F5344CB8AC3E}">
        <p14:creationId xmlns:p14="http://schemas.microsoft.com/office/powerpoint/2010/main" val="4036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269078-299E-8C49-8C06-5D35C8513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" t="4776" r="55367" b="4274"/>
          <a:stretch/>
        </p:blipFill>
        <p:spPr>
          <a:xfrm>
            <a:off x="992400" y="685799"/>
            <a:ext cx="3364590" cy="5486400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80000"/>
            </a:camera>
            <a:lightRig rig="threePt" dir="t"/>
          </a:scene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2C0D74-E9D6-3B40-A3C4-868A04A57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53" t="5072" r="3721" b="4520"/>
          <a:stretch/>
        </p:blipFill>
        <p:spPr>
          <a:xfrm>
            <a:off x="4787011" y="685799"/>
            <a:ext cx="3612993" cy="5486400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8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665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3613F-1374-4C05-A960-F17DC0A7F146}"/>
              </a:ext>
            </a:extLst>
          </p:cNvPr>
          <p:cNvSpPr txBox="1"/>
          <p:nvPr/>
        </p:nvSpPr>
        <p:spPr>
          <a:xfrm>
            <a:off x="986118" y="797112"/>
            <a:ext cx="7540322" cy="1910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small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Where Does That Bring Us Today?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850336-FA9F-41B8-A9C2-9C3F3151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3595706"/>
            <a:ext cx="9144001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200" b="1" kern="1200" cap="small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200" b="1" kern="1200" cap="small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850336-FA9F-41B8-A9C2-9C3F3151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3595706"/>
            <a:ext cx="9144001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200" b="1" kern="1200" cap="small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200" b="1" kern="1200" cap="small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56A71-2E90-4B47-9276-AEB4A43C89FF}"/>
              </a:ext>
            </a:extLst>
          </p:cNvPr>
          <p:cNvSpPr txBox="1"/>
          <p:nvPr/>
        </p:nvSpPr>
        <p:spPr>
          <a:xfrm>
            <a:off x="7574" y="1834385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kern="12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 Food Sovereignty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BCE54-F1CD-4DBD-B6DC-6E7BD5257861}"/>
              </a:ext>
            </a:extLst>
          </p:cNvPr>
          <p:cNvSpPr txBox="1"/>
          <p:nvPr/>
        </p:nvSpPr>
        <p:spPr>
          <a:xfrm>
            <a:off x="1037673" y="348865"/>
            <a:ext cx="7288583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kern="1200" cap="small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USDA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kern="1200" cap="small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Programs</a:t>
            </a:r>
            <a:br>
              <a:rPr lang="en-US" sz="4400" b="1" u="sng" kern="1200" cap="small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4400" b="1" u="sng" kern="12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8" name="TextBox 7">
            <a:extLst>
              <a:ext uri="{FF2B5EF4-FFF2-40B4-BE49-F238E27FC236}">
                <a16:creationId xmlns:a16="http://schemas.microsoft.com/office/drawing/2014/main" id="{A4333C2B-A896-47CA-981F-11E9B38B0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208585"/>
              </p:ext>
            </p:extLst>
          </p:nvPr>
        </p:nvGraphicFramePr>
        <p:xfrm>
          <a:off x="1" y="2273574"/>
          <a:ext cx="9277349" cy="443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9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BCE54-F1CD-4DBD-B6DC-6E7BD5257861}"/>
              </a:ext>
            </a:extLst>
          </p:cNvPr>
          <p:cNvSpPr txBox="1"/>
          <p:nvPr/>
        </p:nvSpPr>
        <p:spPr>
          <a:xfrm>
            <a:off x="114300" y="462492"/>
            <a:ext cx="3600450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u="sng" kern="1200" cap="small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USDA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u="sng" cap="small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cap="small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Indigenous Food Sovereignty Initiative</a:t>
            </a:r>
            <a:br>
              <a:rPr lang="en-US" sz="4000" kern="1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TextBox 7">
            <a:extLst>
              <a:ext uri="{FF2B5EF4-FFF2-40B4-BE49-F238E27FC236}">
                <a16:creationId xmlns:a16="http://schemas.microsoft.com/office/drawing/2014/main" id="{A4333C2B-A896-47CA-981F-11E9B38B0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303858"/>
              </p:ext>
            </p:extLst>
          </p:nvPr>
        </p:nvGraphicFramePr>
        <p:xfrm>
          <a:off x="3448050" y="462492"/>
          <a:ext cx="5772150" cy="724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7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79501-FEF6-40B1-84CA-84297ADA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325202"/>
            <a:ext cx="800092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kern="1200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br>
              <a:rPr lang="en-US" sz="3200" kern="1200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cap="sm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9CC5D-8102-43AB-AF2F-05FD9E74151F}"/>
              </a:ext>
            </a:extLst>
          </p:cNvPr>
          <p:cNvSpPr txBox="1"/>
          <p:nvPr/>
        </p:nvSpPr>
        <p:spPr>
          <a:xfrm>
            <a:off x="1931302" y="5356306"/>
            <a:ext cx="562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Heather Dawn Thompson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Office of Tribal Relations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Department of Agriculture </a:t>
            </a:r>
          </a:p>
          <a:p>
            <a:pPr algn="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CDE9A-0AC4-450C-B086-FD4527F7E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299" y="5343941"/>
            <a:ext cx="1280383" cy="12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79501-FEF6-40B1-84CA-84297ADA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254" y="339205"/>
            <a:ext cx="3104484" cy="9561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32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Nominators:</a:t>
            </a:r>
            <a:endParaRPr kumimoji="0" lang="en-US" sz="32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47EDA-E6D3-37FD-94F5-90F6D7022686}"/>
              </a:ext>
            </a:extLst>
          </p:cNvPr>
          <p:cNvSpPr txBox="1"/>
          <p:nvPr/>
        </p:nvSpPr>
        <p:spPr>
          <a:xfrm>
            <a:off x="2990185" y="161926"/>
            <a:ext cx="6077615" cy="3162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</a:rPr>
              <a:t>An Indian tribe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</a:rPr>
              <a:t>An Tribal organization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</a:rPr>
              <a:t>A national or regional organization with expertise tribal agriculture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77176-EB67-87A9-39DC-85822064F807}"/>
              </a:ext>
            </a:extLst>
          </p:cNvPr>
          <p:cNvSpPr txBox="1"/>
          <p:nvPr/>
        </p:nvSpPr>
        <p:spPr>
          <a:xfrm>
            <a:off x="3428999" y="3559949"/>
            <a:ext cx="5414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diverse set of expertise on issues relating to geographic regions, Indian tribes, and the agricultural industry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B727F6-D11C-DC39-9C4F-4A4048008F1A}"/>
              </a:ext>
            </a:extLst>
          </p:cNvPr>
          <p:cNvSpPr txBox="1">
            <a:spLocks/>
          </p:cNvSpPr>
          <p:nvPr/>
        </p:nvSpPr>
        <p:spPr>
          <a:xfrm>
            <a:off x="-73918" y="3157584"/>
            <a:ext cx="3104484" cy="95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  <a:defRPr/>
            </a:pPr>
            <a:r>
              <a:rPr lang="en-US" sz="32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Requirements:</a:t>
            </a:r>
          </a:p>
        </p:txBody>
      </p:sp>
    </p:spTree>
    <p:extLst>
      <p:ext uri="{BB962C8B-B14F-4D97-AF65-F5344CB8AC3E}">
        <p14:creationId xmlns:p14="http://schemas.microsoft.com/office/powerpoint/2010/main" val="22285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3613F-1374-4C05-A960-F17DC0A7F146}"/>
              </a:ext>
            </a:extLst>
          </p:cNvPr>
          <p:cNvSpPr txBox="1"/>
          <p:nvPr/>
        </p:nvSpPr>
        <p:spPr>
          <a:xfrm>
            <a:off x="986118" y="735106"/>
            <a:ext cx="7540322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II. USDA Tribal Barriers Annual Consultation</a:t>
            </a:r>
          </a:p>
        </p:txBody>
      </p:sp>
    </p:spTree>
    <p:extLst>
      <p:ext uri="{BB962C8B-B14F-4D97-AF65-F5344CB8AC3E}">
        <p14:creationId xmlns:p14="http://schemas.microsoft.com/office/powerpoint/2010/main" val="19134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79501-FEF6-40B1-84CA-84297ADA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0" y="815455"/>
            <a:ext cx="2878741" cy="9561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Tribal </a:t>
            </a:r>
            <a:b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47EDA-E6D3-37FD-94F5-90F6D7022686}"/>
              </a:ext>
            </a:extLst>
          </p:cNvPr>
          <p:cNvSpPr txBox="1"/>
          <p:nvPr/>
        </p:nvSpPr>
        <p:spPr>
          <a:xfrm>
            <a:off x="2990185" y="161926"/>
            <a:ext cx="6077615" cy="5310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Regulatory/Administrative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Tribal land definitions/eligibility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Tribal government and entity definitions/eligibility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of indigenous plants and animals 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language availability 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Statutory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requirements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 tribes to work through states </a:t>
            </a:r>
          </a:p>
        </p:txBody>
      </p:sp>
    </p:spTree>
    <p:extLst>
      <p:ext uri="{BB962C8B-B14F-4D97-AF65-F5344CB8AC3E}">
        <p14:creationId xmlns:p14="http://schemas.microsoft.com/office/powerpoint/2010/main" val="19811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3613F-1374-4C05-A960-F17DC0A7F146}"/>
              </a:ext>
            </a:extLst>
          </p:cNvPr>
          <p:cNvSpPr txBox="1"/>
          <p:nvPr/>
        </p:nvSpPr>
        <p:spPr>
          <a:xfrm>
            <a:off x="986118" y="735106"/>
            <a:ext cx="7540322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Federal Policy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n-US" sz="48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Tribal Agriculture</a:t>
            </a:r>
            <a:endParaRPr kumimoji="0" lang="en-US" sz="4800" b="1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8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3613F-1374-4C05-A960-F17DC0A7F146}"/>
              </a:ext>
            </a:extLst>
          </p:cNvPr>
          <p:cNvSpPr txBox="1"/>
          <p:nvPr/>
        </p:nvSpPr>
        <p:spPr>
          <a:xfrm>
            <a:off x="986118" y="735106"/>
            <a:ext cx="7540322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Federal Policies of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Land Loss</a:t>
            </a:r>
          </a:p>
        </p:txBody>
      </p:sp>
    </p:spTree>
    <p:extLst>
      <p:ext uri="{BB962C8B-B14F-4D97-AF65-F5344CB8AC3E}">
        <p14:creationId xmlns:p14="http://schemas.microsoft.com/office/powerpoint/2010/main" val="2072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F60BB-E018-F847-98D7-AAF8D1E96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93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">
        <p:fade/>
      </p:transition>
    </mc:Choice>
    <mc:Fallback xmlns="">
      <p:transition spd="med" advClick="0" advTm="5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16859</TotalTime>
  <Words>840</Words>
  <Application>Microsoft Office PowerPoint</Application>
  <PresentationFormat>On-screen Show (4:3)</PresentationFormat>
  <Paragraphs>117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Garamond</vt:lpstr>
      <vt:lpstr>Times New Roman</vt:lpstr>
      <vt:lpstr>Office Theme</vt:lpstr>
      <vt:lpstr>  </vt:lpstr>
      <vt:lpstr>PowerPoint Presentation</vt:lpstr>
      <vt:lpstr>Appointed By:</vt:lpstr>
      <vt:lpstr>Nominators:</vt:lpstr>
      <vt:lpstr>PowerPoint Presentation</vt:lpstr>
      <vt:lpstr>Tribal  Barriers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Eras of  Federal  Indian Policy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Cuny</dc:creator>
  <cp:lastModifiedBy>Cabrera, Rosalie - MRP-APHIS</cp:lastModifiedBy>
  <cp:revision>49</cp:revision>
  <dcterms:created xsi:type="dcterms:W3CDTF">2018-06-05T21:36:46Z</dcterms:created>
  <dcterms:modified xsi:type="dcterms:W3CDTF">2023-04-28T14:27:03Z</dcterms:modified>
</cp:coreProperties>
</file>