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1"/>
  </p:sldMasterIdLst>
  <p:notesMasterIdLst>
    <p:notesMasterId r:id="rId30"/>
  </p:notesMasterIdLst>
  <p:sldIdLst>
    <p:sldId id="320" r:id="rId2"/>
    <p:sldId id="257" r:id="rId3"/>
    <p:sldId id="279" r:id="rId4"/>
    <p:sldId id="280" r:id="rId5"/>
    <p:sldId id="281" r:id="rId6"/>
    <p:sldId id="303" r:id="rId7"/>
    <p:sldId id="302" r:id="rId8"/>
    <p:sldId id="284" r:id="rId9"/>
    <p:sldId id="282" r:id="rId10"/>
    <p:sldId id="314" r:id="rId11"/>
    <p:sldId id="317" r:id="rId12"/>
    <p:sldId id="318" r:id="rId13"/>
    <p:sldId id="319" r:id="rId14"/>
    <p:sldId id="315" r:id="rId15"/>
    <p:sldId id="316" r:id="rId16"/>
    <p:sldId id="285" r:id="rId17"/>
    <p:sldId id="287" r:id="rId18"/>
    <p:sldId id="294" r:id="rId19"/>
    <p:sldId id="295" r:id="rId20"/>
    <p:sldId id="297" r:id="rId21"/>
    <p:sldId id="298" r:id="rId22"/>
    <p:sldId id="299" r:id="rId23"/>
    <p:sldId id="301" r:id="rId24"/>
    <p:sldId id="300" r:id="rId25"/>
    <p:sldId id="313" r:id="rId26"/>
    <p:sldId id="309" r:id="rId27"/>
    <p:sldId id="260" r:id="rId28"/>
    <p:sldId id="310" r:id="rId29"/>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034A90"/>
    <a:srgbClr val="FDFBF6"/>
    <a:srgbClr val="AAC4E9"/>
    <a:srgbClr val="F5CDCE"/>
    <a:srgbClr val="DF8C8C"/>
    <a:srgbClr val="D4D593"/>
    <a:srgbClr val="E6F0FE"/>
    <a:srgbClr val="CDBE8A"/>
    <a:srgbClr val="F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05430C-7AD8-8830-5A14-15BD66CF52EA}" v="1" dt="2023-09-30T22:29:30.624"/>
    <p1510:client id="{93A7BEBB-C355-4865-9CD4-A910E9017045}" v="100" dt="2023-09-30T23:36:44.111"/>
    <p1510:client id="{B23D71F7-A485-6025-C9ED-60BACA81801E}" v="42" dt="2023-09-30T22:03:55.809"/>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9" autoAdjust="0"/>
    <p:restoredTop sz="86368" autoAdjust="0"/>
  </p:normalViewPr>
  <p:slideViewPr>
    <p:cSldViewPr snapToGrid="0">
      <p:cViewPr varScale="1">
        <p:scale>
          <a:sx n="53" d="100"/>
          <a:sy n="53" d="100"/>
        </p:scale>
        <p:origin x="84" y="1482"/>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outlineViewPr>
    <p:cViewPr>
      <p:scale>
        <a:sx n="33" d="100"/>
        <a:sy n="33" d="100"/>
      </p:scale>
      <p:origin x="0" y="-76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D. Lodge" clId="Web-{723BB7A1-13BC-4A95-952F-3A35504B41AD}"/>
    <pc:docChg chg="modSld">
      <pc:chgData name="Rebecca D. Lodge" userId="" providerId="" clId="Web-{723BB7A1-13BC-4A95-952F-3A35504B41AD}" dt="2023-09-29T17:01:34.854" v="7" actId="1076"/>
      <pc:docMkLst>
        <pc:docMk/>
      </pc:docMkLst>
      <pc:sldChg chg="modSp">
        <pc:chgData name="Rebecca D. Lodge" userId="" providerId="" clId="Web-{723BB7A1-13BC-4A95-952F-3A35504B41AD}" dt="2023-09-29T17:01:34.854" v="7" actId="1076"/>
        <pc:sldMkLst>
          <pc:docMk/>
          <pc:sldMk cId="2131568492" sldId="278"/>
        </pc:sldMkLst>
        <pc:spChg chg="mod">
          <ac:chgData name="Rebecca D. Lodge" userId="" providerId="" clId="Web-{723BB7A1-13BC-4A95-952F-3A35504B41AD}" dt="2023-09-29T17:01:29.026" v="6" actId="1076"/>
          <ac:spMkLst>
            <pc:docMk/>
            <pc:sldMk cId="2131568492" sldId="278"/>
            <ac:spMk id="2" creationId="{516860D9-9D47-C0BB-B2B4-4B6F2B36CFCC}"/>
          </ac:spMkLst>
        </pc:spChg>
        <pc:spChg chg="mod">
          <ac:chgData name="Rebecca D. Lodge" userId="" providerId="" clId="Web-{723BB7A1-13BC-4A95-952F-3A35504B41AD}" dt="2023-09-29T17:01:34.854" v="7" actId="1076"/>
          <ac:spMkLst>
            <pc:docMk/>
            <pc:sldMk cId="2131568492" sldId="278"/>
            <ac:spMk id="6" creationId="{8039D5BE-B569-929B-AD86-BAD8ADB231CD}"/>
          </ac:spMkLst>
        </pc:spChg>
      </pc:sldChg>
    </pc:docChg>
  </pc:docChgLst>
  <pc:docChgLst>
    <pc:chgData name="Owens, Rashida (CTR) - OO, DC" userId="e9cf5b1f-673b-4881-9aab-895e39b459ca" providerId="ADAL" clId="{6467644B-2B6E-4CC8-AADD-A8327F286083}"/>
    <pc:docChg chg="undo custSel addSld delSld modSld sldOrd">
      <pc:chgData name="Owens, Rashida (CTR) - OO, DC" userId="e9cf5b1f-673b-4881-9aab-895e39b459ca" providerId="ADAL" clId="{6467644B-2B6E-4CC8-AADD-A8327F286083}" dt="2023-09-27T13:55:19.799" v="2634" actId="478"/>
      <pc:docMkLst>
        <pc:docMk/>
      </pc:docMkLst>
      <pc:sldChg chg="modSp del">
        <pc:chgData name="Owens, Rashida (CTR) - OO, DC" userId="e9cf5b1f-673b-4881-9aab-895e39b459ca" providerId="ADAL" clId="{6467644B-2B6E-4CC8-AADD-A8327F286083}" dt="2023-09-25T15:24:09.994" v="1722" actId="2696"/>
        <pc:sldMkLst>
          <pc:docMk/>
          <pc:sldMk cId="1840736578" sldId="269"/>
        </pc:sldMkLst>
        <pc:graphicFrameChg chg="mod">
          <ac:chgData name="Owens, Rashida (CTR) - OO, DC" userId="e9cf5b1f-673b-4881-9aab-895e39b459ca" providerId="ADAL" clId="{6467644B-2B6E-4CC8-AADD-A8327F286083}" dt="2023-09-18T16:24:51.856" v="403" actId="962"/>
          <ac:graphicFrameMkLst>
            <pc:docMk/>
            <pc:sldMk cId="1840736578" sldId="269"/>
            <ac:graphicFrameMk id="6" creationId="{00000000-0000-0000-0000-000000000000}"/>
          </ac:graphicFrameMkLst>
        </pc:graphicFrameChg>
      </pc:sldChg>
      <pc:sldChg chg="modSp mod">
        <pc:chgData name="Owens, Rashida (CTR) - OO, DC" userId="e9cf5b1f-673b-4881-9aab-895e39b459ca" providerId="ADAL" clId="{6467644B-2B6E-4CC8-AADD-A8327F286083}" dt="2023-09-18T16:22:46.110" v="210" actId="962"/>
        <pc:sldMkLst>
          <pc:docMk/>
          <pc:sldMk cId="2131568492" sldId="278"/>
        </pc:sldMkLst>
        <pc:spChg chg="mod">
          <ac:chgData name="Owens, Rashida (CTR) - OO, DC" userId="e9cf5b1f-673b-4881-9aab-895e39b459ca" providerId="ADAL" clId="{6467644B-2B6E-4CC8-AADD-A8327F286083}" dt="2023-09-18T16:19:35.176" v="86" actId="122"/>
          <ac:spMkLst>
            <pc:docMk/>
            <pc:sldMk cId="2131568492" sldId="278"/>
            <ac:spMk id="2" creationId="{516860D9-9D47-C0BB-B2B4-4B6F2B36CFCC}"/>
          </ac:spMkLst>
        </pc:spChg>
        <pc:picChg chg="mod">
          <ac:chgData name="Owens, Rashida (CTR) - OO, DC" userId="e9cf5b1f-673b-4881-9aab-895e39b459ca" providerId="ADAL" clId="{6467644B-2B6E-4CC8-AADD-A8327F286083}" dt="2023-09-18T16:22:46.110" v="210" actId="962"/>
          <ac:picMkLst>
            <pc:docMk/>
            <pc:sldMk cId="2131568492" sldId="278"/>
            <ac:picMk id="4" creationId="{397DFFBF-A4A9-0133-4387-10B2C6DB99DE}"/>
          </ac:picMkLst>
        </pc:picChg>
      </pc:sldChg>
      <pc:sldChg chg="modSp mod">
        <pc:chgData name="Owens, Rashida (CTR) - OO, DC" userId="e9cf5b1f-673b-4881-9aab-895e39b459ca" providerId="ADAL" clId="{6467644B-2B6E-4CC8-AADD-A8327F286083}" dt="2023-09-18T16:24:15.601" v="269" actId="962"/>
        <pc:sldMkLst>
          <pc:docMk/>
          <pc:sldMk cId="3855531800" sldId="279"/>
        </pc:sldMkLst>
        <pc:picChg chg="mod">
          <ac:chgData name="Owens, Rashida (CTR) - OO, DC" userId="e9cf5b1f-673b-4881-9aab-895e39b459ca" providerId="ADAL" clId="{6467644B-2B6E-4CC8-AADD-A8327F286083}" dt="2023-09-18T16:24:15.601" v="269" actId="962"/>
          <ac:picMkLst>
            <pc:docMk/>
            <pc:sldMk cId="3855531800" sldId="279"/>
            <ac:picMk id="3" creationId="{7ED26F7A-023A-1F99-E2CB-5EDDC0E6743D}"/>
          </ac:picMkLst>
        </pc:picChg>
        <pc:picChg chg="mod">
          <ac:chgData name="Owens, Rashida (CTR) - OO, DC" userId="e9cf5b1f-673b-4881-9aab-895e39b459ca" providerId="ADAL" clId="{6467644B-2B6E-4CC8-AADD-A8327F286083}" dt="2023-09-18T16:23:33.673" v="211" actId="962"/>
          <ac:picMkLst>
            <pc:docMk/>
            <pc:sldMk cId="3855531800" sldId="279"/>
            <ac:picMk id="5" creationId="{F31312CE-32C2-27DD-63A9-01846A740A50}"/>
          </ac:picMkLst>
        </pc:picChg>
      </pc:sldChg>
      <pc:sldChg chg="modSp">
        <pc:chgData name="Owens, Rashida (CTR) - OO, DC" userId="e9cf5b1f-673b-4881-9aab-895e39b459ca" providerId="ADAL" clId="{6467644B-2B6E-4CC8-AADD-A8327F286083}" dt="2023-09-18T17:05:04.759" v="1717" actId="20577"/>
        <pc:sldMkLst>
          <pc:docMk/>
          <pc:sldMk cId="979622006" sldId="280"/>
        </pc:sldMkLst>
        <pc:graphicFrameChg chg="mod">
          <ac:chgData name="Owens, Rashida (CTR) - OO, DC" userId="e9cf5b1f-673b-4881-9aab-895e39b459ca" providerId="ADAL" clId="{6467644B-2B6E-4CC8-AADD-A8327F286083}" dt="2023-09-18T17:05:04.759" v="1717" actId="20577"/>
          <ac:graphicFrameMkLst>
            <pc:docMk/>
            <pc:sldMk cId="979622006" sldId="280"/>
            <ac:graphicFrameMk id="154" creationId="{6BE37F77-9E45-2242-2DCD-6C7E690FFEF5}"/>
          </ac:graphicFrameMkLst>
        </pc:graphicFrameChg>
      </pc:sldChg>
      <pc:sldChg chg="del">
        <pc:chgData name="Owens, Rashida (CTR) - OO, DC" userId="e9cf5b1f-673b-4881-9aab-895e39b459ca" providerId="ADAL" clId="{6467644B-2B6E-4CC8-AADD-A8327F286083}" dt="2023-09-18T16:16:13.536" v="2" actId="2696"/>
        <pc:sldMkLst>
          <pc:docMk/>
          <pc:sldMk cId="2903841477" sldId="283"/>
        </pc:sldMkLst>
      </pc:sldChg>
      <pc:sldChg chg="modSp">
        <pc:chgData name="Owens, Rashida (CTR) - OO, DC" userId="e9cf5b1f-673b-4881-9aab-895e39b459ca" providerId="ADAL" clId="{6467644B-2B6E-4CC8-AADD-A8327F286083}" dt="2023-09-18T16:27:22.239" v="1206" actId="962"/>
        <pc:sldMkLst>
          <pc:docMk/>
          <pc:sldMk cId="2886474736" sldId="284"/>
        </pc:sldMkLst>
        <pc:graphicFrameChg chg="mod">
          <ac:chgData name="Owens, Rashida (CTR) - OO, DC" userId="e9cf5b1f-673b-4881-9aab-895e39b459ca" providerId="ADAL" clId="{6467644B-2B6E-4CC8-AADD-A8327F286083}" dt="2023-09-18T16:27:22.239" v="1206" actId="962"/>
          <ac:graphicFrameMkLst>
            <pc:docMk/>
            <pc:sldMk cId="2886474736" sldId="284"/>
            <ac:graphicFrameMk id="54" creationId="{81603229-5187-2061-00EE-9CFDE619A4B5}"/>
          </ac:graphicFrameMkLst>
        </pc:graphicFrameChg>
      </pc:sldChg>
      <pc:sldChg chg="ord">
        <pc:chgData name="Owens, Rashida (CTR) - OO, DC" userId="e9cf5b1f-673b-4881-9aab-895e39b459ca" providerId="ADAL" clId="{6467644B-2B6E-4CC8-AADD-A8327F286083}" dt="2023-09-18T16:15:56.295" v="1"/>
        <pc:sldMkLst>
          <pc:docMk/>
          <pc:sldMk cId="2011930182" sldId="285"/>
        </pc:sldMkLst>
      </pc:sldChg>
      <pc:sldChg chg="modSp mod">
        <pc:chgData name="Owens, Rashida (CTR) - OO, DC" userId="e9cf5b1f-673b-4881-9aab-895e39b459ca" providerId="ADAL" clId="{6467644B-2B6E-4CC8-AADD-A8327F286083}" dt="2023-09-18T16:29:17.385" v="1646" actId="962"/>
        <pc:sldMkLst>
          <pc:docMk/>
          <pc:sldMk cId="4198078994" sldId="313"/>
        </pc:sldMkLst>
        <pc:spChg chg="mod">
          <ac:chgData name="Owens, Rashida (CTR) - OO, DC" userId="e9cf5b1f-673b-4881-9aab-895e39b459ca" providerId="ADAL" clId="{6467644B-2B6E-4CC8-AADD-A8327F286083}" dt="2023-09-18T16:17:58.293" v="6" actId="20577"/>
          <ac:spMkLst>
            <pc:docMk/>
            <pc:sldMk cId="4198078994" sldId="313"/>
            <ac:spMk id="2" creationId="{8934E211-6D71-663C-262C-40204F483401}"/>
          </ac:spMkLst>
        </pc:spChg>
        <pc:graphicFrameChg chg="mod">
          <ac:chgData name="Owens, Rashida (CTR) - OO, DC" userId="e9cf5b1f-673b-4881-9aab-895e39b459ca" providerId="ADAL" clId="{6467644B-2B6E-4CC8-AADD-A8327F286083}" dt="2023-09-18T16:29:17.385" v="1646" actId="962"/>
          <ac:graphicFrameMkLst>
            <pc:docMk/>
            <pc:sldMk cId="4198078994" sldId="313"/>
            <ac:graphicFrameMk id="8" creationId="{65515DC6-CFCF-2627-703A-2D768F9A4C40}"/>
          </ac:graphicFrameMkLst>
        </pc:graphicFrameChg>
      </pc:sldChg>
      <pc:sldChg chg="modSp mod">
        <pc:chgData name="Owens, Rashida (CTR) - OO, DC" userId="e9cf5b1f-673b-4881-9aab-895e39b459ca" providerId="ADAL" clId="{6467644B-2B6E-4CC8-AADD-A8327F286083}" dt="2023-09-18T16:27:50.916" v="1318" actId="962"/>
        <pc:sldMkLst>
          <pc:docMk/>
          <pc:sldMk cId="2518887899" sldId="314"/>
        </pc:sldMkLst>
        <pc:spChg chg="mod">
          <ac:chgData name="Owens, Rashida (CTR) - OO, DC" userId="e9cf5b1f-673b-4881-9aab-895e39b459ca" providerId="ADAL" clId="{6467644B-2B6E-4CC8-AADD-A8327F286083}" dt="2023-09-18T16:16:57.692" v="5" actId="122"/>
          <ac:spMkLst>
            <pc:docMk/>
            <pc:sldMk cId="2518887899" sldId="314"/>
            <ac:spMk id="6" creationId="{3DA7F864-8857-6B77-E9CC-75E2EE6374DB}"/>
          </ac:spMkLst>
        </pc:spChg>
        <pc:graphicFrameChg chg="mod">
          <ac:chgData name="Owens, Rashida (CTR) - OO, DC" userId="e9cf5b1f-673b-4881-9aab-895e39b459ca" providerId="ADAL" clId="{6467644B-2B6E-4CC8-AADD-A8327F286083}" dt="2023-09-18T16:27:50.916" v="1318" actId="962"/>
          <ac:graphicFrameMkLst>
            <pc:docMk/>
            <pc:sldMk cId="2518887899" sldId="314"/>
            <ac:graphicFrameMk id="9" creationId="{1BE24B95-F283-D810-63CC-5F5A9D4A9DA7}"/>
          </ac:graphicFrameMkLst>
        </pc:graphicFrameChg>
      </pc:sldChg>
      <pc:sldChg chg="addSp delSp modSp mod">
        <pc:chgData name="Owens, Rashida (CTR) - OO, DC" userId="e9cf5b1f-673b-4881-9aab-895e39b459ca" providerId="ADAL" clId="{6467644B-2B6E-4CC8-AADD-A8327F286083}" dt="2023-09-27T13:49:48.362" v="2227" actId="26606"/>
        <pc:sldMkLst>
          <pc:docMk/>
          <pc:sldMk cId="2713114906" sldId="315"/>
        </pc:sldMkLst>
        <pc:spChg chg="mod">
          <ac:chgData name="Owens, Rashida (CTR) - OO, DC" userId="e9cf5b1f-673b-4881-9aab-895e39b459ca" providerId="ADAL" clId="{6467644B-2B6E-4CC8-AADD-A8327F286083}" dt="2023-09-27T13:49:48.362" v="2227" actId="26606"/>
          <ac:spMkLst>
            <pc:docMk/>
            <pc:sldMk cId="2713114906" sldId="315"/>
            <ac:spMk id="2" creationId="{31DFEF4A-1208-DEDB-46A8-03AB95FD4C6B}"/>
          </ac:spMkLst>
        </pc:spChg>
        <pc:spChg chg="del">
          <ac:chgData name="Owens, Rashida (CTR) - OO, DC" userId="e9cf5b1f-673b-4881-9aab-895e39b459ca" providerId="ADAL" clId="{6467644B-2B6E-4CC8-AADD-A8327F286083}" dt="2023-09-27T13:49:48.362" v="2227" actId="26606"/>
          <ac:spMkLst>
            <pc:docMk/>
            <pc:sldMk cId="2713114906" sldId="315"/>
            <ac:spMk id="17" creationId="{DD07C90B-B81A-473B-8919-CA924E61FFCF}"/>
          </ac:spMkLst>
        </pc:spChg>
        <pc:spChg chg="del">
          <ac:chgData name="Owens, Rashida (CTR) - OO, DC" userId="e9cf5b1f-673b-4881-9aab-895e39b459ca" providerId="ADAL" clId="{6467644B-2B6E-4CC8-AADD-A8327F286083}" dt="2023-09-27T13:49:48.362" v="2227" actId="26606"/>
          <ac:spMkLst>
            <pc:docMk/>
            <pc:sldMk cId="2713114906" sldId="315"/>
            <ac:spMk id="18" creationId="{A6B16355-27FB-445B-B646-02AB73637459}"/>
          </ac:spMkLst>
        </pc:spChg>
        <pc:spChg chg="del">
          <ac:chgData name="Owens, Rashida (CTR) - OO, DC" userId="e9cf5b1f-673b-4881-9aab-895e39b459ca" providerId="ADAL" clId="{6467644B-2B6E-4CC8-AADD-A8327F286083}" dt="2023-09-27T13:49:48.362" v="2227" actId="26606"/>
          <ac:spMkLst>
            <pc:docMk/>
            <pc:sldMk cId="2713114906" sldId="315"/>
            <ac:spMk id="20" creationId="{6B3BF2E5-C3AB-441F-A430-491119C56D26}"/>
          </ac:spMkLst>
        </pc:spChg>
        <pc:spChg chg="add">
          <ac:chgData name="Owens, Rashida (CTR) - OO, DC" userId="e9cf5b1f-673b-4881-9aab-895e39b459ca" providerId="ADAL" clId="{6467644B-2B6E-4CC8-AADD-A8327F286083}" dt="2023-09-27T13:49:48.362" v="2227" actId="26606"/>
          <ac:spMkLst>
            <pc:docMk/>
            <pc:sldMk cId="2713114906" sldId="315"/>
            <ac:spMk id="26" creationId="{FB5993E2-C02B-4335-ABA5-D8EC465551E3}"/>
          </ac:spMkLst>
        </pc:spChg>
        <pc:spChg chg="add">
          <ac:chgData name="Owens, Rashida (CTR) - OO, DC" userId="e9cf5b1f-673b-4881-9aab-895e39b459ca" providerId="ADAL" clId="{6467644B-2B6E-4CC8-AADD-A8327F286083}" dt="2023-09-27T13:49:48.362" v="2227" actId="26606"/>
          <ac:spMkLst>
            <pc:docMk/>
            <pc:sldMk cId="2713114906" sldId="315"/>
            <ac:spMk id="28" creationId="{C0B801A2-5622-4BE8-9AD2-C337A2CD0022}"/>
          </ac:spMkLst>
        </pc:spChg>
        <pc:spChg chg="add">
          <ac:chgData name="Owens, Rashida (CTR) - OO, DC" userId="e9cf5b1f-673b-4881-9aab-895e39b459ca" providerId="ADAL" clId="{6467644B-2B6E-4CC8-AADD-A8327F286083}" dt="2023-09-27T13:49:48.362" v="2227" actId="26606"/>
          <ac:spMkLst>
            <pc:docMk/>
            <pc:sldMk cId="2713114906" sldId="315"/>
            <ac:spMk id="30" creationId="{B7AF614F-5BC3-4086-99F5-B87C5847A071}"/>
          </ac:spMkLst>
        </pc:spChg>
        <pc:graphicFrameChg chg="mod modGraphic">
          <ac:chgData name="Owens, Rashida (CTR) - OO, DC" userId="e9cf5b1f-673b-4881-9aab-895e39b459ca" providerId="ADAL" clId="{6467644B-2B6E-4CC8-AADD-A8327F286083}" dt="2023-09-27T13:49:48.362" v="2227" actId="26606"/>
          <ac:graphicFrameMkLst>
            <pc:docMk/>
            <pc:sldMk cId="2713114906" sldId="315"/>
            <ac:graphicFrameMk id="21" creationId="{7A49E380-B826-722D-2AB1-9FD5D0DE214C}"/>
          </ac:graphicFrameMkLst>
        </pc:graphicFrameChg>
        <pc:cxnChg chg="del">
          <ac:chgData name="Owens, Rashida (CTR) - OO, DC" userId="e9cf5b1f-673b-4881-9aab-895e39b459ca" providerId="ADAL" clId="{6467644B-2B6E-4CC8-AADD-A8327F286083}" dt="2023-09-27T13:49:48.362" v="2227" actId="26606"/>
          <ac:cxnSpMkLst>
            <pc:docMk/>
            <pc:sldMk cId="2713114906" sldId="315"/>
            <ac:cxnSpMk id="19" creationId="{06DA680F-F6AC-453E-A8BF-C5BDED2851DE}"/>
          </ac:cxnSpMkLst>
        </pc:cxnChg>
      </pc:sldChg>
      <pc:sldChg chg="addSp delSp modSp mod setBg addAnim setClrOvrMap">
        <pc:chgData name="Owens, Rashida (CTR) - OO, DC" userId="e9cf5b1f-673b-4881-9aab-895e39b459ca" providerId="ADAL" clId="{6467644B-2B6E-4CC8-AADD-A8327F286083}" dt="2023-09-27T13:45:42.676" v="2088" actId="26606"/>
        <pc:sldMkLst>
          <pc:docMk/>
          <pc:sldMk cId="2278698306" sldId="316"/>
        </pc:sldMkLst>
        <pc:spChg chg="mod">
          <ac:chgData name="Owens, Rashida (CTR) - OO, DC" userId="e9cf5b1f-673b-4881-9aab-895e39b459ca" providerId="ADAL" clId="{6467644B-2B6E-4CC8-AADD-A8327F286083}" dt="2023-09-27T13:45:42.676" v="2088" actId="26606"/>
          <ac:spMkLst>
            <pc:docMk/>
            <pc:sldMk cId="2278698306" sldId="316"/>
            <ac:spMk id="2" creationId="{757D2FAB-8AD6-9D59-EFEC-5FEBE7C5111E}"/>
          </ac:spMkLst>
        </pc:spChg>
        <pc:spChg chg="mod">
          <ac:chgData name="Owens, Rashida (CTR) - OO, DC" userId="e9cf5b1f-673b-4881-9aab-895e39b459ca" providerId="ADAL" clId="{6467644B-2B6E-4CC8-AADD-A8327F286083}" dt="2023-09-27T13:45:42.676" v="2088" actId="26606"/>
          <ac:spMkLst>
            <pc:docMk/>
            <pc:sldMk cId="2278698306" sldId="316"/>
            <ac:spMk id="3" creationId="{4E5AD9D4-F056-C8CD-0556-AFDC5AFE9F16}"/>
          </ac:spMkLst>
        </pc:spChg>
        <pc:spChg chg="del mod">
          <ac:chgData name="Owens, Rashida (CTR) - OO, DC" userId="e9cf5b1f-673b-4881-9aab-895e39b459ca" providerId="ADAL" clId="{6467644B-2B6E-4CC8-AADD-A8327F286083}" dt="2023-09-18T16:21:48.916" v="89" actId="478"/>
          <ac:spMkLst>
            <pc:docMk/>
            <pc:sldMk cId="2278698306" sldId="316"/>
            <ac:spMk id="4" creationId="{3ED34BED-4409-4451-68E0-2FA3BD6E3366}"/>
          </ac:spMkLst>
        </pc:spChg>
        <pc:spChg chg="del mod ord">
          <ac:chgData name="Owens, Rashida (CTR) - OO, DC" userId="e9cf5b1f-673b-4881-9aab-895e39b459ca" providerId="ADAL" clId="{6467644B-2B6E-4CC8-AADD-A8327F286083}" dt="2023-09-18T16:21:53.747" v="90" actId="478"/>
          <ac:spMkLst>
            <pc:docMk/>
            <pc:sldMk cId="2278698306" sldId="316"/>
            <ac:spMk id="5" creationId="{139941E9-1A85-1921-EB94-FD0F05A4C81E}"/>
          </ac:spMkLst>
        </pc:spChg>
        <pc:spChg chg="del">
          <ac:chgData name="Owens, Rashida (CTR) - OO, DC" userId="e9cf5b1f-673b-4881-9aab-895e39b459ca" providerId="ADAL" clId="{6467644B-2B6E-4CC8-AADD-A8327F286083}" dt="2023-09-18T16:21:38.505" v="87" actId="26606"/>
          <ac:spMkLst>
            <pc:docMk/>
            <pc:sldMk cId="2278698306" sldId="316"/>
            <ac:spMk id="13" creationId="{25C8D2C1-DA83-420D-9635-D52CE066B5DA}"/>
          </ac:spMkLst>
        </pc:spChg>
        <pc:spChg chg="del">
          <ac:chgData name="Owens, Rashida (CTR) - OO, DC" userId="e9cf5b1f-673b-4881-9aab-895e39b459ca" providerId="ADAL" clId="{6467644B-2B6E-4CC8-AADD-A8327F286083}" dt="2023-09-18T16:21:38.505" v="87" actId="26606"/>
          <ac:spMkLst>
            <pc:docMk/>
            <pc:sldMk cId="2278698306" sldId="316"/>
            <ac:spMk id="15" creationId="{434F74C9-6A0B-409E-AD1C-45B58BE91BB8}"/>
          </ac:spMkLst>
        </pc:spChg>
        <pc:spChg chg="del">
          <ac:chgData name="Owens, Rashida (CTR) - OO, DC" userId="e9cf5b1f-673b-4881-9aab-895e39b459ca" providerId="ADAL" clId="{6467644B-2B6E-4CC8-AADD-A8327F286083}" dt="2023-09-18T16:21:38.505" v="87" actId="26606"/>
          <ac:spMkLst>
            <pc:docMk/>
            <pc:sldMk cId="2278698306" sldId="316"/>
            <ac:spMk id="19" creationId="{90AA6468-80AC-4DDF-9CFB-C7A9507E203F}"/>
          </ac:spMkLst>
        </pc:spChg>
        <pc:spChg chg="del">
          <ac:chgData name="Owens, Rashida (CTR) - OO, DC" userId="e9cf5b1f-673b-4881-9aab-895e39b459ca" providerId="ADAL" clId="{6467644B-2B6E-4CC8-AADD-A8327F286083}" dt="2023-09-18T16:21:38.505" v="87" actId="26606"/>
          <ac:spMkLst>
            <pc:docMk/>
            <pc:sldMk cId="2278698306" sldId="316"/>
            <ac:spMk id="21" creationId="{4AB900CC-5074-4746-A1A4-AF640455BD43}"/>
          </ac:spMkLst>
        </pc:spChg>
        <pc:spChg chg="add del">
          <ac:chgData name="Owens, Rashida (CTR) - OO, DC" userId="e9cf5b1f-673b-4881-9aab-895e39b459ca" providerId="ADAL" clId="{6467644B-2B6E-4CC8-AADD-A8327F286083}" dt="2023-09-25T15:16:15.407" v="1720" actId="26606"/>
          <ac:spMkLst>
            <pc:docMk/>
            <pc:sldMk cId="2278698306" sldId="316"/>
            <ac:spMk id="26" creationId="{25C8D2C1-DA83-420D-9635-D52CE066B5DA}"/>
          </ac:spMkLst>
        </pc:spChg>
        <pc:spChg chg="add del">
          <ac:chgData name="Owens, Rashida (CTR) - OO, DC" userId="e9cf5b1f-673b-4881-9aab-895e39b459ca" providerId="ADAL" clId="{6467644B-2B6E-4CC8-AADD-A8327F286083}" dt="2023-09-25T15:16:15.407" v="1720" actId="26606"/>
          <ac:spMkLst>
            <pc:docMk/>
            <pc:sldMk cId="2278698306" sldId="316"/>
            <ac:spMk id="28" creationId="{434F74C9-6A0B-409E-AD1C-45B58BE91BB8}"/>
          </ac:spMkLst>
        </pc:spChg>
        <pc:spChg chg="add del">
          <ac:chgData name="Owens, Rashida (CTR) - OO, DC" userId="e9cf5b1f-673b-4881-9aab-895e39b459ca" providerId="ADAL" clId="{6467644B-2B6E-4CC8-AADD-A8327F286083}" dt="2023-09-25T15:16:15.407" v="1720" actId="26606"/>
          <ac:spMkLst>
            <pc:docMk/>
            <pc:sldMk cId="2278698306" sldId="316"/>
            <ac:spMk id="34" creationId="{C4E89C94-E462-4566-A15A-32835FD68BCD}"/>
          </ac:spMkLst>
        </pc:spChg>
        <pc:spChg chg="add del">
          <ac:chgData name="Owens, Rashida (CTR) - OO, DC" userId="e9cf5b1f-673b-4881-9aab-895e39b459ca" providerId="ADAL" clId="{6467644B-2B6E-4CC8-AADD-A8327F286083}" dt="2023-09-25T15:16:15.407" v="1720" actId="26606"/>
          <ac:spMkLst>
            <pc:docMk/>
            <pc:sldMk cId="2278698306" sldId="316"/>
            <ac:spMk id="36" creationId="{E25F4A20-71FB-4A26-92E2-89DED49264CA}"/>
          </ac:spMkLst>
        </pc:spChg>
        <pc:spChg chg="add del">
          <ac:chgData name="Owens, Rashida (CTR) - OO, DC" userId="e9cf5b1f-673b-4881-9aab-895e39b459ca" providerId="ADAL" clId="{6467644B-2B6E-4CC8-AADD-A8327F286083}" dt="2023-09-25T15:16:15.389" v="1719" actId="26606"/>
          <ac:spMkLst>
            <pc:docMk/>
            <pc:sldMk cId="2278698306" sldId="316"/>
            <ac:spMk id="41" creationId="{25C8D2C1-DA83-420D-9635-D52CE066B5DA}"/>
          </ac:spMkLst>
        </pc:spChg>
        <pc:spChg chg="add del">
          <ac:chgData name="Owens, Rashida (CTR) - OO, DC" userId="e9cf5b1f-673b-4881-9aab-895e39b459ca" providerId="ADAL" clId="{6467644B-2B6E-4CC8-AADD-A8327F286083}" dt="2023-09-25T15:16:15.389" v="1719" actId="26606"/>
          <ac:spMkLst>
            <pc:docMk/>
            <pc:sldMk cId="2278698306" sldId="316"/>
            <ac:spMk id="43" creationId="{434F74C9-6A0B-409E-AD1C-45B58BE91BB8}"/>
          </ac:spMkLst>
        </pc:spChg>
        <pc:spChg chg="add del">
          <ac:chgData name="Owens, Rashida (CTR) - OO, DC" userId="e9cf5b1f-673b-4881-9aab-895e39b459ca" providerId="ADAL" clId="{6467644B-2B6E-4CC8-AADD-A8327F286083}" dt="2023-09-25T15:16:15.389" v="1719" actId="26606"/>
          <ac:spMkLst>
            <pc:docMk/>
            <pc:sldMk cId="2278698306" sldId="316"/>
            <ac:spMk id="47" creationId="{B76D919A-FC3E-4B4E-BAF0-ED6CFB8DC4AE}"/>
          </ac:spMkLst>
        </pc:spChg>
        <pc:spChg chg="add del">
          <ac:chgData name="Owens, Rashida (CTR) - OO, DC" userId="e9cf5b1f-673b-4881-9aab-895e39b459ca" providerId="ADAL" clId="{6467644B-2B6E-4CC8-AADD-A8327F286083}" dt="2023-09-25T15:16:15.389" v="1719" actId="26606"/>
          <ac:spMkLst>
            <pc:docMk/>
            <pc:sldMk cId="2278698306" sldId="316"/>
            <ac:spMk id="49" creationId="{8F66ACBD-1C82-4782-AA7C-05504DD7DE77}"/>
          </ac:spMkLst>
        </pc:spChg>
        <pc:spChg chg="add del">
          <ac:chgData name="Owens, Rashida (CTR) - OO, DC" userId="e9cf5b1f-673b-4881-9aab-895e39b459ca" providerId="ADAL" clId="{6467644B-2B6E-4CC8-AADD-A8327F286083}" dt="2023-09-25T15:16:22.746" v="1721" actId="26606"/>
          <ac:spMkLst>
            <pc:docMk/>
            <pc:sldMk cId="2278698306" sldId="316"/>
            <ac:spMk id="51" creationId="{FBEFFA83-BC6D-4CD2-A2BA-98AD67423BF2}"/>
          </ac:spMkLst>
        </pc:spChg>
        <pc:spChg chg="add del">
          <ac:chgData name="Owens, Rashida (CTR) - OO, DC" userId="e9cf5b1f-673b-4881-9aab-895e39b459ca" providerId="ADAL" clId="{6467644B-2B6E-4CC8-AADD-A8327F286083}" dt="2023-09-25T15:16:22.746" v="1721" actId="26606"/>
          <ac:spMkLst>
            <pc:docMk/>
            <pc:sldMk cId="2278698306" sldId="316"/>
            <ac:spMk id="52" creationId="{25C8D2C1-DA83-420D-9635-D52CE066B5DA}"/>
          </ac:spMkLst>
        </pc:spChg>
        <pc:spChg chg="add del">
          <ac:chgData name="Owens, Rashida (CTR) - OO, DC" userId="e9cf5b1f-673b-4881-9aab-895e39b459ca" providerId="ADAL" clId="{6467644B-2B6E-4CC8-AADD-A8327F286083}" dt="2023-09-25T15:16:22.746" v="1721" actId="26606"/>
          <ac:spMkLst>
            <pc:docMk/>
            <pc:sldMk cId="2278698306" sldId="316"/>
            <ac:spMk id="53" creationId="{AB5696BF-D495-4CAC-AA8A-4EBFF2C32A55}"/>
          </ac:spMkLst>
        </pc:spChg>
        <pc:spChg chg="add del">
          <ac:chgData name="Owens, Rashida (CTR) - OO, DC" userId="e9cf5b1f-673b-4881-9aab-895e39b459ca" providerId="ADAL" clId="{6467644B-2B6E-4CC8-AADD-A8327F286083}" dt="2023-09-25T15:16:22.746" v="1721" actId="26606"/>
          <ac:spMkLst>
            <pc:docMk/>
            <pc:sldMk cId="2278698306" sldId="316"/>
            <ac:spMk id="54" creationId="{434F74C9-6A0B-409E-AD1C-45B58BE91BB8}"/>
          </ac:spMkLst>
        </pc:spChg>
        <pc:spChg chg="add del">
          <ac:chgData name="Owens, Rashida (CTR) - OO, DC" userId="e9cf5b1f-673b-4881-9aab-895e39b459ca" providerId="ADAL" clId="{6467644B-2B6E-4CC8-AADD-A8327F286083}" dt="2023-09-25T15:16:22.746" v="1721" actId="26606"/>
          <ac:spMkLst>
            <pc:docMk/>
            <pc:sldMk cId="2278698306" sldId="316"/>
            <ac:spMk id="56" creationId="{BE268116-E2A7-4F98-8812-192B4975E49B}"/>
          </ac:spMkLst>
        </pc:spChg>
        <pc:spChg chg="add del">
          <ac:chgData name="Owens, Rashida (CTR) - OO, DC" userId="e9cf5b1f-673b-4881-9aab-895e39b459ca" providerId="ADAL" clId="{6467644B-2B6E-4CC8-AADD-A8327F286083}" dt="2023-09-27T13:45:42.676" v="2088" actId="26606"/>
          <ac:spMkLst>
            <pc:docMk/>
            <pc:sldMk cId="2278698306" sldId="316"/>
            <ac:spMk id="62" creationId="{25C8D2C1-DA83-420D-9635-D52CE066B5DA}"/>
          </ac:spMkLst>
        </pc:spChg>
        <pc:spChg chg="add del">
          <ac:chgData name="Owens, Rashida (CTR) - OO, DC" userId="e9cf5b1f-673b-4881-9aab-895e39b459ca" providerId="ADAL" clId="{6467644B-2B6E-4CC8-AADD-A8327F286083}" dt="2023-09-27T13:45:42.676" v="2088" actId="26606"/>
          <ac:spMkLst>
            <pc:docMk/>
            <pc:sldMk cId="2278698306" sldId="316"/>
            <ac:spMk id="64" creationId="{434F74C9-6A0B-409E-AD1C-45B58BE91BB8}"/>
          </ac:spMkLst>
        </pc:spChg>
        <pc:spChg chg="add del">
          <ac:chgData name="Owens, Rashida (CTR) - OO, DC" userId="e9cf5b1f-673b-4881-9aab-895e39b459ca" providerId="ADAL" clId="{6467644B-2B6E-4CC8-AADD-A8327F286083}" dt="2023-09-27T13:45:42.676" v="2088" actId="26606"/>
          <ac:spMkLst>
            <pc:docMk/>
            <pc:sldMk cId="2278698306" sldId="316"/>
            <ac:spMk id="68" creationId="{F452A527-3631-41ED-858D-3777A7D1496A}"/>
          </ac:spMkLst>
        </pc:spChg>
        <pc:spChg chg="add del">
          <ac:chgData name="Owens, Rashida (CTR) - OO, DC" userId="e9cf5b1f-673b-4881-9aab-895e39b459ca" providerId="ADAL" clId="{6467644B-2B6E-4CC8-AADD-A8327F286083}" dt="2023-09-27T13:45:42.676" v="2088" actId="26606"/>
          <ac:spMkLst>
            <pc:docMk/>
            <pc:sldMk cId="2278698306" sldId="316"/>
            <ac:spMk id="72" creationId="{F85B92BC-678C-4E14-97E6-3227DEF86371}"/>
          </ac:spMkLst>
        </pc:spChg>
        <pc:spChg chg="add del">
          <ac:chgData name="Owens, Rashida (CTR) - OO, DC" userId="e9cf5b1f-673b-4881-9aab-895e39b459ca" providerId="ADAL" clId="{6467644B-2B6E-4CC8-AADD-A8327F286083}" dt="2023-09-27T13:45:42.676" v="2088" actId="26606"/>
          <ac:spMkLst>
            <pc:docMk/>
            <pc:sldMk cId="2278698306" sldId="316"/>
            <ac:spMk id="74" creationId="{D2644120-A6B9-4D5C-8A60-E2F4CC220E77}"/>
          </ac:spMkLst>
        </pc:spChg>
        <pc:spChg chg="add">
          <ac:chgData name="Owens, Rashida (CTR) - OO, DC" userId="e9cf5b1f-673b-4881-9aab-895e39b459ca" providerId="ADAL" clId="{6467644B-2B6E-4CC8-AADD-A8327F286083}" dt="2023-09-27T13:45:42.676" v="2088" actId="26606"/>
          <ac:spMkLst>
            <pc:docMk/>
            <pc:sldMk cId="2278698306" sldId="316"/>
            <ac:spMk id="79" creationId="{4E4490D0-3672-446A-AC12-B4830333BDDD}"/>
          </ac:spMkLst>
        </pc:spChg>
        <pc:spChg chg="add">
          <ac:chgData name="Owens, Rashida (CTR) - OO, DC" userId="e9cf5b1f-673b-4881-9aab-895e39b459ca" providerId="ADAL" clId="{6467644B-2B6E-4CC8-AADD-A8327F286083}" dt="2023-09-27T13:45:42.676" v="2088" actId="26606"/>
          <ac:spMkLst>
            <pc:docMk/>
            <pc:sldMk cId="2278698306" sldId="316"/>
            <ac:spMk id="81" creationId="{39CB82C2-DF65-4EC1-8280-F201D50F570B}"/>
          </ac:spMkLst>
        </pc:spChg>
        <pc:spChg chg="add">
          <ac:chgData name="Owens, Rashida (CTR) - OO, DC" userId="e9cf5b1f-673b-4881-9aab-895e39b459ca" providerId="ADAL" clId="{6467644B-2B6E-4CC8-AADD-A8327F286083}" dt="2023-09-27T13:45:42.676" v="2088" actId="26606"/>
          <ac:spMkLst>
            <pc:docMk/>
            <pc:sldMk cId="2278698306" sldId="316"/>
            <ac:spMk id="85" creationId="{5A1B47C8-47A0-4A88-8830-6DEA3B5DE392}"/>
          </ac:spMkLst>
        </pc:spChg>
        <pc:spChg chg="add">
          <ac:chgData name="Owens, Rashida (CTR) - OO, DC" userId="e9cf5b1f-673b-4881-9aab-895e39b459ca" providerId="ADAL" clId="{6467644B-2B6E-4CC8-AADD-A8327F286083}" dt="2023-09-27T13:45:42.676" v="2088" actId="26606"/>
          <ac:spMkLst>
            <pc:docMk/>
            <pc:sldMk cId="2278698306" sldId="316"/>
            <ac:spMk id="87" creationId="{984BBFDD-E720-4805-A9C8-129FBBF6DD70}"/>
          </ac:spMkLst>
        </pc:spChg>
        <pc:spChg chg="add">
          <ac:chgData name="Owens, Rashida (CTR) - OO, DC" userId="e9cf5b1f-673b-4881-9aab-895e39b459ca" providerId="ADAL" clId="{6467644B-2B6E-4CC8-AADD-A8327F286083}" dt="2023-09-27T13:45:42.676" v="2088" actId="26606"/>
          <ac:spMkLst>
            <pc:docMk/>
            <pc:sldMk cId="2278698306" sldId="316"/>
            <ac:spMk id="89" creationId="{5AC4BE46-4A77-42FE-9D15-065CDB2F847C}"/>
          </ac:spMkLst>
        </pc:spChg>
        <pc:picChg chg="mod ord">
          <ac:chgData name="Owens, Rashida (CTR) - OO, DC" userId="e9cf5b1f-673b-4881-9aab-895e39b459ca" providerId="ADAL" clId="{6467644B-2B6E-4CC8-AADD-A8327F286083}" dt="2023-09-27T13:45:42.676" v="2088" actId="26606"/>
          <ac:picMkLst>
            <pc:docMk/>
            <pc:sldMk cId="2278698306" sldId="316"/>
            <ac:picMk id="8" creationId="{D057C1B9-6647-7D42-30FF-E944D9E41815}"/>
          </ac:picMkLst>
        </pc:picChg>
        <pc:cxnChg chg="del">
          <ac:chgData name="Owens, Rashida (CTR) - OO, DC" userId="e9cf5b1f-673b-4881-9aab-895e39b459ca" providerId="ADAL" clId="{6467644B-2B6E-4CC8-AADD-A8327F286083}" dt="2023-09-18T16:21:38.505" v="87" actId="26606"/>
          <ac:cxnSpMkLst>
            <pc:docMk/>
            <pc:sldMk cId="2278698306" sldId="316"/>
            <ac:cxnSpMk id="17" creationId="{F5486A9D-1265-4B57-91E6-68E666B978BC}"/>
          </ac:cxnSpMkLst>
        </pc:cxnChg>
        <pc:cxnChg chg="add del">
          <ac:chgData name="Owens, Rashida (CTR) - OO, DC" userId="e9cf5b1f-673b-4881-9aab-895e39b459ca" providerId="ADAL" clId="{6467644B-2B6E-4CC8-AADD-A8327F286083}" dt="2023-09-25T15:16:15.407" v="1720" actId="26606"/>
          <ac:cxnSpMkLst>
            <pc:docMk/>
            <pc:sldMk cId="2278698306" sldId="316"/>
            <ac:cxnSpMk id="30" creationId="{F5486A9D-1265-4B57-91E6-68E666B978BC}"/>
          </ac:cxnSpMkLst>
        </pc:cxnChg>
        <pc:cxnChg chg="add del">
          <ac:chgData name="Owens, Rashida (CTR) - OO, DC" userId="e9cf5b1f-673b-4881-9aab-895e39b459ca" providerId="ADAL" clId="{6467644B-2B6E-4CC8-AADD-A8327F286083}" dt="2023-09-25T15:16:15.407" v="1720" actId="26606"/>
          <ac:cxnSpMkLst>
            <pc:docMk/>
            <pc:sldMk cId="2278698306" sldId="316"/>
            <ac:cxnSpMk id="32" creationId="{4071767D-5FF7-4508-B8B7-BB60FF3AB250}"/>
          </ac:cxnSpMkLst>
        </pc:cxnChg>
        <pc:cxnChg chg="add del">
          <ac:chgData name="Owens, Rashida (CTR) - OO, DC" userId="e9cf5b1f-673b-4881-9aab-895e39b459ca" providerId="ADAL" clId="{6467644B-2B6E-4CC8-AADD-A8327F286083}" dt="2023-09-25T15:16:15.389" v="1719" actId="26606"/>
          <ac:cxnSpMkLst>
            <pc:docMk/>
            <pc:sldMk cId="2278698306" sldId="316"/>
            <ac:cxnSpMk id="45" creationId="{F5486A9D-1265-4B57-91E6-68E666B978BC}"/>
          </ac:cxnSpMkLst>
        </pc:cxnChg>
        <pc:cxnChg chg="add del">
          <ac:chgData name="Owens, Rashida (CTR) - OO, DC" userId="e9cf5b1f-673b-4881-9aab-895e39b459ca" providerId="ADAL" clId="{6467644B-2B6E-4CC8-AADD-A8327F286083}" dt="2023-09-25T15:16:22.746" v="1721" actId="26606"/>
          <ac:cxnSpMkLst>
            <pc:docMk/>
            <pc:sldMk cId="2278698306" sldId="316"/>
            <ac:cxnSpMk id="55" creationId="{F5486A9D-1265-4B57-91E6-68E666B978BC}"/>
          </ac:cxnSpMkLst>
        </pc:cxnChg>
        <pc:cxnChg chg="add del">
          <ac:chgData name="Owens, Rashida (CTR) - OO, DC" userId="e9cf5b1f-673b-4881-9aab-895e39b459ca" providerId="ADAL" clId="{6467644B-2B6E-4CC8-AADD-A8327F286083}" dt="2023-09-25T15:16:22.746" v="1721" actId="26606"/>
          <ac:cxnSpMkLst>
            <pc:docMk/>
            <pc:sldMk cId="2278698306" sldId="316"/>
            <ac:cxnSpMk id="57" creationId="{73D8893D-DEBE-4F67-901F-166F75E9C6E7}"/>
          </ac:cxnSpMkLst>
        </pc:cxnChg>
        <pc:cxnChg chg="add del">
          <ac:chgData name="Owens, Rashida (CTR) - OO, DC" userId="e9cf5b1f-673b-4881-9aab-895e39b459ca" providerId="ADAL" clId="{6467644B-2B6E-4CC8-AADD-A8327F286083}" dt="2023-09-27T13:45:42.676" v="2088" actId="26606"/>
          <ac:cxnSpMkLst>
            <pc:docMk/>
            <pc:sldMk cId="2278698306" sldId="316"/>
            <ac:cxnSpMk id="66" creationId="{F5486A9D-1265-4B57-91E6-68E666B978BC}"/>
          </ac:cxnSpMkLst>
        </pc:cxnChg>
        <pc:cxnChg chg="add del">
          <ac:chgData name="Owens, Rashida (CTR) - OO, DC" userId="e9cf5b1f-673b-4881-9aab-895e39b459ca" providerId="ADAL" clId="{6467644B-2B6E-4CC8-AADD-A8327F286083}" dt="2023-09-27T13:45:42.676" v="2088" actId="26606"/>
          <ac:cxnSpMkLst>
            <pc:docMk/>
            <pc:sldMk cId="2278698306" sldId="316"/>
            <ac:cxnSpMk id="70" creationId="{D28A9C89-B313-458F-9C85-515930A51A93}"/>
          </ac:cxnSpMkLst>
        </pc:cxnChg>
        <pc:cxnChg chg="add">
          <ac:chgData name="Owens, Rashida (CTR) - OO, DC" userId="e9cf5b1f-673b-4881-9aab-895e39b459ca" providerId="ADAL" clId="{6467644B-2B6E-4CC8-AADD-A8327F286083}" dt="2023-09-27T13:45:42.676" v="2088" actId="26606"/>
          <ac:cxnSpMkLst>
            <pc:docMk/>
            <pc:sldMk cId="2278698306" sldId="316"/>
            <ac:cxnSpMk id="83" creationId="{7E1D4427-852B-4B37-8E76-0E9F1810BA2A}"/>
          </ac:cxnSpMkLst>
        </pc:cxnChg>
      </pc:sldChg>
      <pc:sldChg chg="addSp delSp modSp new mod setBg">
        <pc:chgData name="Owens, Rashida (CTR) - OO, DC" userId="e9cf5b1f-673b-4881-9aab-895e39b459ca" providerId="ADAL" clId="{6467644B-2B6E-4CC8-AADD-A8327F286083}" dt="2023-09-27T13:51:07.222" v="2269" actId="20577"/>
        <pc:sldMkLst>
          <pc:docMk/>
          <pc:sldMk cId="1925060454" sldId="317"/>
        </pc:sldMkLst>
        <pc:spChg chg="mod">
          <ac:chgData name="Owens, Rashida (CTR) - OO, DC" userId="e9cf5b1f-673b-4881-9aab-895e39b459ca" providerId="ADAL" clId="{6467644B-2B6E-4CC8-AADD-A8327F286083}" dt="2023-09-27T13:43:17.074" v="2087" actId="26606"/>
          <ac:spMkLst>
            <pc:docMk/>
            <pc:sldMk cId="1925060454" sldId="317"/>
            <ac:spMk id="2" creationId="{F35ABF41-BAF9-1B7C-76A2-68585EDA27D6}"/>
          </ac:spMkLst>
        </pc:spChg>
        <pc:spChg chg="del mod">
          <ac:chgData name="Owens, Rashida (CTR) - OO, DC" userId="e9cf5b1f-673b-4881-9aab-895e39b459ca" providerId="ADAL" clId="{6467644B-2B6E-4CC8-AADD-A8327F286083}" dt="2023-09-27T13:43:17.074" v="2087" actId="26606"/>
          <ac:spMkLst>
            <pc:docMk/>
            <pc:sldMk cId="1925060454" sldId="317"/>
            <ac:spMk id="3" creationId="{C78AAD00-98B2-042E-5990-16D31B4FE31D}"/>
          </ac:spMkLst>
        </pc:spChg>
        <pc:spChg chg="del">
          <ac:chgData name="Owens, Rashida (CTR) - OO, DC" userId="e9cf5b1f-673b-4881-9aab-895e39b459ca" providerId="ADAL" clId="{6467644B-2B6E-4CC8-AADD-A8327F286083}" dt="2023-09-27T13:34:58.661" v="1887" actId="478"/>
          <ac:spMkLst>
            <pc:docMk/>
            <pc:sldMk cId="1925060454" sldId="317"/>
            <ac:spMk id="4" creationId="{75F3161B-9642-0D2C-1658-DA8F1C8A6856}"/>
          </ac:spMkLst>
        </pc:spChg>
        <pc:spChg chg="del">
          <ac:chgData name="Owens, Rashida (CTR) - OO, DC" userId="e9cf5b1f-673b-4881-9aab-895e39b459ca" providerId="ADAL" clId="{6467644B-2B6E-4CC8-AADD-A8327F286083}" dt="2023-09-27T13:35:02.426" v="1888" actId="478"/>
          <ac:spMkLst>
            <pc:docMk/>
            <pc:sldMk cId="1925060454" sldId="317"/>
            <ac:spMk id="5" creationId="{E96D9957-3327-A564-E622-964FF554449C}"/>
          </ac:spMkLst>
        </pc:spChg>
        <pc:spChg chg="add del">
          <ac:chgData name="Owens, Rashida (CTR) - OO, DC" userId="e9cf5b1f-673b-4881-9aab-895e39b459ca" providerId="ADAL" clId="{6467644B-2B6E-4CC8-AADD-A8327F286083}" dt="2023-09-27T13:43:17.074" v="2087" actId="26606"/>
          <ac:spMkLst>
            <pc:docMk/>
            <pc:sldMk cId="1925060454" sldId="317"/>
            <ac:spMk id="8" creationId="{C843AFC8-D8D0-4784-B08C-6324FA88E6DD}"/>
          </ac:spMkLst>
        </pc:spChg>
        <pc:spChg chg="add del">
          <ac:chgData name="Owens, Rashida (CTR) - OO, DC" userId="e9cf5b1f-673b-4881-9aab-895e39b459ca" providerId="ADAL" clId="{6467644B-2B6E-4CC8-AADD-A8327F286083}" dt="2023-09-27T13:43:17.074" v="2087" actId="26606"/>
          <ac:spMkLst>
            <pc:docMk/>
            <pc:sldMk cId="1925060454" sldId="317"/>
            <ac:spMk id="10" creationId="{854B1A56-8AFB-4D4F-8D98-1E832D6FFE67}"/>
          </ac:spMkLst>
        </pc:spChg>
        <pc:spChg chg="add del">
          <ac:chgData name="Owens, Rashida (CTR) - OO, DC" userId="e9cf5b1f-673b-4881-9aab-895e39b459ca" providerId="ADAL" clId="{6467644B-2B6E-4CC8-AADD-A8327F286083}" dt="2023-09-27T13:43:17.074" v="2087" actId="26606"/>
          <ac:spMkLst>
            <pc:docMk/>
            <pc:sldMk cId="1925060454" sldId="317"/>
            <ac:spMk id="12" creationId="{F8E828FC-05B4-4BA4-92D3-3DF79D42D88E}"/>
          </ac:spMkLst>
        </pc:spChg>
        <pc:spChg chg="add">
          <ac:chgData name="Owens, Rashida (CTR) - OO, DC" userId="e9cf5b1f-673b-4881-9aab-895e39b459ca" providerId="ADAL" clId="{6467644B-2B6E-4CC8-AADD-A8327F286083}" dt="2023-09-27T13:43:17.074" v="2087" actId="26606"/>
          <ac:spMkLst>
            <pc:docMk/>
            <pc:sldMk cId="1925060454" sldId="317"/>
            <ac:spMk id="18" creationId="{FB5993E2-C02B-4335-ABA5-D8EC465551E3}"/>
          </ac:spMkLst>
        </pc:spChg>
        <pc:spChg chg="add">
          <ac:chgData name="Owens, Rashida (CTR) - OO, DC" userId="e9cf5b1f-673b-4881-9aab-895e39b459ca" providerId="ADAL" clId="{6467644B-2B6E-4CC8-AADD-A8327F286083}" dt="2023-09-27T13:43:17.074" v="2087" actId="26606"/>
          <ac:spMkLst>
            <pc:docMk/>
            <pc:sldMk cId="1925060454" sldId="317"/>
            <ac:spMk id="20" creationId="{C0B801A2-5622-4BE8-9AD2-C337A2CD0022}"/>
          </ac:spMkLst>
        </pc:spChg>
        <pc:spChg chg="add">
          <ac:chgData name="Owens, Rashida (CTR) - OO, DC" userId="e9cf5b1f-673b-4881-9aab-895e39b459ca" providerId="ADAL" clId="{6467644B-2B6E-4CC8-AADD-A8327F286083}" dt="2023-09-27T13:43:17.074" v="2087" actId="26606"/>
          <ac:spMkLst>
            <pc:docMk/>
            <pc:sldMk cId="1925060454" sldId="317"/>
            <ac:spMk id="22" creationId="{B7AF614F-5BC3-4086-99F5-B87C5847A071}"/>
          </ac:spMkLst>
        </pc:spChg>
        <pc:graphicFrameChg chg="add mod">
          <ac:chgData name="Owens, Rashida (CTR) - OO, DC" userId="e9cf5b1f-673b-4881-9aab-895e39b459ca" providerId="ADAL" clId="{6467644B-2B6E-4CC8-AADD-A8327F286083}" dt="2023-09-27T13:51:07.222" v="2269" actId="20577"/>
          <ac:graphicFrameMkLst>
            <pc:docMk/>
            <pc:sldMk cId="1925060454" sldId="317"/>
            <ac:graphicFrameMk id="14" creationId="{42FB4340-4B3D-4C14-D879-108F0BE778E0}"/>
          </ac:graphicFrameMkLst>
        </pc:graphicFrameChg>
      </pc:sldChg>
      <pc:sldChg chg="addSp delSp modSp new mod setBg">
        <pc:chgData name="Owens, Rashida (CTR) - OO, DC" userId="e9cf5b1f-673b-4881-9aab-895e39b459ca" providerId="ADAL" clId="{6467644B-2B6E-4CC8-AADD-A8327F286083}" dt="2023-09-27T13:49:22.406" v="2226" actId="26606"/>
        <pc:sldMkLst>
          <pc:docMk/>
          <pc:sldMk cId="3463555902" sldId="318"/>
        </pc:sldMkLst>
        <pc:spChg chg="mod">
          <ac:chgData name="Owens, Rashida (CTR) - OO, DC" userId="e9cf5b1f-673b-4881-9aab-895e39b459ca" providerId="ADAL" clId="{6467644B-2B6E-4CC8-AADD-A8327F286083}" dt="2023-09-27T13:49:22.406" v="2226" actId="26606"/>
          <ac:spMkLst>
            <pc:docMk/>
            <pc:sldMk cId="3463555902" sldId="318"/>
            <ac:spMk id="2" creationId="{B4762F67-F53A-81D8-E556-88DAA01293E3}"/>
          </ac:spMkLst>
        </pc:spChg>
        <pc:spChg chg="del mod">
          <ac:chgData name="Owens, Rashida (CTR) - OO, DC" userId="e9cf5b1f-673b-4881-9aab-895e39b459ca" providerId="ADAL" clId="{6467644B-2B6E-4CC8-AADD-A8327F286083}" dt="2023-09-27T13:48:50.509" v="2220" actId="26606"/>
          <ac:spMkLst>
            <pc:docMk/>
            <pc:sldMk cId="3463555902" sldId="318"/>
            <ac:spMk id="3" creationId="{95F68B8A-D4A7-4CC9-8EE4-6BCA2887A65F}"/>
          </ac:spMkLst>
        </pc:spChg>
        <pc:spChg chg="del mod">
          <ac:chgData name="Owens, Rashida (CTR) - OO, DC" userId="e9cf5b1f-673b-4881-9aab-895e39b459ca" providerId="ADAL" clId="{6467644B-2B6E-4CC8-AADD-A8327F286083}" dt="2023-09-27T13:48:53.504" v="2221" actId="478"/>
          <ac:spMkLst>
            <pc:docMk/>
            <pc:sldMk cId="3463555902" sldId="318"/>
            <ac:spMk id="4" creationId="{0893870B-67C6-84E7-1E4A-1F3D92CB6786}"/>
          </ac:spMkLst>
        </pc:spChg>
        <pc:spChg chg="del mod">
          <ac:chgData name="Owens, Rashida (CTR) - OO, DC" userId="e9cf5b1f-673b-4881-9aab-895e39b459ca" providerId="ADAL" clId="{6467644B-2B6E-4CC8-AADD-A8327F286083}" dt="2023-09-27T13:49:03.011" v="2223" actId="478"/>
          <ac:spMkLst>
            <pc:docMk/>
            <pc:sldMk cId="3463555902" sldId="318"/>
            <ac:spMk id="5" creationId="{42DE1E08-F9B8-081F-3509-71AA12499327}"/>
          </ac:spMkLst>
        </pc:spChg>
        <pc:spChg chg="add del">
          <ac:chgData name="Owens, Rashida (CTR) - OO, DC" userId="e9cf5b1f-673b-4881-9aab-895e39b459ca" providerId="ADAL" clId="{6467644B-2B6E-4CC8-AADD-A8327F286083}" dt="2023-09-27T13:49:22.406" v="2226" actId="26606"/>
          <ac:spMkLst>
            <pc:docMk/>
            <pc:sldMk cId="3463555902" sldId="318"/>
            <ac:spMk id="11" creationId="{FB5993E2-C02B-4335-ABA5-D8EC465551E3}"/>
          </ac:spMkLst>
        </pc:spChg>
        <pc:spChg chg="add del">
          <ac:chgData name="Owens, Rashida (CTR) - OO, DC" userId="e9cf5b1f-673b-4881-9aab-895e39b459ca" providerId="ADAL" clId="{6467644B-2B6E-4CC8-AADD-A8327F286083}" dt="2023-09-27T13:49:22.406" v="2226" actId="26606"/>
          <ac:spMkLst>
            <pc:docMk/>
            <pc:sldMk cId="3463555902" sldId="318"/>
            <ac:spMk id="13" creationId="{C0B801A2-5622-4BE8-9AD2-C337A2CD0022}"/>
          </ac:spMkLst>
        </pc:spChg>
        <pc:spChg chg="add del">
          <ac:chgData name="Owens, Rashida (CTR) - OO, DC" userId="e9cf5b1f-673b-4881-9aab-895e39b459ca" providerId="ADAL" clId="{6467644B-2B6E-4CC8-AADD-A8327F286083}" dt="2023-09-27T13:49:22.406" v="2226" actId="26606"/>
          <ac:spMkLst>
            <pc:docMk/>
            <pc:sldMk cId="3463555902" sldId="318"/>
            <ac:spMk id="15" creationId="{B7AF614F-5BC3-4086-99F5-B87C5847A071}"/>
          </ac:spMkLst>
        </pc:spChg>
        <pc:spChg chg="add">
          <ac:chgData name="Owens, Rashida (CTR) - OO, DC" userId="e9cf5b1f-673b-4881-9aab-895e39b459ca" providerId="ADAL" clId="{6467644B-2B6E-4CC8-AADD-A8327F286083}" dt="2023-09-27T13:49:22.406" v="2226" actId="26606"/>
          <ac:spMkLst>
            <pc:docMk/>
            <pc:sldMk cId="3463555902" sldId="318"/>
            <ac:spMk id="20" creationId="{F9E80720-23E6-4B89-B77E-04A7689F1BA8}"/>
          </ac:spMkLst>
        </pc:spChg>
        <pc:spChg chg="add">
          <ac:chgData name="Owens, Rashida (CTR) - OO, DC" userId="e9cf5b1f-673b-4881-9aab-895e39b459ca" providerId="ADAL" clId="{6467644B-2B6E-4CC8-AADD-A8327F286083}" dt="2023-09-27T13:49:22.406" v="2226" actId="26606"/>
          <ac:spMkLst>
            <pc:docMk/>
            <pc:sldMk cId="3463555902" sldId="318"/>
            <ac:spMk id="22" creationId="{CD1D3CA1-3EB6-41F3-A419-8424B56BE63A}"/>
          </ac:spMkLst>
        </pc:spChg>
        <pc:spChg chg="add">
          <ac:chgData name="Owens, Rashida (CTR) - OO, DC" userId="e9cf5b1f-673b-4881-9aab-895e39b459ca" providerId="ADAL" clId="{6467644B-2B6E-4CC8-AADD-A8327F286083}" dt="2023-09-27T13:49:22.406" v="2226" actId="26606"/>
          <ac:spMkLst>
            <pc:docMk/>
            <pc:sldMk cId="3463555902" sldId="318"/>
            <ac:spMk id="24" creationId="{4D87F7B2-AA36-4B58-BC2C-1BBA135E8B6B}"/>
          </ac:spMkLst>
        </pc:spChg>
        <pc:graphicFrameChg chg="add mod modGraphic">
          <ac:chgData name="Owens, Rashida (CTR) - OO, DC" userId="e9cf5b1f-673b-4881-9aab-895e39b459ca" providerId="ADAL" clId="{6467644B-2B6E-4CC8-AADD-A8327F286083}" dt="2023-09-27T13:49:22.406" v="2226" actId="26606"/>
          <ac:graphicFrameMkLst>
            <pc:docMk/>
            <pc:sldMk cId="3463555902" sldId="318"/>
            <ac:graphicFrameMk id="7" creationId="{79611FA6-AE97-20E3-8AC9-B2EAB4E010A4}"/>
          </ac:graphicFrameMkLst>
        </pc:graphicFrameChg>
      </pc:sldChg>
      <pc:sldChg chg="addSp delSp modSp new mod setBg">
        <pc:chgData name="Owens, Rashida (CTR) - OO, DC" userId="e9cf5b1f-673b-4881-9aab-895e39b459ca" providerId="ADAL" clId="{6467644B-2B6E-4CC8-AADD-A8327F286083}" dt="2023-09-27T13:55:19.799" v="2634" actId="478"/>
        <pc:sldMkLst>
          <pc:docMk/>
          <pc:sldMk cId="3469829229" sldId="319"/>
        </pc:sldMkLst>
        <pc:spChg chg="mod">
          <ac:chgData name="Owens, Rashida (CTR) - OO, DC" userId="e9cf5b1f-673b-4881-9aab-895e39b459ca" providerId="ADAL" clId="{6467644B-2B6E-4CC8-AADD-A8327F286083}" dt="2023-09-27T13:54:49.788" v="2626" actId="26606"/>
          <ac:spMkLst>
            <pc:docMk/>
            <pc:sldMk cId="3469829229" sldId="319"/>
            <ac:spMk id="2" creationId="{E59DDFA3-4C27-BBA5-DEAE-54FB327435C3}"/>
          </ac:spMkLst>
        </pc:spChg>
        <pc:spChg chg="del mod">
          <ac:chgData name="Owens, Rashida (CTR) - OO, DC" userId="e9cf5b1f-673b-4881-9aab-895e39b459ca" providerId="ADAL" clId="{6467644B-2B6E-4CC8-AADD-A8327F286083}" dt="2023-09-27T13:54:49.788" v="2626" actId="26606"/>
          <ac:spMkLst>
            <pc:docMk/>
            <pc:sldMk cId="3469829229" sldId="319"/>
            <ac:spMk id="3" creationId="{7B242CAF-B8EB-C9AC-3F0A-2A7BFFAEF99F}"/>
          </ac:spMkLst>
        </pc:spChg>
        <pc:spChg chg="del mod">
          <ac:chgData name="Owens, Rashida (CTR) - OO, DC" userId="e9cf5b1f-673b-4881-9aab-895e39b459ca" providerId="ADAL" clId="{6467644B-2B6E-4CC8-AADD-A8327F286083}" dt="2023-09-27T13:55:19.799" v="2634" actId="478"/>
          <ac:spMkLst>
            <pc:docMk/>
            <pc:sldMk cId="3469829229" sldId="319"/>
            <ac:spMk id="4" creationId="{ECA6FE2D-53F5-CFA8-CF6D-001954FF3CBE}"/>
          </ac:spMkLst>
        </pc:spChg>
        <pc:spChg chg="mod">
          <ac:chgData name="Owens, Rashida (CTR) - OO, DC" userId="e9cf5b1f-673b-4881-9aab-895e39b459ca" providerId="ADAL" clId="{6467644B-2B6E-4CC8-AADD-A8327F286083}" dt="2023-09-27T13:54:49.788" v="2626" actId="26606"/>
          <ac:spMkLst>
            <pc:docMk/>
            <pc:sldMk cId="3469829229" sldId="319"/>
            <ac:spMk id="5" creationId="{CB7FCE38-F40C-8FE9-7005-411C60B6EA0B}"/>
          </ac:spMkLst>
        </pc:spChg>
        <pc:spChg chg="add">
          <ac:chgData name="Owens, Rashida (CTR) - OO, DC" userId="e9cf5b1f-673b-4881-9aab-895e39b459ca" providerId="ADAL" clId="{6467644B-2B6E-4CC8-AADD-A8327F286083}" dt="2023-09-27T13:54:49.788" v="2626" actId="26606"/>
          <ac:spMkLst>
            <pc:docMk/>
            <pc:sldMk cId="3469829229" sldId="319"/>
            <ac:spMk id="11" creationId="{FB5993E2-C02B-4335-ABA5-D8EC465551E3}"/>
          </ac:spMkLst>
        </pc:spChg>
        <pc:spChg chg="add">
          <ac:chgData name="Owens, Rashida (CTR) - OO, DC" userId="e9cf5b1f-673b-4881-9aab-895e39b459ca" providerId="ADAL" clId="{6467644B-2B6E-4CC8-AADD-A8327F286083}" dt="2023-09-27T13:54:49.788" v="2626" actId="26606"/>
          <ac:spMkLst>
            <pc:docMk/>
            <pc:sldMk cId="3469829229" sldId="319"/>
            <ac:spMk id="13" creationId="{C0B801A2-5622-4BE8-9AD2-C337A2CD0022}"/>
          </ac:spMkLst>
        </pc:spChg>
        <pc:spChg chg="add">
          <ac:chgData name="Owens, Rashida (CTR) - OO, DC" userId="e9cf5b1f-673b-4881-9aab-895e39b459ca" providerId="ADAL" clId="{6467644B-2B6E-4CC8-AADD-A8327F286083}" dt="2023-09-27T13:54:49.788" v="2626" actId="26606"/>
          <ac:spMkLst>
            <pc:docMk/>
            <pc:sldMk cId="3469829229" sldId="319"/>
            <ac:spMk id="15" creationId="{B7AF614F-5BC3-4086-99F5-B87C5847A071}"/>
          </ac:spMkLst>
        </pc:spChg>
        <pc:graphicFrameChg chg="add mod">
          <ac:chgData name="Owens, Rashida (CTR) - OO, DC" userId="e9cf5b1f-673b-4881-9aab-895e39b459ca" providerId="ADAL" clId="{6467644B-2B6E-4CC8-AADD-A8327F286083}" dt="2023-09-27T13:55:09.095" v="2633" actId="20577"/>
          <ac:graphicFrameMkLst>
            <pc:docMk/>
            <pc:sldMk cId="3469829229" sldId="319"/>
            <ac:graphicFrameMk id="7" creationId="{0F5C9061-6BE8-F3A0-3C79-29005D48A16C}"/>
          </ac:graphicFrameMkLst>
        </pc:graphicFrameChg>
      </pc:sldChg>
    </pc:docChg>
  </pc:docChgLst>
  <pc:docChgLst>
    <pc:chgData name="Sherbondy, Michelle - OO, DC" userId="S::michelle.sherbondy@usda.gov::d4feccc8-87ab-48a1-8683-5dd58723cc35" providerId="AD" clId="Web-{7805430C-7AD8-8830-5A14-15BD66CF52EA}"/>
    <pc:docChg chg="modSld">
      <pc:chgData name="Sherbondy, Michelle - OO, DC" userId="S::michelle.sherbondy@usda.gov::d4feccc8-87ab-48a1-8683-5dd58723cc35" providerId="AD" clId="Web-{7805430C-7AD8-8830-5A14-15BD66CF52EA}" dt="2023-09-30T22:29:30.624" v="0" actId="1076"/>
      <pc:docMkLst>
        <pc:docMk/>
      </pc:docMkLst>
      <pc:sldChg chg="modSp">
        <pc:chgData name="Sherbondy, Michelle - OO, DC" userId="S::michelle.sherbondy@usda.gov::d4feccc8-87ab-48a1-8683-5dd58723cc35" providerId="AD" clId="Web-{7805430C-7AD8-8830-5A14-15BD66CF52EA}" dt="2023-09-30T22:29:30.624" v="0" actId="1076"/>
        <pc:sldMkLst>
          <pc:docMk/>
          <pc:sldMk cId="1097441404" sldId="310"/>
        </pc:sldMkLst>
        <pc:spChg chg="mod">
          <ac:chgData name="Sherbondy, Michelle - OO, DC" userId="S::michelle.sherbondy@usda.gov::d4feccc8-87ab-48a1-8683-5dd58723cc35" providerId="AD" clId="Web-{7805430C-7AD8-8830-5A14-15BD66CF52EA}" dt="2023-09-30T22:29:30.624" v="0" actId="1076"/>
          <ac:spMkLst>
            <pc:docMk/>
            <pc:sldMk cId="1097441404" sldId="310"/>
            <ac:spMk id="5" creationId="{5EBBAFCF-79BE-AD71-58B1-A2AF515E4344}"/>
          </ac:spMkLst>
        </pc:spChg>
      </pc:sldChg>
    </pc:docChg>
  </pc:docChgLst>
  <pc:docChgLst>
    <pc:chgData name="Sherbondy, Michelle - OO, DC" userId="d4feccc8-87ab-48a1-8683-5dd58723cc35" providerId="ADAL" clId="{93A7BEBB-C355-4865-9CD4-A910E9017045}"/>
    <pc:docChg chg="undo custSel addSld delSld modSld sldOrd">
      <pc:chgData name="Sherbondy, Michelle - OO, DC" userId="d4feccc8-87ab-48a1-8683-5dd58723cc35" providerId="ADAL" clId="{93A7BEBB-C355-4865-9CD4-A910E9017045}" dt="2023-09-30T23:36:44.111" v="102" actId="13244"/>
      <pc:docMkLst>
        <pc:docMk/>
      </pc:docMkLst>
      <pc:sldChg chg="addSp delSp modSp add mod">
        <pc:chgData name="Sherbondy, Michelle - OO, DC" userId="d4feccc8-87ab-48a1-8683-5dd58723cc35" providerId="ADAL" clId="{93A7BEBB-C355-4865-9CD4-A910E9017045}" dt="2023-09-30T22:43:19.119" v="75" actId="208"/>
        <pc:sldMkLst>
          <pc:docMk/>
          <pc:sldMk cId="0" sldId="257"/>
        </pc:sldMkLst>
        <pc:spChg chg="mod">
          <ac:chgData name="Sherbondy, Michelle - OO, DC" userId="d4feccc8-87ab-48a1-8683-5dd58723cc35" providerId="ADAL" clId="{93A7BEBB-C355-4865-9CD4-A910E9017045}" dt="2023-09-30T22:43:00.485" v="72" actId="1076"/>
          <ac:spMkLst>
            <pc:docMk/>
            <pc:sldMk cId="0" sldId="257"/>
            <ac:spMk id="2" creationId="{00000000-0000-0000-0000-000000000000}"/>
          </ac:spMkLst>
        </pc:spChg>
        <pc:spChg chg="mod">
          <ac:chgData name="Sherbondy, Michelle - OO, DC" userId="d4feccc8-87ab-48a1-8683-5dd58723cc35" providerId="ADAL" clId="{93A7BEBB-C355-4865-9CD4-A910E9017045}" dt="2023-09-30T22:43:19.119" v="75" actId="208"/>
          <ac:spMkLst>
            <pc:docMk/>
            <pc:sldMk cId="0" sldId="257"/>
            <ac:spMk id="4" creationId="{00000000-0000-0000-0000-000000000000}"/>
          </ac:spMkLst>
        </pc:spChg>
        <pc:spChg chg="mod">
          <ac:chgData name="Sherbondy, Michelle - OO, DC" userId="d4feccc8-87ab-48a1-8683-5dd58723cc35" providerId="ADAL" clId="{93A7BEBB-C355-4865-9CD4-A910E9017045}" dt="2023-09-30T22:43:19.119" v="75" actId="208"/>
          <ac:spMkLst>
            <pc:docMk/>
            <pc:sldMk cId="0" sldId="257"/>
            <ac:spMk id="5" creationId="{00000000-0000-0000-0000-000000000000}"/>
          </ac:spMkLst>
        </pc:spChg>
        <pc:grpChg chg="add del mod">
          <ac:chgData name="Sherbondy, Michelle - OO, DC" userId="d4feccc8-87ab-48a1-8683-5dd58723cc35" providerId="ADAL" clId="{93A7BEBB-C355-4865-9CD4-A910E9017045}" dt="2023-09-30T22:43:10.566" v="73" actId="207"/>
          <ac:grpSpMkLst>
            <pc:docMk/>
            <pc:sldMk cId="0" sldId="257"/>
            <ac:grpSpMk id="3" creationId="{00000000-0000-0000-0000-000000000000}"/>
          </ac:grpSpMkLst>
        </pc:grpChg>
        <pc:picChg chg="mod">
          <ac:chgData name="Sherbondy, Michelle - OO, DC" userId="d4feccc8-87ab-48a1-8683-5dd58723cc35" providerId="ADAL" clId="{93A7BEBB-C355-4865-9CD4-A910E9017045}" dt="2023-09-30T22:43:19.119" v="75" actId="208"/>
          <ac:picMkLst>
            <pc:docMk/>
            <pc:sldMk cId="0" sldId="257"/>
            <ac:picMk id="6" creationId="{00000000-0000-0000-0000-000000000000}"/>
          </ac:picMkLst>
        </pc:picChg>
      </pc:sldChg>
      <pc:sldChg chg="addSp modSp del">
        <pc:chgData name="Sherbondy, Michelle - OO, DC" userId="d4feccc8-87ab-48a1-8683-5dd58723cc35" providerId="ADAL" clId="{93A7BEBB-C355-4865-9CD4-A910E9017045}" dt="2023-09-30T22:40:07.025" v="37" actId="47"/>
        <pc:sldMkLst>
          <pc:docMk/>
          <pc:sldMk cId="2131568492" sldId="278"/>
        </pc:sldMkLst>
        <pc:spChg chg="mod">
          <ac:chgData name="Sherbondy, Michelle - OO, DC" userId="d4feccc8-87ab-48a1-8683-5dd58723cc35" providerId="ADAL" clId="{93A7BEBB-C355-4865-9CD4-A910E9017045}" dt="2023-09-30T22:36:28.121" v="32"/>
          <ac:spMkLst>
            <pc:docMk/>
            <pc:sldMk cId="2131568492" sldId="278"/>
            <ac:spMk id="8" creationId="{05AEBEC3-2023-3315-48F9-7F91491B90B9}"/>
          </ac:spMkLst>
        </pc:spChg>
        <pc:spChg chg="mod">
          <ac:chgData name="Sherbondy, Michelle - OO, DC" userId="d4feccc8-87ab-48a1-8683-5dd58723cc35" providerId="ADAL" clId="{93A7BEBB-C355-4865-9CD4-A910E9017045}" dt="2023-09-30T22:36:28.121" v="32"/>
          <ac:spMkLst>
            <pc:docMk/>
            <pc:sldMk cId="2131568492" sldId="278"/>
            <ac:spMk id="9" creationId="{4A0449C4-D6F3-FB4E-81D7-08BD08A57B45}"/>
          </ac:spMkLst>
        </pc:spChg>
        <pc:grpChg chg="add mod">
          <ac:chgData name="Sherbondy, Michelle - OO, DC" userId="d4feccc8-87ab-48a1-8683-5dd58723cc35" providerId="ADAL" clId="{93A7BEBB-C355-4865-9CD4-A910E9017045}" dt="2023-09-30T22:36:28.121" v="32"/>
          <ac:grpSpMkLst>
            <pc:docMk/>
            <pc:sldMk cId="2131568492" sldId="278"/>
            <ac:grpSpMk id="7" creationId="{DD3CA94B-6D0C-C3A4-5C7D-2D2482840D49}"/>
          </ac:grpSpMkLst>
        </pc:grpChg>
        <pc:picChg chg="mod">
          <ac:chgData name="Sherbondy, Michelle - OO, DC" userId="d4feccc8-87ab-48a1-8683-5dd58723cc35" providerId="ADAL" clId="{93A7BEBB-C355-4865-9CD4-A910E9017045}" dt="2023-09-30T22:36:28.121" v="32"/>
          <ac:picMkLst>
            <pc:docMk/>
            <pc:sldMk cId="2131568492" sldId="278"/>
            <ac:picMk id="10" creationId="{87D2F2A2-C210-DB5C-C19A-1A9AFF19D2B0}"/>
          </ac:picMkLst>
        </pc:picChg>
      </pc:sldChg>
      <pc:sldChg chg="addSp modSp mod">
        <pc:chgData name="Sherbondy, Michelle - OO, DC" userId="d4feccc8-87ab-48a1-8683-5dd58723cc35" providerId="ADAL" clId="{93A7BEBB-C355-4865-9CD4-A910E9017045}" dt="2023-09-30T23:36:06.653" v="96" actId="13244"/>
        <pc:sldMkLst>
          <pc:docMk/>
          <pc:sldMk cId="3855531800" sldId="279"/>
        </pc:sldMkLst>
        <pc:spChg chg="add mod">
          <ac:chgData name="Sherbondy, Michelle - OO, DC" userId="d4feccc8-87ab-48a1-8683-5dd58723cc35" providerId="ADAL" clId="{93A7BEBB-C355-4865-9CD4-A910E9017045}" dt="2023-09-30T23:36:06.653" v="96" actId="13244"/>
          <ac:spMkLst>
            <pc:docMk/>
            <pc:sldMk cId="3855531800" sldId="279"/>
            <ac:spMk id="2" creationId="{9316ED14-B121-DE05-10D1-78451A71FE89}"/>
          </ac:spMkLst>
        </pc:spChg>
        <pc:picChg chg="mod">
          <ac:chgData name="Sherbondy, Michelle - OO, DC" userId="d4feccc8-87ab-48a1-8683-5dd58723cc35" providerId="ADAL" clId="{93A7BEBB-C355-4865-9CD4-A910E9017045}" dt="2023-09-30T22:40:48.007" v="39" actId="1076"/>
          <ac:picMkLst>
            <pc:docMk/>
            <pc:sldMk cId="3855531800" sldId="279"/>
            <ac:picMk id="5" creationId="{F31312CE-32C2-27DD-63A9-01846A740A50}"/>
          </ac:picMkLst>
        </pc:picChg>
      </pc:sldChg>
      <pc:sldChg chg="modSp">
        <pc:chgData name="Sherbondy, Michelle - OO, DC" userId="d4feccc8-87ab-48a1-8683-5dd58723cc35" providerId="ADAL" clId="{93A7BEBB-C355-4865-9CD4-A910E9017045}" dt="2023-09-30T23:36:44.111" v="102" actId="13244"/>
        <pc:sldMkLst>
          <pc:docMk/>
          <pc:sldMk cId="4026202870" sldId="298"/>
        </pc:sldMkLst>
        <pc:spChg chg="mod">
          <ac:chgData name="Sherbondy, Michelle - OO, DC" userId="d4feccc8-87ab-48a1-8683-5dd58723cc35" providerId="ADAL" clId="{93A7BEBB-C355-4865-9CD4-A910E9017045}" dt="2023-09-30T23:36:41.905" v="101" actId="13244"/>
          <ac:spMkLst>
            <pc:docMk/>
            <pc:sldMk cId="4026202870" sldId="298"/>
            <ac:spMk id="2" creationId="{D5AA19AA-120D-745C-4E71-830E53E09FA2}"/>
          </ac:spMkLst>
        </pc:spChg>
        <pc:spChg chg="mod">
          <ac:chgData name="Sherbondy, Michelle - OO, DC" userId="d4feccc8-87ab-48a1-8683-5dd58723cc35" providerId="ADAL" clId="{93A7BEBB-C355-4865-9CD4-A910E9017045}" dt="2023-09-30T23:36:44.111" v="102" actId="13244"/>
          <ac:spMkLst>
            <pc:docMk/>
            <pc:sldMk cId="4026202870" sldId="298"/>
            <ac:spMk id="3" creationId="{7E22EC8F-582A-4A1F-C2F6-9476A43BF9A5}"/>
          </ac:spMkLst>
        </pc:spChg>
        <pc:picChg chg="mod">
          <ac:chgData name="Sherbondy, Michelle - OO, DC" userId="d4feccc8-87ab-48a1-8683-5dd58723cc35" providerId="ADAL" clId="{93A7BEBB-C355-4865-9CD4-A910E9017045}" dt="2023-09-30T23:36:19.589" v="97" actId="13244"/>
          <ac:picMkLst>
            <pc:docMk/>
            <pc:sldMk cId="4026202870" sldId="298"/>
            <ac:picMk id="7" creationId="{6A00FF7A-FE57-7616-2FDB-F513A261AD19}"/>
          </ac:picMkLst>
        </pc:picChg>
        <pc:picChg chg="mod">
          <ac:chgData name="Sherbondy, Michelle - OO, DC" userId="d4feccc8-87ab-48a1-8683-5dd58723cc35" providerId="ADAL" clId="{93A7BEBB-C355-4865-9CD4-A910E9017045}" dt="2023-09-30T23:36:24.498" v="98" actId="13244"/>
          <ac:picMkLst>
            <pc:docMk/>
            <pc:sldMk cId="4026202870" sldId="298"/>
            <ac:picMk id="11" creationId="{AB9612BE-27CC-DC0F-3838-34FDC499844F}"/>
          </ac:picMkLst>
        </pc:picChg>
      </pc:sldChg>
      <pc:sldChg chg="modSp">
        <pc:chgData name="Sherbondy, Michelle - OO, DC" userId="d4feccc8-87ab-48a1-8683-5dd58723cc35" providerId="ADAL" clId="{93A7BEBB-C355-4865-9CD4-A910E9017045}" dt="2023-09-30T15:38:16.450" v="29" actId="13244"/>
        <pc:sldMkLst>
          <pc:docMk/>
          <pc:sldMk cId="1714721961" sldId="299"/>
        </pc:sldMkLst>
        <pc:spChg chg="mod">
          <ac:chgData name="Sherbondy, Michelle - OO, DC" userId="d4feccc8-87ab-48a1-8683-5dd58723cc35" providerId="ADAL" clId="{93A7BEBB-C355-4865-9CD4-A910E9017045}" dt="2023-09-30T15:38:14.218" v="28" actId="13244"/>
          <ac:spMkLst>
            <pc:docMk/>
            <pc:sldMk cId="1714721961" sldId="299"/>
            <ac:spMk id="2" creationId="{CCA18A4F-3357-1F07-87AF-6CF59705D3CA}"/>
          </ac:spMkLst>
        </pc:spChg>
        <pc:spChg chg="mod">
          <ac:chgData name="Sherbondy, Michelle - OO, DC" userId="d4feccc8-87ab-48a1-8683-5dd58723cc35" providerId="ADAL" clId="{93A7BEBB-C355-4865-9CD4-A910E9017045}" dt="2023-09-30T15:38:16.450" v="29" actId="13244"/>
          <ac:spMkLst>
            <pc:docMk/>
            <pc:sldMk cId="1714721961" sldId="299"/>
            <ac:spMk id="3" creationId="{50E0DE55-6E72-6485-7829-58E49BEBF8E6}"/>
          </ac:spMkLst>
        </pc:spChg>
      </pc:sldChg>
      <pc:sldChg chg="modSp mod">
        <pc:chgData name="Sherbondy, Michelle - OO, DC" userId="d4feccc8-87ab-48a1-8683-5dd58723cc35" providerId="ADAL" clId="{93A7BEBB-C355-4865-9CD4-A910E9017045}" dt="2023-09-30T22:41:16.889" v="40" actId="207"/>
        <pc:sldMkLst>
          <pc:docMk/>
          <pc:sldMk cId="633255918" sldId="302"/>
        </pc:sldMkLst>
        <pc:spChg chg="mod">
          <ac:chgData name="Sherbondy, Michelle - OO, DC" userId="d4feccc8-87ab-48a1-8683-5dd58723cc35" providerId="ADAL" clId="{93A7BEBB-C355-4865-9CD4-A910E9017045}" dt="2023-09-30T22:41:16.889" v="40" actId="207"/>
          <ac:spMkLst>
            <pc:docMk/>
            <pc:sldMk cId="633255918" sldId="302"/>
            <ac:spMk id="3" creationId="{596C93DF-1A53-D510-67BA-196355EC4CCC}"/>
          </ac:spMkLst>
        </pc:spChg>
      </pc:sldChg>
      <pc:sldChg chg="addSp delSp modSp mod">
        <pc:chgData name="Sherbondy, Michelle - OO, DC" userId="d4feccc8-87ab-48a1-8683-5dd58723cc35" providerId="ADAL" clId="{93A7BEBB-C355-4865-9CD4-A910E9017045}" dt="2023-09-30T15:37:23.512" v="23" actId="478"/>
        <pc:sldMkLst>
          <pc:docMk/>
          <pc:sldMk cId="2442913101" sldId="303"/>
        </pc:sldMkLst>
        <pc:spChg chg="add mod">
          <ac:chgData name="Sherbondy, Michelle - OO, DC" userId="d4feccc8-87ab-48a1-8683-5dd58723cc35" providerId="ADAL" clId="{93A7BEBB-C355-4865-9CD4-A910E9017045}" dt="2023-09-30T15:37:15.230" v="22" actId="13244"/>
          <ac:spMkLst>
            <pc:docMk/>
            <pc:sldMk cId="2442913101" sldId="303"/>
            <ac:spMk id="2" creationId="{274C59CB-8A32-BC38-8065-609CBC4B4364}"/>
          </ac:spMkLst>
        </pc:spChg>
        <pc:spChg chg="del">
          <ac:chgData name="Sherbondy, Michelle - OO, DC" userId="d4feccc8-87ab-48a1-8683-5dd58723cc35" providerId="ADAL" clId="{93A7BEBB-C355-4865-9CD4-A910E9017045}" dt="2023-09-30T15:37:23.512" v="23" actId="478"/>
          <ac:spMkLst>
            <pc:docMk/>
            <pc:sldMk cId="2442913101" sldId="303"/>
            <ac:spMk id="6" creationId="{6CCB0204-319D-7C17-9D2F-2CAF2DE40A4E}"/>
          </ac:spMkLst>
        </pc:spChg>
      </pc:sldChg>
      <pc:sldChg chg="modSp">
        <pc:chgData name="Sherbondy, Michelle - OO, DC" userId="d4feccc8-87ab-48a1-8683-5dd58723cc35" providerId="ADAL" clId="{93A7BEBB-C355-4865-9CD4-A910E9017045}" dt="2023-09-30T15:38:38.636" v="31" actId="13244"/>
        <pc:sldMkLst>
          <pc:docMk/>
          <pc:sldMk cId="2894134740" sldId="309"/>
        </pc:sldMkLst>
        <pc:spChg chg="mod">
          <ac:chgData name="Sherbondy, Michelle - OO, DC" userId="d4feccc8-87ab-48a1-8683-5dd58723cc35" providerId="ADAL" clId="{93A7BEBB-C355-4865-9CD4-A910E9017045}" dt="2023-09-30T15:38:34.510" v="30" actId="13244"/>
          <ac:spMkLst>
            <pc:docMk/>
            <pc:sldMk cId="2894134740" sldId="309"/>
            <ac:spMk id="11" creationId="{D72F1331-67EF-4E17-80D1-766E1F13A658}"/>
          </ac:spMkLst>
        </pc:spChg>
        <pc:spChg chg="mod">
          <ac:chgData name="Sherbondy, Michelle - OO, DC" userId="d4feccc8-87ab-48a1-8683-5dd58723cc35" providerId="ADAL" clId="{93A7BEBB-C355-4865-9CD4-A910E9017045}" dt="2023-09-30T15:38:38.636" v="31" actId="13244"/>
          <ac:spMkLst>
            <pc:docMk/>
            <pc:sldMk cId="2894134740" sldId="309"/>
            <ac:spMk id="12" creationId="{958966E7-8C25-4D13-A3A7-D2CEA439B10F}"/>
          </ac:spMkLst>
        </pc:spChg>
      </pc:sldChg>
      <pc:sldChg chg="modSp">
        <pc:chgData name="Sherbondy, Michelle - OO, DC" userId="d4feccc8-87ab-48a1-8683-5dd58723cc35" providerId="ADAL" clId="{93A7BEBB-C355-4865-9CD4-A910E9017045}" dt="2023-09-30T15:37:38.818" v="25" actId="13244"/>
        <pc:sldMkLst>
          <pc:docMk/>
          <pc:sldMk cId="2278698306" sldId="316"/>
        </pc:sldMkLst>
        <pc:spChg chg="mod">
          <ac:chgData name="Sherbondy, Michelle - OO, DC" userId="d4feccc8-87ab-48a1-8683-5dd58723cc35" providerId="ADAL" clId="{93A7BEBB-C355-4865-9CD4-A910E9017045}" dt="2023-09-30T15:37:34.630" v="24" actId="13244"/>
          <ac:spMkLst>
            <pc:docMk/>
            <pc:sldMk cId="2278698306" sldId="316"/>
            <ac:spMk id="2" creationId="{757D2FAB-8AD6-9D59-EFEC-5FEBE7C5111E}"/>
          </ac:spMkLst>
        </pc:spChg>
        <pc:spChg chg="mod">
          <ac:chgData name="Sherbondy, Michelle - OO, DC" userId="d4feccc8-87ab-48a1-8683-5dd58723cc35" providerId="ADAL" clId="{93A7BEBB-C355-4865-9CD4-A910E9017045}" dt="2023-09-30T15:37:38.818" v="25" actId="13244"/>
          <ac:spMkLst>
            <pc:docMk/>
            <pc:sldMk cId="2278698306" sldId="316"/>
            <ac:spMk id="87" creationId="{984BBFDD-E720-4805-A9C8-129FBBF6DD70}"/>
          </ac:spMkLst>
        </pc:spChg>
      </pc:sldChg>
      <pc:sldChg chg="modSp mod">
        <pc:chgData name="Sherbondy, Michelle - OO, DC" userId="d4feccc8-87ab-48a1-8683-5dd58723cc35" providerId="ADAL" clId="{93A7BEBB-C355-4865-9CD4-A910E9017045}" dt="2023-09-30T15:36:31.542" v="4" actId="962"/>
        <pc:sldMkLst>
          <pc:docMk/>
          <pc:sldMk cId="1925060454" sldId="317"/>
        </pc:sldMkLst>
        <pc:graphicFrameChg chg="mod">
          <ac:chgData name="Sherbondy, Michelle - OO, DC" userId="d4feccc8-87ab-48a1-8683-5dd58723cc35" providerId="ADAL" clId="{93A7BEBB-C355-4865-9CD4-A910E9017045}" dt="2023-09-30T15:36:31.542" v="4" actId="962"/>
          <ac:graphicFrameMkLst>
            <pc:docMk/>
            <pc:sldMk cId="1925060454" sldId="317"/>
            <ac:graphicFrameMk id="14" creationId="{42FB4340-4B3D-4C14-D879-108F0BE778E0}"/>
          </ac:graphicFrameMkLst>
        </pc:graphicFrameChg>
      </pc:sldChg>
      <pc:sldChg chg="modSp">
        <pc:chgData name="Sherbondy, Michelle - OO, DC" userId="d4feccc8-87ab-48a1-8683-5dd58723cc35" providerId="ADAL" clId="{93A7BEBB-C355-4865-9CD4-A910E9017045}" dt="2023-09-30T15:36:40.531" v="5" actId="962"/>
        <pc:sldMkLst>
          <pc:docMk/>
          <pc:sldMk cId="3463555902" sldId="318"/>
        </pc:sldMkLst>
        <pc:graphicFrameChg chg="mod">
          <ac:chgData name="Sherbondy, Michelle - OO, DC" userId="d4feccc8-87ab-48a1-8683-5dd58723cc35" providerId="ADAL" clId="{93A7BEBB-C355-4865-9CD4-A910E9017045}" dt="2023-09-30T15:36:40.531" v="5" actId="962"/>
          <ac:graphicFrameMkLst>
            <pc:docMk/>
            <pc:sldMk cId="3463555902" sldId="318"/>
            <ac:graphicFrameMk id="7" creationId="{79611FA6-AE97-20E3-8AC9-B2EAB4E010A4}"/>
          </ac:graphicFrameMkLst>
        </pc:graphicFrameChg>
      </pc:sldChg>
      <pc:sldChg chg="modSp">
        <pc:chgData name="Sherbondy, Michelle - OO, DC" userId="d4feccc8-87ab-48a1-8683-5dd58723cc35" providerId="ADAL" clId="{93A7BEBB-C355-4865-9CD4-A910E9017045}" dt="2023-09-30T15:36:42.813" v="6" actId="962"/>
        <pc:sldMkLst>
          <pc:docMk/>
          <pc:sldMk cId="3469829229" sldId="319"/>
        </pc:sldMkLst>
        <pc:graphicFrameChg chg="mod">
          <ac:chgData name="Sherbondy, Michelle - OO, DC" userId="d4feccc8-87ab-48a1-8683-5dd58723cc35" providerId="ADAL" clId="{93A7BEBB-C355-4865-9CD4-A910E9017045}" dt="2023-09-30T15:36:42.813" v="6" actId="962"/>
          <ac:graphicFrameMkLst>
            <pc:docMk/>
            <pc:sldMk cId="3469829229" sldId="319"/>
            <ac:graphicFrameMk id="7" creationId="{0F5C9061-6BE8-F3A0-3C79-29005D48A16C}"/>
          </ac:graphicFrameMkLst>
        </pc:graphicFrameChg>
      </pc:sldChg>
      <pc:sldChg chg="add ord">
        <pc:chgData name="Sherbondy, Michelle - OO, DC" userId="d4feccc8-87ab-48a1-8683-5dd58723cc35" providerId="ADAL" clId="{93A7BEBB-C355-4865-9CD4-A910E9017045}" dt="2023-09-30T22:39:51.918" v="35"/>
        <pc:sldMkLst>
          <pc:docMk/>
          <pc:sldMk cId="1350091544" sldId="320"/>
        </pc:sldMkLst>
      </pc:sldChg>
    </pc:docChg>
  </pc:docChgLst>
  <pc:docChgLst>
    <pc:chgData name="Clayton, D'Ann - OO, DC" userId="S::d'ann.clayton@usda.gov::f6c8823e-81d9-4bc2-b40e-f88003b0cf4a" providerId="AD" clId="Web-{B23D71F7-A485-6025-C9ED-60BACA81801E}"/>
    <pc:docChg chg="modSld">
      <pc:chgData name="Clayton, D'Ann - OO, DC" userId="S::d'ann.clayton@usda.gov::f6c8823e-81d9-4bc2-b40e-f88003b0cf4a" providerId="AD" clId="Web-{B23D71F7-A485-6025-C9ED-60BACA81801E}" dt="2023-09-30T22:05:04.044" v="167" actId="20577"/>
      <pc:docMkLst>
        <pc:docMk/>
      </pc:docMkLst>
      <pc:sldChg chg="modSp">
        <pc:chgData name="Clayton, D'Ann - OO, DC" userId="S::d'ann.clayton@usda.gov::f6c8823e-81d9-4bc2-b40e-f88003b0cf4a" providerId="AD" clId="Web-{B23D71F7-A485-6025-C9ED-60BACA81801E}" dt="2023-09-30T21:52:15.425" v="17" actId="20577"/>
        <pc:sldMkLst>
          <pc:docMk/>
          <pc:sldMk cId="2131568492" sldId="278"/>
        </pc:sldMkLst>
        <pc:spChg chg="mod">
          <ac:chgData name="Clayton, D'Ann - OO, DC" userId="S::d'ann.clayton@usda.gov::f6c8823e-81d9-4bc2-b40e-f88003b0cf4a" providerId="AD" clId="Web-{B23D71F7-A485-6025-C9ED-60BACA81801E}" dt="2023-09-30T21:52:15.425" v="17" actId="20577"/>
          <ac:spMkLst>
            <pc:docMk/>
            <pc:sldMk cId="2131568492" sldId="278"/>
            <ac:spMk id="2" creationId="{516860D9-9D47-C0BB-B2B4-4B6F2B36CFCC}"/>
          </ac:spMkLst>
        </pc:spChg>
      </pc:sldChg>
      <pc:sldChg chg="delSp modSp">
        <pc:chgData name="Clayton, D'Ann - OO, DC" userId="S::d'ann.clayton@usda.gov::f6c8823e-81d9-4bc2-b40e-f88003b0cf4a" providerId="AD" clId="Web-{B23D71F7-A485-6025-C9ED-60BACA81801E}" dt="2023-09-30T21:52:42.081" v="25"/>
        <pc:sldMkLst>
          <pc:docMk/>
          <pc:sldMk cId="3855531800" sldId="279"/>
        </pc:sldMkLst>
        <pc:spChg chg="del mod">
          <ac:chgData name="Clayton, D'Ann - OO, DC" userId="S::d'ann.clayton@usda.gov::f6c8823e-81d9-4bc2-b40e-f88003b0cf4a" providerId="AD" clId="Web-{B23D71F7-A485-6025-C9ED-60BACA81801E}" dt="2023-09-30T21:52:42.081" v="25"/>
          <ac:spMkLst>
            <pc:docMk/>
            <pc:sldMk cId="3855531800" sldId="279"/>
            <ac:spMk id="2" creationId="{85C565E9-D88A-55D3-9D42-BD1C24B6DE9F}"/>
          </ac:spMkLst>
        </pc:spChg>
      </pc:sldChg>
      <pc:sldChg chg="modSp">
        <pc:chgData name="Clayton, D'Ann - OO, DC" userId="S::d'ann.clayton@usda.gov::f6c8823e-81d9-4bc2-b40e-f88003b0cf4a" providerId="AD" clId="Web-{B23D71F7-A485-6025-C9ED-60BACA81801E}" dt="2023-09-30T22:03:41.043" v="123" actId="20577"/>
        <pc:sldMkLst>
          <pc:docMk/>
          <pc:sldMk cId="1714721961" sldId="299"/>
        </pc:sldMkLst>
        <pc:spChg chg="mod">
          <ac:chgData name="Clayton, D'Ann - OO, DC" userId="S::d'ann.clayton@usda.gov::f6c8823e-81d9-4bc2-b40e-f88003b0cf4a" providerId="AD" clId="Web-{B23D71F7-A485-6025-C9ED-60BACA81801E}" dt="2023-09-30T22:03:41.043" v="123" actId="20577"/>
          <ac:spMkLst>
            <pc:docMk/>
            <pc:sldMk cId="1714721961" sldId="299"/>
            <ac:spMk id="2" creationId="{CCA18A4F-3357-1F07-87AF-6CF59705D3CA}"/>
          </ac:spMkLst>
        </pc:spChg>
      </pc:sldChg>
      <pc:sldChg chg="modSp">
        <pc:chgData name="Clayton, D'Ann - OO, DC" userId="S::d'ann.clayton@usda.gov::f6c8823e-81d9-4bc2-b40e-f88003b0cf4a" providerId="AD" clId="Web-{B23D71F7-A485-6025-C9ED-60BACA81801E}" dt="2023-09-30T22:03:55.809" v="128" actId="20577"/>
        <pc:sldMkLst>
          <pc:docMk/>
          <pc:sldMk cId="398390690" sldId="301"/>
        </pc:sldMkLst>
        <pc:spChg chg="mod">
          <ac:chgData name="Clayton, D'Ann - OO, DC" userId="S::d'ann.clayton@usda.gov::f6c8823e-81d9-4bc2-b40e-f88003b0cf4a" providerId="AD" clId="Web-{B23D71F7-A485-6025-C9ED-60BACA81801E}" dt="2023-09-30T22:03:55.809" v="128" actId="20577"/>
          <ac:spMkLst>
            <pc:docMk/>
            <pc:sldMk cId="398390690" sldId="301"/>
            <ac:spMk id="70" creationId="{FEE9BAEB-7D0C-F999-2B62-12B98A9CD340}"/>
          </ac:spMkLst>
        </pc:spChg>
      </pc:sldChg>
      <pc:sldChg chg="modSp">
        <pc:chgData name="Clayton, D'Ann - OO, DC" userId="S::d'ann.clayton@usda.gov::f6c8823e-81d9-4bc2-b40e-f88003b0cf4a" providerId="AD" clId="Web-{B23D71F7-A485-6025-C9ED-60BACA81801E}" dt="2023-09-30T22:05:04.044" v="167" actId="20577"/>
        <pc:sldMkLst>
          <pc:docMk/>
          <pc:sldMk cId="4198078994" sldId="313"/>
        </pc:sldMkLst>
        <pc:graphicFrameChg chg="modGraphic">
          <ac:chgData name="Clayton, D'Ann - OO, DC" userId="S::d'ann.clayton@usda.gov::f6c8823e-81d9-4bc2-b40e-f88003b0cf4a" providerId="AD" clId="Web-{B23D71F7-A485-6025-C9ED-60BACA81801E}" dt="2023-09-30T22:05:04.044" v="167" actId="20577"/>
          <ac:graphicFrameMkLst>
            <pc:docMk/>
            <pc:sldMk cId="4198078994" sldId="313"/>
            <ac:graphicFrameMk id="8" creationId="{65515DC6-CFCF-2627-703A-2D768F9A4C40}"/>
          </ac:graphicFrameMkLst>
        </pc:graphicFrameChg>
      </pc:sldChg>
      <pc:sldChg chg="modSp">
        <pc:chgData name="Clayton, D'Ann - OO, DC" userId="S::d'ann.clayton@usda.gov::f6c8823e-81d9-4bc2-b40e-f88003b0cf4a" providerId="AD" clId="Web-{B23D71F7-A485-6025-C9ED-60BACA81801E}" dt="2023-09-30T21:58:38.992" v="59" actId="20577"/>
        <pc:sldMkLst>
          <pc:docMk/>
          <pc:sldMk cId="2518887899" sldId="314"/>
        </pc:sldMkLst>
        <pc:spChg chg="mod">
          <ac:chgData name="Clayton, D'Ann - OO, DC" userId="S::d'ann.clayton@usda.gov::f6c8823e-81d9-4bc2-b40e-f88003b0cf4a" providerId="AD" clId="Web-{B23D71F7-A485-6025-C9ED-60BACA81801E}" dt="2023-09-30T21:58:38.992" v="59" actId="20577"/>
          <ac:spMkLst>
            <pc:docMk/>
            <pc:sldMk cId="2518887899" sldId="314"/>
            <ac:spMk id="6" creationId="{3DA7F864-8857-6B77-E9CC-75E2EE6374DB}"/>
          </ac:spMkLst>
        </pc:spChg>
      </pc:sldChg>
      <pc:sldChg chg="modSp">
        <pc:chgData name="Clayton, D'Ann - OO, DC" userId="S::d'ann.clayton@usda.gov::f6c8823e-81d9-4bc2-b40e-f88003b0cf4a" providerId="AD" clId="Web-{B23D71F7-A485-6025-C9ED-60BACA81801E}" dt="2023-09-30T22:01:52.401" v="112" actId="20577"/>
        <pc:sldMkLst>
          <pc:docMk/>
          <pc:sldMk cId="1925060454" sldId="317"/>
        </pc:sldMkLst>
        <pc:graphicFrameChg chg="modGraphic">
          <ac:chgData name="Clayton, D'Ann - OO, DC" userId="S::d'ann.clayton@usda.gov::f6c8823e-81d9-4bc2-b40e-f88003b0cf4a" providerId="AD" clId="Web-{B23D71F7-A485-6025-C9ED-60BACA81801E}" dt="2023-09-30T22:01:52.401" v="112" actId="20577"/>
          <ac:graphicFrameMkLst>
            <pc:docMk/>
            <pc:sldMk cId="1925060454" sldId="317"/>
            <ac:graphicFrameMk id="14" creationId="{42FB4340-4B3D-4C14-D879-108F0BE778E0}"/>
          </ac:graphicFrameMkLst>
        </pc:graphicFrameChg>
      </pc:sldChg>
      <pc:sldChg chg="modSp">
        <pc:chgData name="Clayton, D'Ann - OO, DC" userId="S::d'ann.clayton@usda.gov::f6c8823e-81d9-4bc2-b40e-f88003b0cf4a" providerId="AD" clId="Web-{B23D71F7-A485-6025-C9ED-60BACA81801E}" dt="2023-09-30T22:02:51.933" v="120" actId="20577"/>
        <pc:sldMkLst>
          <pc:docMk/>
          <pc:sldMk cId="3469829229" sldId="319"/>
        </pc:sldMkLst>
        <pc:graphicFrameChg chg="modGraphic">
          <ac:chgData name="Clayton, D'Ann - OO, DC" userId="S::d'ann.clayton@usda.gov::f6c8823e-81d9-4bc2-b40e-f88003b0cf4a" providerId="AD" clId="Web-{B23D71F7-A485-6025-C9ED-60BACA81801E}" dt="2023-09-30T22:02:51.933" v="120" actId="20577"/>
          <ac:graphicFrameMkLst>
            <pc:docMk/>
            <pc:sldMk cId="3469829229" sldId="319"/>
            <ac:graphicFrameMk id="7" creationId="{0F5C9061-6BE8-F3A0-3C79-29005D48A16C}"/>
          </ac:graphicFrameMkLst>
        </pc:graphicFrame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7.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7.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E6B19B-5CDB-446D-8E03-BC435C2A2D33}"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71ADF7A2-42BB-4F2B-9928-2FDB79AB5C89}">
      <dgm:prSet/>
      <dgm:spPr/>
      <dgm:t>
        <a:bodyPr/>
        <a:lstStyle/>
        <a:p>
          <a:r>
            <a:rPr lang="en-US"/>
            <a:t>What is Assistive Technology?</a:t>
          </a:r>
        </a:p>
      </dgm:t>
    </dgm:pt>
    <dgm:pt modelId="{F5BA662D-1257-4B98-80F4-6291C4E76193}" type="parTrans" cxnId="{9292B635-706A-432F-84EB-DFA3E5E403E1}">
      <dgm:prSet/>
      <dgm:spPr/>
      <dgm:t>
        <a:bodyPr/>
        <a:lstStyle/>
        <a:p>
          <a:endParaRPr lang="en-US"/>
        </a:p>
      </dgm:t>
    </dgm:pt>
    <dgm:pt modelId="{A2E4983D-D0D5-4462-834D-E4C80864C294}" type="sibTrans" cxnId="{9292B635-706A-432F-84EB-DFA3E5E403E1}">
      <dgm:prSet/>
      <dgm:spPr/>
      <dgm:t>
        <a:bodyPr/>
        <a:lstStyle/>
        <a:p>
          <a:endParaRPr lang="en-US"/>
        </a:p>
      </dgm:t>
    </dgm:pt>
    <dgm:pt modelId="{82D94D5D-8586-4B94-AF65-53B4B11B509B}">
      <dgm:prSet/>
      <dgm:spPr/>
      <dgm:t>
        <a:bodyPr/>
        <a:lstStyle/>
        <a:p>
          <a:r>
            <a:rPr lang="en-US"/>
            <a:t>Assistive Technology Laws</a:t>
          </a:r>
        </a:p>
      </dgm:t>
    </dgm:pt>
    <dgm:pt modelId="{FD01C33C-EB2C-4449-97EF-ECAA67081485}" type="parTrans" cxnId="{501C6667-7220-48E2-8607-26970A641E77}">
      <dgm:prSet/>
      <dgm:spPr/>
      <dgm:t>
        <a:bodyPr/>
        <a:lstStyle/>
        <a:p>
          <a:endParaRPr lang="en-US"/>
        </a:p>
      </dgm:t>
    </dgm:pt>
    <dgm:pt modelId="{44572AB5-188D-434B-94C4-D0178DD407C2}" type="sibTrans" cxnId="{501C6667-7220-48E2-8607-26970A641E77}">
      <dgm:prSet/>
      <dgm:spPr/>
      <dgm:t>
        <a:bodyPr/>
        <a:lstStyle/>
        <a:p>
          <a:endParaRPr lang="en-US"/>
        </a:p>
      </dgm:t>
    </dgm:pt>
    <dgm:pt modelId="{683D8F27-78FC-42E8-9BF7-E48B881D3BA1}">
      <dgm:prSet/>
      <dgm:spPr/>
      <dgm:t>
        <a:bodyPr/>
        <a:lstStyle/>
        <a:p>
          <a:r>
            <a:rPr lang="en-US"/>
            <a:t>TARGET Center Assistive Technology Services</a:t>
          </a:r>
        </a:p>
      </dgm:t>
    </dgm:pt>
    <dgm:pt modelId="{0C286968-73E0-4FCC-BB3D-56CAFC759948}" type="parTrans" cxnId="{922516A6-0DD6-42D8-A36B-9078E48E1E10}">
      <dgm:prSet/>
      <dgm:spPr/>
      <dgm:t>
        <a:bodyPr/>
        <a:lstStyle/>
        <a:p>
          <a:endParaRPr lang="en-US"/>
        </a:p>
      </dgm:t>
    </dgm:pt>
    <dgm:pt modelId="{3A513A8A-E205-45C4-81A8-46C9ED6951F0}" type="sibTrans" cxnId="{922516A6-0DD6-42D8-A36B-9078E48E1E10}">
      <dgm:prSet/>
      <dgm:spPr/>
      <dgm:t>
        <a:bodyPr/>
        <a:lstStyle/>
        <a:p>
          <a:endParaRPr lang="en-US"/>
        </a:p>
      </dgm:t>
    </dgm:pt>
    <dgm:pt modelId="{DC26D5FB-A3EA-4A91-8FA3-916CB1F73C13}">
      <dgm:prSet/>
      <dgm:spPr/>
      <dgm:t>
        <a:bodyPr/>
        <a:lstStyle/>
        <a:p>
          <a:r>
            <a:rPr lang="en-US"/>
            <a:t>Types of Assistive Technology</a:t>
          </a:r>
        </a:p>
      </dgm:t>
    </dgm:pt>
    <dgm:pt modelId="{023FF482-0AC4-4B3B-A08C-A052F106DA26}" type="parTrans" cxnId="{63315427-DC60-4F1E-A159-36F9F1B6606F}">
      <dgm:prSet/>
      <dgm:spPr/>
      <dgm:t>
        <a:bodyPr/>
        <a:lstStyle/>
        <a:p>
          <a:endParaRPr lang="en-US"/>
        </a:p>
      </dgm:t>
    </dgm:pt>
    <dgm:pt modelId="{1909C0D4-75B2-484C-B6C3-04EDB4916858}" type="sibTrans" cxnId="{63315427-DC60-4F1E-A159-36F9F1B6606F}">
      <dgm:prSet/>
      <dgm:spPr/>
      <dgm:t>
        <a:bodyPr/>
        <a:lstStyle/>
        <a:p>
          <a:endParaRPr lang="en-US"/>
        </a:p>
      </dgm:t>
    </dgm:pt>
    <dgm:pt modelId="{F0CB89E6-B4CC-4E8E-BE43-447787D15B73}" type="pres">
      <dgm:prSet presAssocID="{19E6B19B-5CDB-446D-8E03-BC435C2A2D33}" presName="linear" presStyleCnt="0">
        <dgm:presLayoutVars>
          <dgm:dir/>
          <dgm:animLvl val="lvl"/>
          <dgm:resizeHandles val="exact"/>
        </dgm:presLayoutVars>
      </dgm:prSet>
      <dgm:spPr/>
    </dgm:pt>
    <dgm:pt modelId="{A4D68E71-ACD5-4066-B84B-A77D017075E1}" type="pres">
      <dgm:prSet presAssocID="{71ADF7A2-42BB-4F2B-9928-2FDB79AB5C89}" presName="parentLin" presStyleCnt="0"/>
      <dgm:spPr/>
    </dgm:pt>
    <dgm:pt modelId="{76AF829E-067E-4028-95CB-63319855B75C}" type="pres">
      <dgm:prSet presAssocID="{71ADF7A2-42BB-4F2B-9928-2FDB79AB5C89}" presName="parentLeftMargin" presStyleLbl="node1" presStyleIdx="0" presStyleCnt="4"/>
      <dgm:spPr/>
    </dgm:pt>
    <dgm:pt modelId="{A37E4A7E-3DED-4169-BCD8-18C44AF7C8DF}" type="pres">
      <dgm:prSet presAssocID="{71ADF7A2-42BB-4F2B-9928-2FDB79AB5C89}" presName="parentText" presStyleLbl="node1" presStyleIdx="0" presStyleCnt="4">
        <dgm:presLayoutVars>
          <dgm:chMax val="0"/>
          <dgm:bulletEnabled val="1"/>
        </dgm:presLayoutVars>
      </dgm:prSet>
      <dgm:spPr/>
    </dgm:pt>
    <dgm:pt modelId="{7C222354-2412-4546-81CC-03AC622FF52B}" type="pres">
      <dgm:prSet presAssocID="{71ADF7A2-42BB-4F2B-9928-2FDB79AB5C89}" presName="negativeSpace" presStyleCnt="0"/>
      <dgm:spPr/>
    </dgm:pt>
    <dgm:pt modelId="{15ECE039-502C-41A4-8311-B3C3D19F68EF}" type="pres">
      <dgm:prSet presAssocID="{71ADF7A2-42BB-4F2B-9928-2FDB79AB5C89}" presName="childText" presStyleLbl="conFgAcc1" presStyleIdx="0" presStyleCnt="4">
        <dgm:presLayoutVars>
          <dgm:bulletEnabled val="1"/>
        </dgm:presLayoutVars>
      </dgm:prSet>
      <dgm:spPr/>
    </dgm:pt>
    <dgm:pt modelId="{52B8E7AA-490B-44BD-B6FA-90034FFE6A44}" type="pres">
      <dgm:prSet presAssocID="{A2E4983D-D0D5-4462-834D-E4C80864C294}" presName="spaceBetweenRectangles" presStyleCnt="0"/>
      <dgm:spPr/>
    </dgm:pt>
    <dgm:pt modelId="{246CEBE0-BD40-4099-93EE-E5389711F0F8}" type="pres">
      <dgm:prSet presAssocID="{82D94D5D-8586-4B94-AF65-53B4B11B509B}" presName="parentLin" presStyleCnt="0"/>
      <dgm:spPr/>
    </dgm:pt>
    <dgm:pt modelId="{5AA33B4F-3CBB-4B11-8825-1E61EB3C8281}" type="pres">
      <dgm:prSet presAssocID="{82D94D5D-8586-4B94-AF65-53B4B11B509B}" presName="parentLeftMargin" presStyleLbl="node1" presStyleIdx="0" presStyleCnt="4"/>
      <dgm:spPr/>
    </dgm:pt>
    <dgm:pt modelId="{64268B08-1AF7-4CE8-AF40-200E81EA26E1}" type="pres">
      <dgm:prSet presAssocID="{82D94D5D-8586-4B94-AF65-53B4B11B509B}" presName="parentText" presStyleLbl="node1" presStyleIdx="1" presStyleCnt="4">
        <dgm:presLayoutVars>
          <dgm:chMax val="0"/>
          <dgm:bulletEnabled val="1"/>
        </dgm:presLayoutVars>
      </dgm:prSet>
      <dgm:spPr/>
    </dgm:pt>
    <dgm:pt modelId="{4FEA57F6-C0FC-4F3A-96CA-B9B816F4B40C}" type="pres">
      <dgm:prSet presAssocID="{82D94D5D-8586-4B94-AF65-53B4B11B509B}" presName="negativeSpace" presStyleCnt="0"/>
      <dgm:spPr/>
    </dgm:pt>
    <dgm:pt modelId="{9C964DF5-A5D1-44BF-B93C-4C8EE964447F}" type="pres">
      <dgm:prSet presAssocID="{82D94D5D-8586-4B94-AF65-53B4B11B509B}" presName="childText" presStyleLbl="conFgAcc1" presStyleIdx="1" presStyleCnt="4">
        <dgm:presLayoutVars>
          <dgm:bulletEnabled val="1"/>
        </dgm:presLayoutVars>
      </dgm:prSet>
      <dgm:spPr/>
    </dgm:pt>
    <dgm:pt modelId="{0CC55176-5C68-4D80-99AC-A252A413355F}" type="pres">
      <dgm:prSet presAssocID="{44572AB5-188D-434B-94C4-D0178DD407C2}" presName="spaceBetweenRectangles" presStyleCnt="0"/>
      <dgm:spPr/>
    </dgm:pt>
    <dgm:pt modelId="{12B27A31-2B68-4D1D-ABF8-6678BEA433BA}" type="pres">
      <dgm:prSet presAssocID="{683D8F27-78FC-42E8-9BF7-E48B881D3BA1}" presName="parentLin" presStyleCnt="0"/>
      <dgm:spPr/>
    </dgm:pt>
    <dgm:pt modelId="{3178AFEA-9D5E-4E27-8C6E-43522F6E2ED6}" type="pres">
      <dgm:prSet presAssocID="{683D8F27-78FC-42E8-9BF7-E48B881D3BA1}" presName="parentLeftMargin" presStyleLbl="node1" presStyleIdx="1" presStyleCnt="4"/>
      <dgm:spPr/>
    </dgm:pt>
    <dgm:pt modelId="{84C37F57-B6EF-4A00-B52C-E633F8EACE5E}" type="pres">
      <dgm:prSet presAssocID="{683D8F27-78FC-42E8-9BF7-E48B881D3BA1}" presName="parentText" presStyleLbl="node1" presStyleIdx="2" presStyleCnt="4">
        <dgm:presLayoutVars>
          <dgm:chMax val="0"/>
          <dgm:bulletEnabled val="1"/>
        </dgm:presLayoutVars>
      </dgm:prSet>
      <dgm:spPr/>
    </dgm:pt>
    <dgm:pt modelId="{3E3DAD36-B898-4AFA-B5C1-A454C2B0E2A5}" type="pres">
      <dgm:prSet presAssocID="{683D8F27-78FC-42E8-9BF7-E48B881D3BA1}" presName="negativeSpace" presStyleCnt="0"/>
      <dgm:spPr/>
    </dgm:pt>
    <dgm:pt modelId="{C33441D1-8A94-4D4F-9859-70A4B18E7F73}" type="pres">
      <dgm:prSet presAssocID="{683D8F27-78FC-42E8-9BF7-E48B881D3BA1}" presName="childText" presStyleLbl="conFgAcc1" presStyleIdx="2" presStyleCnt="4">
        <dgm:presLayoutVars>
          <dgm:bulletEnabled val="1"/>
        </dgm:presLayoutVars>
      </dgm:prSet>
      <dgm:spPr/>
    </dgm:pt>
    <dgm:pt modelId="{937063CD-E10E-43D9-AA2E-ED4EDCD91F7D}" type="pres">
      <dgm:prSet presAssocID="{3A513A8A-E205-45C4-81A8-46C9ED6951F0}" presName="spaceBetweenRectangles" presStyleCnt="0"/>
      <dgm:spPr/>
    </dgm:pt>
    <dgm:pt modelId="{7D4D4276-B249-4D83-8AE1-D52EEC197BA1}" type="pres">
      <dgm:prSet presAssocID="{DC26D5FB-A3EA-4A91-8FA3-916CB1F73C13}" presName="parentLin" presStyleCnt="0"/>
      <dgm:spPr/>
    </dgm:pt>
    <dgm:pt modelId="{CE652703-4D7C-4559-BBBA-179FA53914D5}" type="pres">
      <dgm:prSet presAssocID="{DC26D5FB-A3EA-4A91-8FA3-916CB1F73C13}" presName="parentLeftMargin" presStyleLbl="node1" presStyleIdx="2" presStyleCnt="4"/>
      <dgm:spPr/>
    </dgm:pt>
    <dgm:pt modelId="{DF1E18CD-68BA-41A2-979E-77D7A0336AC5}" type="pres">
      <dgm:prSet presAssocID="{DC26D5FB-A3EA-4A91-8FA3-916CB1F73C13}" presName="parentText" presStyleLbl="node1" presStyleIdx="3" presStyleCnt="4">
        <dgm:presLayoutVars>
          <dgm:chMax val="0"/>
          <dgm:bulletEnabled val="1"/>
        </dgm:presLayoutVars>
      </dgm:prSet>
      <dgm:spPr/>
    </dgm:pt>
    <dgm:pt modelId="{DA46CBB9-9900-4E86-BB09-22AE8B907EED}" type="pres">
      <dgm:prSet presAssocID="{DC26D5FB-A3EA-4A91-8FA3-916CB1F73C13}" presName="negativeSpace" presStyleCnt="0"/>
      <dgm:spPr/>
    </dgm:pt>
    <dgm:pt modelId="{D937F21B-9A65-4E14-93B0-BFC1A945F140}" type="pres">
      <dgm:prSet presAssocID="{DC26D5FB-A3EA-4A91-8FA3-916CB1F73C13}" presName="childText" presStyleLbl="conFgAcc1" presStyleIdx="3" presStyleCnt="4">
        <dgm:presLayoutVars>
          <dgm:bulletEnabled val="1"/>
        </dgm:presLayoutVars>
      </dgm:prSet>
      <dgm:spPr/>
    </dgm:pt>
  </dgm:ptLst>
  <dgm:cxnLst>
    <dgm:cxn modelId="{73EC500B-68DE-48B0-AA51-039B2095C6D7}" type="presOf" srcId="{71ADF7A2-42BB-4F2B-9928-2FDB79AB5C89}" destId="{76AF829E-067E-4028-95CB-63319855B75C}" srcOrd="0" destOrd="0" presId="urn:microsoft.com/office/officeart/2005/8/layout/list1"/>
    <dgm:cxn modelId="{63315427-DC60-4F1E-A159-36F9F1B6606F}" srcId="{19E6B19B-5CDB-446D-8E03-BC435C2A2D33}" destId="{DC26D5FB-A3EA-4A91-8FA3-916CB1F73C13}" srcOrd="3" destOrd="0" parTransId="{023FF482-0AC4-4B3B-A08C-A052F106DA26}" sibTransId="{1909C0D4-75B2-484C-B6C3-04EDB4916858}"/>
    <dgm:cxn modelId="{9292B635-706A-432F-84EB-DFA3E5E403E1}" srcId="{19E6B19B-5CDB-446D-8E03-BC435C2A2D33}" destId="{71ADF7A2-42BB-4F2B-9928-2FDB79AB5C89}" srcOrd="0" destOrd="0" parTransId="{F5BA662D-1257-4B98-80F4-6291C4E76193}" sibTransId="{A2E4983D-D0D5-4462-834D-E4C80864C294}"/>
    <dgm:cxn modelId="{F07A045D-B890-450E-B8C4-EDCFC98B6D52}" type="presOf" srcId="{DC26D5FB-A3EA-4A91-8FA3-916CB1F73C13}" destId="{CE652703-4D7C-4559-BBBA-179FA53914D5}" srcOrd="0" destOrd="0" presId="urn:microsoft.com/office/officeart/2005/8/layout/list1"/>
    <dgm:cxn modelId="{422FF742-F879-41DB-A06C-6F4A0B9B2635}" type="presOf" srcId="{71ADF7A2-42BB-4F2B-9928-2FDB79AB5C89}" destId="{A37E4A7E-3DED-4169-BCD8-18C44AF7C8DF}" srcOrd="1" destOrd="0" presId="urn:microsoft.com/office/officeart/2005/8/layout/list1"/>
    <dgm:cxn modelId="{501C6667-7220-48E2-8607-26970A641E77}" srcId="{19E6B19B-5CDB-446D-8E03-BC435C2A2D33}" destId="{82D94D5D-8586-4B94-AF65-53B4B11B509B}" srcOrd="1" destOrd="0" parTransId="{FD01C33C-EB2C-4449-97EF-ECAA67081485}" sibTransId="{44572AB5-188D-434B-94C4-D0178DD407C2}"/>
    <dgm:cxn modelId="{2781FF4D-2B77-4525-96BD-6465BEC9545C}" type="presOf" srcId="{DC26D5FB-A3EA-4A91-8FA3-916CB1F73C13}" destId="{DF1E18CD-68BA-41A2-979E-77D7A0336AC5}" srcOrd="1" destOrd="0" presId="urn:microsoft.com/office/officeart/2005/8/layout/list1"/>
    <dgm:cxn modelId="{9AC7947D-7F67-48F9-8EBE-9F4B6B7B8EB2}" type="presOf" srcId="{683D8F27-78FC-42E8-9BF7-E48B881D3BA1}" destId="{84C37F57-B6EF-4A00-B52C-E633F8EACE5E}" srcOrd="1" destOrd="0" presId="urn:microsoft.com/office/officeart/2005/8/layout/list1"/>
    <dgm:cxn modelId="{922516A6-0DD6-42D8-A36B-9078E48E1E10}" srcId="{19E6B19B-5CDB-446D-8E03-BC435C2A2D33}" destId="{683D8F27-78FC-42E8-9BF7-E48B881D3BA1}" srcOrd="2" destOrd="0" parTransId="{0C286968-73E0-4FCC-BB3D-56CAFC759948}" sibTransId="{3A513A8A-E205-45C4-81A8-46C9ED6951F0}"/>
    <dgm:cxn modelId="{A20C1CCA-DA54-4A86-8239-63FD68D6C9FE}" type="presOf" srcId="{82D94D5D-8586-4B94-AF65-53B4B11B509B}" destId="{64268B08-1AF7-4CE8-AF40-200E81EA26E1}" srcOrd="1" destOrd="0" presId="urn:microsoft.com/office/officeart/2005/8/layout/list1"/>
    <dgm:cxn modelId="{07E87FE5-188F-41B3-93C5-5E07EFCFFA05}" type="presOf" srcId="{683D8F27-78FC-42E8-9BF7-E48B881D3BA1}" destId="{3178AFEA-9D5E-4E27-8C6E-43522F6E2ED6}" srcOrd="0" destOrd="0" presId="urn:microsoft.com/office/officeart/2005/8/layout/list1"/>
    <dgm:cxn modelId="{009CEDED-A27A-40A6-B6DD-9EA0CBCA011D}" type="presOf" srcId="{19E6B19B-5CDB-446D-8E03-BC435C2A2D33}" destId="{F0CB89E6-B4CC-4E8E-BE43-447787D15B73}" srcOrd="0" destOrd="0" presId="urn:microsoft.com/office/officeart/2005/8/layout/list1"/>
    <dgm:cxn modelId="{CE980EF3-1E38-4817-8DCF-3B3210663CEF}" type="presOf" srcId="{82D94D5D-8586-4B94-AF65-53B4B11B509B}" destId="{5AA33B4F-3CBB-4B11-8825-1E61EB3C8281}" srcOrd="0" destOrd="0" presId="urn:microsoft.com/office/officeart/2005/8/layout/list1"/>
    <dgm:cxn modelId="{0DB892C4-F1EF-4733-B22A-CE8E7248AB44}" type="presParOf" srcId="{F0CB89E6-B4CC-4E8E-BE43-447787D15B73}" destId="{A4D68E71-ACD5-4066-B84B-A77D017075E1}" srcOrd="0" destOrd="0" presId="urn:microsoft.com/office/officeart/2005/8/layout/list1"/>
    <dgm:cxn modelId="{DDB28140-234C-4535-9851-484B49868112}" type="presParOf" srcId="{A4D68E71-ACD5-4066-B84B-A77D017075E1}" destId="{76AF829E-067E-4028-95CB-63319855B75C}" srcOrd="0" destOrd="0" presId="urn:microsoft.com/office/officeart/2005/8/layout/list1"/>
    <dgm:cxn modelId="{00C1BB8B-8108-426E-8A48-FEDCDDBCD229}" type="presParOf" srcId="{A4D68E71-ACD5-4066-B84B-A77D017075E1}" destId="{A37E4A7E-3DED-4169-BCD8-18C44AF7C8DF}" srcOrd="1" destOrd="0" presId="urn:microsoft.com/office/officeart/2005/8/layout/list1"/>
    <dgm:cxn modelId="{AE0C16D7-A0EB-4312-8B22-CAE62C3C5B81}" type="presParOf" srcId="{F0CB89E6-B4CC-4E8E-BE43-447787D15B73}" destId="{7C222354-2412-4546-81CC-03AC622FF52B}" srcOrd="1" destOrd="0" presId="urn:microsoft.com/office/officeart/2005/8/layout/list1"/>
    <dgm:cxn modelId="{0755AFEE-647B-49D8-BD17-841A739ECABA}" type="presParOf" srcId="{F0CB89E6-B4CC-4E8E-BE43-447787D15B73}" destId="{15ECE039-502C-41A4-8311-B3C3D19F68EF}" srcOrd="2" destOrd="0" presId="urn:microsoft.com/office/officeart/2005/8/layout/list1"/>
    <dgm:cxn modelId="{CF4956EB-0EE5-4DD6-90A3-3EA617A551AA}" type="presParOf" srcId="{F0CB89E6-B4CC-4E8E-BE43-447787D15B73}" destId="{52B8E7AA-490B-44BD-B6FA-90034FFE6A44}" srcOrd="3" destOrd="0" presId="urn:microsoft.com/office/officeart/2005/8/layout/list1"/>
    <dgm:cxn modelId="{ECBAF4FD-BCAC-46D8-ABAA-8A819C804806}" type="presParOf" srcId="{F0CB89E6-B4CC-4E8E-BE43-447787D15B73}" destId="{246CEBE0-BD40-4099-93EE-E5389711F0F8}" srcOrd="4" destOrd="0" presId="urn:microsoft.com/office/officeart/2005/8/layout/list1"/>
    <dgm:cxn modelId="{7D9303B3-A45F-4981-A346-AF2E7700C479}" type="presParOf" srcId="{246CEBE0-BD40-4099-93EE-E5389711F0F8}" destId="{5AA33B4F-3CBB-4B11-8825-1E61EB3C8281}" srcOrd="0" destOrd="0" presId="urn:microsoft.com/office/officeart/2005/8/layout/list1"/>
    <dgm:cxn modelId="{4FCA77FF-96DA-4598-86AF-E17E624531BE}" type="presParOf" srcId="{246CEBE0-BD40-4099-93EE-E5389711F0F8}" destId="{64268B08-1AF7-4CE8-AF40-200E81EA26E1}" srcOrd="1" destOrd="0" presId="urn:microsoft.com/office/officeart/2005/8/layout/list1"/>
    <dgm:cxn modelId="{F95465D7-7CE3-4D5F-9B09-3511ACBA97CA}" type="presParOf" srcId="{F0CB89E6-B4CC-4E8E-BE43-447787D15B73}" destId="{4FEA57F6-C0FC-4F3A-96CA-B9B816F4B40C}" srcOrd="5" destOrd="0" presId="urn:microsoft.com/office/officeart/2005/8/layout/list1"/>
    <dgm:cxn modelId="{0A3132F2-E95A-42F3-84AA-193C5BBBC6DA}" type="presParOf" srcId="{F0CB89E6-B4CC-4E8E-BE43-447787D15B73}" destId="{9C964DF5-A5D1-44BF-B93C-4C8EE964447F}" srcOrd="6" destOrd="0" presId="urn:microsoft.com/office/officeart/2005/8/layout/list1"/>
    <dgm:cxn modelId="{2C66EB7A-FA2C-435F-82F7-622592837356}" type="presParOf" srcId="{F0CB89E6-B4CC-4E8E-BE43-447787D15B73}" destId="{0CC55176-5C68-4D80-99AC-A252A413355F}" srcOrd="7" destOrd="0" presId="urn:microsoft.com/office/officeart/2005/8/layout/list1"/>
    <dgm:cxn modelId="{125D8AA6-778D-44E5-812B-B472AA2148DB}" type="presParOf" srcId="{F0CB89E6-B4CC-4E8E-BE43-447787D15B73}" destId="{12B27A31-2B68-4D1D-ABF8-6678BEA433BA}" srcOrd="8" destOrd="0" presId="urn:microsoft.com/office/officeart/2005/8/layout/list1"/>
    <dgm:cxn modelId="{8667691F-0B45-4094-9FD4-5A9CDBC53852}" type="presParOf" srcId="{12B27A31-2B68-4D1D-ABF8-6678BEA433BA}" destId="{3178AFEA-9D5E-4E27-8C6E-43522F6E2ED6}" srcOrd="0" destOrd="0" presId="urn:microsoft.com/office/officeart/2005/8/layout/list1"/>
    <dgm:cxn modelId="{0A85408A-2C12-475A-A7A6-6ACB7C970F96}" type="presParOf" srcId="{12B27A31-2B68-4D1D-ABF8-6678BEA433BA}" destId="{84C37F57-B6EF-4A00-B52C-E633F8EACE5E}" srcOrd="1" destOrd="0" presId="urn:microsoft.com/office/officeart/2005/8/layout/list1"/>
    <dgm:cxn modelId="{12AFA59B-0E4E-4DF9-ADBA-5ED540F45F55}" type="presParOf" srcId="{F0CB89E6-B4CC-4E8E-BE43-447787D15B73}" destId="{3E3DAD36-B898-4AFA-B5C1-A454C2B0E2A5}" srcOrd="9" destOrd="0" presId="urn:microsoft.com/office/officeart/2005/8/layout/list1"/>
    <dgm:cxn modelId="{D59C9A17-B4C1-41B8-BA7F-A6D0474BFBB4}" type="presParOf" srcId="{F0CB89E6-B4CC-4E8E-BE43-447787D15B73}" destId="{C33441D1-8A94-4D4F-9859-70A4B18E7F73}" srcOrd="10" destOrd="0" presId="urn:microsoft.com/office/officeart/2005/8/layout/list1"/>
    <dgm:cxn modelId="{AB183218-3D92-40FE-BCE2-3E557B955FFC}" type="presParOf" srcId="{F0CB89E6-B4CC-4E8E-BE43-447787D15B73}" destId="{937063CD-E10E-43D9-AA2E-ED4EDCD91F7D}" srcOrd="11" destOrd="0" presId="urn:microsoft.com/office/officeart/2005/8/layout/list1"/>
    <dgm:cxn modelId="{828127AE-2916-4CBE-A3A0-5EB012CBDDD5}" type="presParOf" srcId="{F0CB89E6-B4CC-4E8E-BE43-447787D15B73}" destId="{7D4D4276-B249-4D83-8AE1-D52EEC197BA1}" srcOrd="12" destOrd="0" presId="urn:microsoft.com/office/officeart/2005/8/layout/list1"/>
    <dgm:cxn modelId="{CF0FF6DC-AC2C-4B1A-B9E8-122B576AA313}" type="presParOf" srcId="{7D4D4276-B249-4D83-8AE1-D52EEC197BA1}" destId="{CE652703-4D7C-4559-BBBA-179FA53914D5}" srcOrd="0" destOrd="0" presId="urn:microsoft.com/office/officeart/2005/8/layout/list1"/>
    <dgm:cxn modelId="{85879ACA-0818-48B0-8455-DBA52C042826}" type="presParOf" srcId="{7D4D4276-B249-4D83-8AE1-D52EEC197BA1}" destId="{DF1E18CD-68BA-41A2-979E-77D7A0336AC5}" srcOrd="1" destOrd="0" presId="urn:microsoft.com/office/officeart/2005/8/layout/list1"/>
    <dgm:cxn modelId="{9E8AC6BA-D7C1-4661-BBA5-6EB20145D1F6}" type="presParOf" srcId="{F0CB89E6-B4CC-4E8E-BE43-447787D15B73}" destId="{DA46CBB9-9900-4E86-BB09-22AE8B907EED}" srcOrd="13" destOrd="0" presId="urn:microsoft.com/office/officeart/2005/8/layout/list1"/>
    <dgm:cxn modelId="{31883F85-FD60-474D-AA89-DCEA787D051B}" type="presParOf" srcId="{F0CB89E6-B4CC-4E8E-BE43-447787D15B73}" destId="{D937F21B-9A65-4E14-93B0-BFC1A945F14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DFBD0C-34AE-46D8-B13C-C0B10DD393DB}" type="doc">
      <dgm:prSet loTypeId="urn:microsoft.com/office/officeart/2016/7/layout/RoundedRectangleTimeline" loCatId="process" qsTypeId="urn:microsoft.com/office/officeart/2005/8/quickstyle/simple1" qsCatId="simple" csTypeId="urn:microsoft.com/office/officeart/2005/8/colors/accent1_2" csCatId="accent1" phldr="1"/>
      <dgm:spPr/>
      <dgm:t>
        <a:bodyPr/>
        <a:lstStyle/>
        <a:p>
          <a:endParaRPr lang="en-US"/>
        </a:p>
      </dgm:t>
    </dgm:pt>
    <dgm:pt modelId="{BC065839-F041-465B-9A7A-DF91793BA612}">
      <dgm:prSet/>
      <dgm:spPr/>
      <dgm:t>
        <a:bodyPr/>
        <a:lstStyle/>
        <a:p>
          <a:r>
            <a:rPr lang="en-US"/>
            <a:t>1988</a:t>
          </a:r>
        </a:p>
      </dgm:t>
    </dgm:pt>
    <dgm:pt modelId="{824CAC28-101C-4C93-8046-249540E7B88B}" type="parTrans" cxnId="{6CC68607-5650-4DF6-BF13-4BC5F90E0C66}">
      <dgm:prSet/>
      <dgm:spPr/>
      <dgm:t>
        <a:bodyPr/>
        <a:lstStyle/>
        <a:p>
          <a:endParaRPr lang="en-US"/>
        </a:p>
      </dgm:t>
    </dgm:pt>
    <dgm:pt modelId="{6A2F7C0D-AE0C-457D-9BD2-A7FEAAAD8D56}" type="sibTrans" cxnId="{6CC68607-5650-4DF6-BF13-4BC5F90E0C66}">
      <dgm:prSet/>
      <dgm:spPr/>
      <dgm:t>
        <a:bodyPr/>
        <a:lstStyle/>
        <a:p>
          <a:endParaRPr lang="en-US"/>
        </a:p>
      </dgm:t>
    </dgm:pt>
    <dgm:pt modelId="{5332A3B7-BCB1-4471-A667-0749DF22033D}">
      <dgm:prSet/>
      <dgm:spPr/>
      <dgm:t>
        <a:bodyPr/>
        <a:lstStyle/>
        <a:p>
          <a:r>
            <a:rPr lang="en-US"/>
            <a:t>The Technology-Related Assistance for Individuals With Disabilities Act of 1988 </a:t>
          </a:r>
        </a:p>
      </dgm:t>
    </dgm:pt>
    <dgm:pt modelId="{73A80532-8ABD-4C91-B288-D7BE3E114F8A}" type="parTrans" cxnId="{939999E0-A303-42BB-9101-6135BEBC0C77}">
      <dgm:prSet/>
      <dgm:spPr/>
      <dgm:t>
        <a:bodyPr/>
        <a:lstStyle/>
        <a:p>
          <a:endParaRPr lang="en-US"/>
        </a:p>
      </dgm:t>
    </dgm:pt>
    <dgm:pt modelId="{12C0FB48-31B4-4493-AC74-1286094A54A1}" type="sibTrans" cxnId="{939999E0-A303-42BB-9101-6135BEBC0C77}">
      <dgm:prSet/>
      <dgm:spPr/>
      <dgm:t>
        <a:bodyPr/>
        <a:lstStyle/>
        <a:p>
          <a:endParaRPr lang="en-US"/>
        </a:p>
      </dgm:t>
    </dgm:pt>
    <dgm:pt modelId="{99AA06D0-A189-4EA6-AE7B-BDA080B407F6}">
      <dgm:prSet/>
      <dgm:spPr/>
      <dgm:t>
        <a:bodyPr/>
        <a:lstStyle/>
        <a:p>
          <a:r>
            <a:rPr lang="en-US"/>
            <a:t>1998</a:t>
          </a:r>
        </a:p>
      </dgm:t>
    </dgm:pt>
    <dgm:pt modelId="{AF2E7A4C-B7F3-4DCA-92AB-21F8C7927C6A}" type="parTrans" cxnId="{A18386DF-A376-4467-ACBF-120703B2A4B8}">
      <dgm:prSet/>
      <dgm:spPr/>
      <dgm:t>
        <a:bodyPr/>
        <a:lstStyle/>
        <a:p>
          <a:endParaRPr lang="en-US"/>
        </a:p>
      </dgm:t>
    </dgm:pt>
    <dgm:pt modelId="{B5B32D68-325D-49ED-A5C6-6691192715FB}" type="sibTrans" cxnId="{A18386DF-A376-4467-ACBF-120703B2A4B8}">
      <dgm:prSet/>
      <dgm:spPr/>
      <dgm:t>
        <a:bodyPr/>
        <a:lstStyle/>
        <a:p>
          <a:endParaRPr lang="en-US"/>
        </a:p>
      </dgm:t>
    </dgm:pt>
    <dgm:pt modelId="{A3057D8B-A9DB-4318-AC6B-44B0EBFDFD04}">
      <dgm:prSet/>
      <dgm:spPr/>
      <dgm:t>
        <a:bodyPr/>
        <a:lstStyle/>
        <a:p>
          <a:r>
            <a:rPr lang="en-US"/>
            <a:t>Assistive Technology Act of 1998</a:t>
          </a:r>
        </a:p>
      </dgm:t>
    </dgm:pt>
    <dgm:pt modelId="{3ED310EC-4164-4B63-AC8F-6DF8D256E653}" type="parTrans" cxnId="{5164CF84-B9E4-4080-9BAA-CBAFD52E3F5B}">
      <dgm:prSet/>
      <dgm:spPr/>
      <dgm:t>
        <a:bodyPr/>
        <a:lstStyle/>
        <a:p>
          <a:endParaRPr lang="en-US"/>
        </a:p>
      </dgm:t>
    </dgm:pt>
    <dgm:pt modelId="{7CD683A2-C77E-4452-A23D-1A4B1C57016B}" type="sibTrans" cxnId="{5164CF84-B9E4-4080-9BAA-CBAFD52E3F5B}">
      <dgm:prSet/>
      <dgm:spPr/>
      <dgm:t>
        <a:bodyPr/>
        <a:lstStyle/>
        <a:p>
          <a:endParaRPr lang="en-US"/>
        </a:p>
      </dgm:t>
    </dgm:pt>
    <dgm:pt modelId="{746BDFDD-D415-499D-9CBC-082ADD370205}">
      <dgm:prSet/>
      <dgm:spPr/>
      <dgm:t>
        <a:bodyPr/>
        <a:lstStyle/>
        <a:p>
          <a:r>
            <a:rPr lang="en-US"/>
            <a:t>2004</a:t>
          </a:r>
        </a:p>
      </dgm:t>
    </dgm:pt>
    <dgm:pt modelId="{A34943A8-CC33-4A86-BDA8-D4E0619DD8EC}" type="parTrans" cxnId="{49642ADC-8A2C-4FB6-A756-BD7F4E66625C}">
      <dgm:prSet/>
      <dgm:spPr/>
      <dgm:t>
        <a:bodyPr/>
        <a:lstStyle/>
        <a:p>
          <a:endParaRPr lang="en-US"/>
        </a:p>
      </dgm:t>
    </dgm:pt>
    <dgm:pt modelId="{E9DE6E41-A606-447C-B94A-DEE1E86B180D}" type="sibTrans" cxnId="{49642ADC-8A2C-4FB6-A756-BD7F4E66625C}">
      <dgm:prSet/>
      <dgm:spPr/>
      <dgm:t>
        <a:bodyPr/>
        <a:lstStyle/>
        <a:p>
          <a:endParaRPr lang="en-US"/>
        </a:p>
      </dgm:t>
    </dgm:pt>
    <dgm:pt modelId="{8F5B2B5D-1BA2-4A67-99E6-A58FA6D480A0}">
      <dgm:prSet/>
      <dgm:spPr/>
      <dgm:t>
        <a:bodyPr/>
        <a:lstStyle/>
        <a:p>
          <a:r>
            <a:rPr lang="en-US"/>
            <a:t>Assistive Technology Act of 2004</a:t>
          </a:r>
        </a:p>
      </dgm:t>
    </dgm:pt>
    <dgm:pt modelId="{EBBBA9FA-077A-4EBD-9D3C-0A80C2D625EE}" type="parTrans" cxnId="{5866BF4E-C0D4-4EF9-9B2E-452AA4F34B7C}">
      <dgm:prSet/>
      <dgm:spPr/>
      <dgm:t>
        <a:bodyPr/>
        <a:lstStyle/>
        <a:p>
          <a:endParaRPr lang="en-US"/>
        </a:p>
      </dgm:t>
    </dgm:pt>
    <dgm:pt modelId="{95CB0D27-92D8-4081-83EB-39CA1C35768A}" type="sibTrans" cxnId="{5866BF4E-C0D4-4EF9-9B2E-452AA4F34B7C}">
      <dgm:prSet/>
      <dgm:spPr/>
      <dgm:t>
        <a:bodyPr/>
        <a:lstStyle/>
        <a:p>
          <a:endParaRPr lang="en-US"/>
        </a:p>
      </dgm:t>
    </dgm:pt>
    <dgm:pt modelId="{355FD4D6-0028-4C9A-8519-055AF1D175AE}" type="pres">
      <dgm:prSet presAssocID="{E5DFBD0C-34AE-46D8-B13C-C0B10DD393DB}" presName="Name0" presStyleCnt="0">
        <dgm:presLayoutVars>
          <dgm:chMax/>
          <dgm:chPref/>
          <dgm:animLvl val="lvl"/>
        </dgm:presLayoutVars>
      </dgm:prSet>
      <dgm:spPr/>
    </dgm:pt>
    <dgm:pt modelId="{C307B83E-8386-4121-BA67-CF96CAE41878}" type="pres">
      <dgm:prSet presAssocID="{BC065839-F041-465B-9A7A-DF91793BA612}" presName="composite1" presStyleCnt="0"/>
      <dgm:spPr/>
    </dgm:pt>
    <dgm:pt modelId="{758FF74C-0AB0-4694-A6FA-E9C51F0E6BD1}" type="pres">
      <dgm:prSet presAssocID="{BC065839-F041-465B-9A7A-DF91793BA612}" presName="parent1" presStyleLbl="alignNode1" presStyleIdx="0" presStyleCnt="3">
        <dgm:presLayoutVars>
          <dgm:chMax val="1"/>
          <dgm:chPref val="1"/>
          <dgm:bulletEnabled val="1"/>
        </dgm:presLayoutVars>
      </dgm:prSet>
      <dgm:spPr/>
    </dgm:pt>
    <dgm:pt modelId="{2FBCBF5F-FF80-4CF0-84F8-E422E0E47711}" type="pres">
      <dgm:prSet presAssocID="{BC065839-F041-465B-9A7A-DF91793BA612}" presName="Childtext1" presStyleLbl="revTx" presStyleIdx="0" presStyleCnt="3">
        <dgm:presLayoutVars>
          <dgm:bulletEnabled val="1"/>
        </dgm:presLayoutVars>
      </dgm:prSet>
      <dgm:spPr/>
    </dgm:pt>
    <dgm:pt modelId="{FD2399A7-F9DE-40AC-B683-E63CA48311A6}" type="pres">
      <dgm:prSet presAssocID="{BC065839-F041-465B-9A7A-DF91793BA612}" presName="ConnectLine1" presStyleLbl="sibTrans1D1" presStyleIdx="0" presStyleCnt="3"/>
      <dgm:spPr>
        <a:noFill/>
        <a:ln w="12700" cap="flat" cmpd="sng" algn="ctr">
          <a:solidFill>
            <a:schemeClr val="accent1">
              <a:hueOff val="0"/>
              <a:satOff val="0"/>
              <a:lumOff val="0"/>
              <a:alphaOff val="0"/>
            </a:schemeClr>
          </a:solidFill>
          <a:prstDash val="dash"/>
        </a:ln>
        <a:effectLst/>
      </dgm:spPr>
    </dgm:pt>
    <dgm:pt modelId="{099FCA47-7C11-4E46-9A3B-661C318EB06E}" type="pres">
      <dgm:prSet presAssocID="{BC065839-F041-465B-9A7A-DF91793BA612}" presName="ConnectLineEnd1" presStyleLbl="lnNode1" presStyleIdx="0" presStyleCnt="3"/>
      <dgm:spPr/>
    </dgm:pt>
    <dgm:pt modelId="{81ECF563-2443-4A7E-824F-91298EF6F741}" type="pres">
      <dgm:prSet presAssocID="{BC065839-F041-465B-9A7A-DF91793BA612}" presName="EmptyPane1" presStyleCnt="0"/>
      <dgm:spPr/>
    </dgm:pt>
    <dgm:pt modelId="{D52BDF96-FA4E-4588-A6E0-BD74F497A5C9}" type="pres">
      <dgm:prSet presAssocID="{6A2F7C0D-AE0C-457D-9BD2-A7FEAAAD8D56}" presName="spaceBetweenRectangles1" presStyleCnt="0"/>
      <dgm:spPr/>
    </dgm:pt>
    <dgm:pt modelId="{1CFA3D37-7C7C-4BE4-88DA-374275625F42}" type="pres">
      <dgm:prSet presAssocID="{99AA06D0-A189-4EA6-AE7B-BDA080B407F6}" presName="composite1" presStyleCnt="0"/>
      <dgm:spPr/>
    </dgm:pt>
    <dgm:pt modelId="{C4AC0A3A-2905-4480-8EDE-46D18D996536}" type="pres">
      <dgm:prSet presAssocID="{99AA06D0-A189-4EA6-AE7B-BDA080B407F6}" presName="parent1" presStyleLbl="alignNode1" presStyleIdx="1" presStyleCnt="3">
        <dgm:presLayoutVars>
          <dgm:chMax val="1"/>
          <dgm:chPref val="1"/>
          <dgm:bulletEnabled val="1"/>
        </dgm:presLayoutVars>
      </dgm:prSet>
      <dgm:spPr/>
    </dgm:pt>
    <dgm:pt modelId="{C6D72884-9197-4B63-AFDE-F4599CA6C175}" type="pres">
      <dgm:prSet presAssocID="{99AA06D0-A189-4EA6-AE7B-BDA080B407F6}" presName="Childtext1" presStyleLbl="revTx" presStyleIdx="1" presStyleCnt="3">
        <dgm:presLayoutVars>
          <dgm:bulletEnabled val="1"/>
        </dgm:presLayoutVars>
      </dgm:prSet>
      <dgm:spPr/>
    </dgm:pt>
    <dgm:pt modelId="{A3620966-8EB8-4931-B9CF-B712B9E51DE6}" type="pres">
      <dgm:prSet presAssocID="{99AA06D0-A189-4EA6-AE7B-BDA080B407F6}" presName="ConnectLine1" presStyleLbl="sibTrans1D1" presStyleIdx="1" presStyleCnt="3"/>
      <dgm:spPr>
        <a:noFill/>
        <a:ln w="12700" cap="flat" cmpd="sng" algn="ctr">
          <a:solidFill>
            <a:schemeClr val="accent1">
              <a:hueOff val="0"/>
              <a:satOff val="0"/>
              <a:lumOff val="0"/>
              <a:alphaOff val="0"/>
            </a:schemeClr>
          </a:solidFill>
          <a:prstDash val="dash"/>
        </a:ln>
        <a:effectLst/>
      </dgm:spPr>
    </dgm:pt>
    <dgm:pt modelId="{0891BC7C-D68E-4183-BE77-3374A838C928}" type="pres">
      <dgm:prSet presAssocID="{99AA06D0-A189-4EA6-AE7B-BDA080B407F6}" presName="ConnectLineEnd1" presStyleLbl="lnNode1" presStyleIdx="1" presStyleCnt="3"/>
      <dgm:spPr/>
    </dgm:pt>
    <dgm:pt modelId="{CE395B31-1EB7-4FD7-B62C-66FF455E4981}" type="pres">
      <dgm:prSet presAssocID="{99AA06D0-A189-4EA6-AE7B-BDA080B407F6}" presName="EmptyPane1" presStyleCnt="0"/>
      <dgm:spPr/>
    </dgm:pt>
    <dgm:pt modelId="{CE3D793A-0A45-4865-8B11-94AC40D8A465}" type="pres">
      <dgm:prSet presAssocID="{B5B32D68-325D-49ED-A5C6-6691192715FB}" presName="spaceBetweenRectangles1" presStyleCnt="0"/>
      <dgm:spPr/>
    </dgm:pt>
    <dgm:pt modelId="{9B2DF026-3E26-4BC7-8FFA-2ABC027784AD}" type="pres">
      <dgm:prSet presAssocID="{746BDFDD-D415-499D-9CBC-082ADD370205}" presName="composite1" presStyleCnt="0"/>
      <dgm:spPr/>
    </dgm:pt>
    <dgm:pt modelId="{7AB5CEA2-D8C8-4F24-A245-FEBDC0A0926E}" type="pres">
      <dgm:prSet presAssocID="{746BDFDD-D415-499D-9CBC-082ADD370205}" presName="parent1" presStyleLbl="alignNode1" presStyleIdx="2" presStyleCnt="3">
        <dgm:presLayoutVars>
          <dgm:chMax val="1"/>
          <dgm:chPref val="1"/>
          <dgm:bulletEnabled val="1"/>
        </dgm:presLayoutVars>
      </dgm:prSet>
      <dgm:spPr/>
    </dgm:pt>
    <dgm:pt modelId="{FCA056AC-5CD3-417C-95CC-892C31861C60}" type="pres">
      <dgm:prSet presAssocID="{746BDFDD-D415-499D-9CBC-082ADD370205}" presName="Childtext1" presStyleLbl="revTx" presStyleIdx="2" presStyleCnt="3">
        <dgm:presLayoutVars>
          <dgm:bulletEnabled val="1"/>
        </dgm:presLayoutVars>
      </dgm:prSet>
      <dgm:spPr/>
    </dgm:pt>
    <dgm:pt modelId="{BD7BE00C-23FD-4811-8017-58E3D839939A}" type="pres">
      <dgm:prSet presAssocID="{746BDFDD-D415-499D-9CBC-082ADD370205}" presName="ConnectLine1" presStyleLbl="sibTrans1D1" presStyleIdx="2" presStyleCnt="3"/>
      <dgm:spPr>
        <a:noFill/>
        <a:ln w="12700" cap="flat" cmpd="sng" algn="ctr">
          <a:solidFill>
            <a:schemeClr val="accent1">
              <a:hueOff val="0"/>
              <a:satOff val="0"/>
              <a:lumOff val="0"/>
              <a:alphaOff val="0"/>
            </a:schemeClr>
          </a:solidFill>
          <a:prstDash val="dash"/>
        </a:ln>
        <a:effectLst/>
      </dgm:spPr>
    </dgm:pt>
    <dgm:pt modelId="{A6BE4099-8A3B-4CA3-9F6E-870B4C7296E1}" type="pres">
      <dgm:prSet presAssocID="{746BDFDD-D415-499D-9CBC-082ADD370205}" presName="ConnectLineEnd1" presStyleLbl="lnNode1" presStyleIdx="2" presStyleCnt="3"/>
      <dgm:spPr/>
    </dgm:pt>
    <dgm:pt modelId="{96BC4D09-7339-4DFD-B68E-5BEBB9B0B2EA}" type="pres">
      <dgm:prSet presAssocID="{746BDFDD-D415-499D-9CBC-082ADD370205}" presName="EmptyPane1" presStyleCnt="0"/>
      <dgm:spPr/>
    </dgm:pt>
  </dgm:ptLst>
  <dgm:cxnLst>
    <dgm:cxn modelId="{6CC68607-5650-4DF6-BF13-4BC5F90E0C66}" srcId="{E5DFBD0C-34AE-46D8-B13C-C0B10DD393DB}" destId="{BC065839-F041-465B-9A7A-DF91793BA612}" srcOrd="0" destOrd="0" parTransId="{824CAC28-101C-4C93-8046-249540E7B88B}" sibTransId="{6A2F7C0D-AE0C-457D-9BD2-A7FEAAAD8D56}"/>
    <dgm:cxn modelId="{4BE75127-54B8-43CF-A02B-967C26D79840}" type="presOf" srcId="{8F5B2B5D-1BA2-4A67-99E6-A58FA6D480A0}" destId="{FCA056AC-5CD3-417C-95CC-892C31861C60}" srcOrd="0" destOrd="0" presId="urn:microsoft.com/office/officeart/2016/7/layout/RoundedRectangleTimeline"/>
    <dgm:cxn modelId="{32CFC043-8CB1-4105-881F-EFFF1F1CECAA}" type="presOf" srcId="{E5DFBD0C-34AE-46D8-B13C-C0B10DD393DB}" destId="{355FD4D6-0028-4C9A-8519-055AF1D175AE}" srcOrd="0" destOrd="0" presId="urn:microsoft.com/office/officeart/2016/7/layout/RoundedRectangleTimeline"/>
    <dgm:cxn modelId="{5866BF4E-C0D4-4EF9-9B2E-452AA4F34B7C}" srcId="{746BDFDD-D415-499D-9CBC-082ADD370205}" destId="{8F5B2B5D-1BA2-4A67-99E6-A58FA6D480A0}" srcOrd="0" destOrd="0" parTransId="{EBBBA9FA-077A-4EBD-9D3C-0A80C2D625EE}" sibTransId="{95CB0D27-92D8-4081-83EB-39CA1C35768A}"/>
    <dgm:cxn modelId="{1E960C76-83AE-4B97-8437-369A618E999D}" type="presOf" srcId="{99AA06D0-A189-4EA6-AE7B-BDA080B407F6}" destId="{C4AC0A3A-2905-4480-8EDE-46D18D996536}" srcOrd="0" destOrd="0" presId="urn:microsoft.com/office/officeart/2016/7/layout/RoundedRectangleTimeline"/>
    <dgm:cxn modelId="{3C41DD56-A5F5-4CEF-89D6-EEF844FAC7DE}" type="presOf" srcId="{5332A3B7-BCB1-4471-A667-0749DF22033D}" destId="{2FBCBF5F-FF80-4CF0-84F8-E422E0E47711}" srcOrd="0" destOrd="0" presId="urn:microsoft.com/office/officeart/2016/7/layout/RoundedRectangleTimeline"/>
    <dgm:cxn modelId="{B0531F7B-7EA8-48CC-8DE3-2A841354ADBB}" type="presOf" srcId="{BC065839-F041-465B-9A7A-DF91793BA612}" destId="{758FF74C-0AB0-4694-A6FA-E9C51F0E6BD1}" srcOrd="0" destOrd="0" presId="urn:microsoft.com/office/officeart/2016/7/layout/RoundedRectangleTimeline"/>
    <dgm:cxn modelId="{5164CF84-B9E4-4080-9BAA-CBAFD52E3F5B}" srcId="{99AA06D0-A189-4EA6-AE7B-BDA080B407F6}" destId="{A3057D8B-A9DB-4318-AC6B-44B0EBFDFD04}" srcOrd="0" destOrd="0" parTransId="{3ED310EC-4164-4B63-AC8F-6DF8D256E653}" sibTransId="{7CD683A2-C77E-4452-A23D-1A4B1C57016B}"/>
    <dgm:cxn modelId="{4F9A79AF-3ED8-4912-A2B2-96E907714B0A}" type="presOf" srcId="{A3057D8B-A9DB-4318-AC6B-44B0EBFDFD04}" destId="{C6D72884-9197-4B63-AFDE-F4599CA6C175}" srcOrd="0" destOrd="0" presId="urn:microsoft.com/office/officeart/2016/7/layout/RoundedRectangleTimeline"/>
    <dgm:cxn modelId="{450BB6CD-2461-43CB-A2E3-FB4A8DBD1477}" type="presOf" srcId="{746BDFDD-D415-499D-9CBC-082ADD370205}" destId="{7AB5CEA2-D8C8-4F24-A245-FEBDC0A0926E}" srcOrd="0" destOrd="0" presId="urn:microsoft.com/office/officeart/2016/7/layout/RoundedRectangleTimeline"/>
    <dgm:cxn modelId="{49642ADC-8A2C-4FB6-A756-BD7F4E66625C}" srcId="{E5DFBD0C-34AE-46D8-B13C-C0B10DD393DB}" destId="{746BDFDD-D415-499D-9CBC-082ADD370205}" srcOrd="2" destOrd="0" parTransId="{A34943A8-CC33-4A86-BDA8-D4E0619DD8EC}" sibTransId="{E9DE6E41-A606-447C-B94A-DEE1E86B180D}"/>
    <dgm:cxn modelId="{A18386DF-A376-4467-ACBF-120703B2A4B8}" srcId="{E5DFBD0C-34AE-46D8-B13C-C0B10DD393DB}" destId="{99AA06D0-A189-4EA6-AE7B-BDA080B407F6}" srcOrd="1" destOrd="0" parTransId="{AF2E7A4C-B7F3-4DCA-92AB-21F8C7927C6A}" sibTransId="{B5B32D68-325D-49ED-A5C6-6691192715FB}"/>
    <dgm:cxn modelId="{939999E0-A303-42BB-9101-6135BEBC0C77}" srcId="{BC065839-F041-465B-9A7A-DF91793BA612}" destId="{5332A3B7-BCB1-4471-A667-0749DF22033D}" srcOrd="0" destOrd="0" parTransId="{73A80532-8ABD-4C91-B288-D7BE3E114F8A}" sibTransId="{12C0FB48-31B4-4493-AC74-1286094A54A1}"/>
    <dgm:cxn modelId="{F8531942-EB93-46D6-8A10-97BD442996CA}" type="presParOf" srcId="{355FD4D6-0028-4C9A-8519-055AF1D175AE}" destId="{C307B83E-8386-4121-BA67-CF96CAE41878}" srcOrd="0" destOrd="0" presId="urn:microsoft.com/office/officeart/2016/7/layout/RoundedRectangleTimeline"/>
    <dgm:cxn modelId="{FB0F521E-5850-42E1-8B32-A945EB79BDF6}" type="presParOf" srcId="{C307B83E-8386-4121-BA67-CF96CAE41878}" destId="{758FF74C-0AB0-4694-A6FA-E9C51F0E6BD1}" srcOrd="0" destOrd="0" presId="urn:microsoft.com/office/officeart/2016/7/layout/RoundedRectangleTimeline"/>
    <dgm:cxn modelId="{2A384ACE-81B8-4E8E-AAEA-14154883650C}" type="presParOf" srcId="{C307B83E-8386-4121-BA67-CF96CAE41878}" destId="{2FBCBF5F-FF80-4CF0-84F8-E422E0E47711}" srcOrd="1" destOrd="0" presId="urn:microsoft.com/office/officeart/2016/7/layout/RoundedRectangleTimeline"/>
    <dgm:cxn modelId="{B7970B6E-C260-4F31-BA0D-05792880272A}" type="presParOf" srcId="{C307B83E-8386-4121-BA67-CF96CAE41878}" destId="{FD2399A7-F9DE-40AC-B683-E63CA48311A6}" srcOrd="2" destOrd="0" presId="urn:microsoft.com/office/officeart/2016/7/layout/RoundedRectangleTimeline"/>
    <dgm:cxn modelId="{39508A13-C719-4DD1-8B74-E72B0A378D7A}" type="presParOf" srcId="{C307B83E-8386-4121-BA67-CF96CAE41878}" destId="{099FCA47-7C11-4E46-9A3B-661C318EB06E}" srcOrd="3" destOrd="0" presId="urn:microsoft.com/office/officeart/2016/7/layout/RoundedRectangleTimeline"/>
    <dgm:cxn modelId="{BD687B2A-65D4-43C9-8A07-20A7440F0DBF}" type="presParOf" srcId="{C307B83E-8386-4121-BA67-CF96CAE41878}" destId="{81ECF563-2443-4A7E-824F-91298EF6F741}" srcOrd="4" destOrd="0" presId="urn:microsoft.com/office/officeart/2016/7/layout/RoundedRectangleTimeline"/>
    <dgm:cxn modelId="{90B51313-B16B-46AF-A12C-ADF48F7D9E1F}" type="presParOf" srcId="{355FD4D6-0028-4C9A-8519-055AF1D175AE}" destId="{D52BDF96-FA4E-4588-A6E0-BD74F497A5C9}" srcOrd="1" destOrd="0" presId="urn:microsoft.com/office/officeart/2016/7/layout/RoundedRectangleTimeline"/>
    <dgm:cxn modelId="{6445B1E4-5910-47CC-B806-672210C257CB}" type="presParOf" srcId="{355FD4D6-0028-4C9A-8519-055AF1D175AE}" destId="{1CFA3D37-7C7C-4BE4-88DA-374275625F42}" srcOrd="2" destOrd="0" presId="urn:microsoft.com/office/officeart/2016/7/layout/RoundedRectangleTimeline"/>
    <dgm:cxn modelId="{EBF4DC74-8A88-4B1E-90CA-47CCB27E8A64}" type="presParOf" srcId="{1CFA3D37-7C7C-4BE4-88DA-374275625F42}" destId="{C4AC0A3A-2905-4480-8EDE-46D18D996536}" srcOrd="0" destOrd="0" presId="urn:microsoft.com/office/officeart/2016/7/layout/RoundedRectangleTimeline"/>
    <dgm:cxn modelId="{9A0ADD01-DAC2-4CDF-8C51-A89956E7152D}" type="presParOf" srcId="{1CFA3D37-7C7C-4BE4-88DA-374275625F42}" destId="{C6D72884-9197-4B63-AFDE-F4599CA6C175}" srcOrd="1" destOrd="0" presId="urn:microsoft.com/office/officeart/2016/7/layout/RoundedRectangleTimeline"/>
    <dgm:cxn modelId="{CDDD0A0C-76F8-4090-9802-E20B066116E6}" type="presParOf" srcId="{1CFA3D37-7C7C-4BE4-88DA-374275625F42}" destId="{A3620966-8EB8-4931-B9CF-B712B9E51DE6}" srcOrd="2" destOrd="0" presId="urn:microsoft.com/office/officeart/2016/7/layout/RoundedRectangleTimeline"/>
    <dgm:cxn modelId="{FC1F596D-EECD-4234-99B5-93F607B6B927}" type="presParOf" srcId="{1CFA3D37-7C7C-4BE4-88DA-374275625F42}" destId="{0891BC7C-D68E-4183-BE77-3374A838C928}" srcOrd="3" destOrd="0" presId="urn:microsoft.com/office/officeart/2016/7/layout/RoundedRectangleTimeline"/>
    <dgm:cxn modelId="{4688D122-269A-4342-8550-E95E617ABF37}" type="presParOf" srcId="{1CFA3D37-7C7C-4BE4-88DA-374275625F42}" destId="{CE395B31-1EB7-4FD7-B62C-66FF455E4981}" srcOrd="4" destOrd="0" presId="urn:microsoft.com/office/officeart/2016/7/layout/RoundedRectangleTimeline"/>
    <dgm:cxn modelId="{B116DC4C-885C-471A-B850-D11215F93251}" type="presParOf" srcId="{355FD4D6-0028-4C9A-8519-055AF1D175AE}" destId="{CE3D793A-0A45-4865-8B11-94AC40D8A465}" srcOrd="3" destOrd="0" presId="urn:microsoft.com/office/officeart/2016/7/layout/RoundedRectangleTimeline"/>
    <dgm:cxn modelId="{AAFD3E95-6B7B-4934-83C2-33426636074F}" type="presParOf" srcId="{355FD4D6-0028-4C9A-8519-055AF1D175AE}" destId="{9B2DF026-3E26-4BC7-8FFA-2ABC027784AD}" srcOrd="4" destOrd="0" presId="urn:microsoft.com/office/officeart/2016/7/layout/RoundedRectangleTimeline"/>
    <dgm:cxn modelId="{02E8AEEB-0C53-4164-A41A-95A0C7F47ED9}" type="presParOf" srcId="{9B2DF026-3E26-4BC7-8FFA-2ABC027784AD}" destId="{7AB5CEA2-D8C8-4F24-A245-FEBDC0A0926E}" srcOrd="0" destOrd="0" presId="urn:microsoft.com/office/officeart/2016/7/layout/RoundedRectangleTimeline"/>
    <dgm:cxn modelId="{FFF325C0-684C-4741-BC90-24E510120E7B}" type="presParOf" srcId="{9B2DF026-3E26-4BC7-8FFA-2ABC027784AD}" destId="{FCA056AC-5CD3-417C-95CC-892C31861C60}" srcOrd="1" destOrd="0" presId="urn:microsoft.com/office/officeart/2016/7/layout/RoundedRectangleTimeline"/>
    <dgm:cxn modelId="{8984A9BE-9089-4E69-827C-61CA760C0ABC}" type="presParOf" srcId="{9B2DF026-3E26-4BC7-8FFA-2ABC027784AD}" destId="{BD7BE00C-23FD-4811-8017-58E3D839939A}" srcOrd="2" destOrd="0" presId="urn:microsoft.com/office/officeart/2016/7/layout/RoundedRectangleTimeline"/>
    <dgm:cxn modelId="{958858A7-CE28-4171-9CCF-044B9841F8A8}" type="presParOf" srcId="{9B2DF026-3E26-4BC7-8FFA-2ABC027784AD}" destId="{A6BE4099-8A3B-4CA3-9F6E-870B4C7296E1}" srcOrd="3" destOrd="0" presId="urn:microsoft.com/office/officeart/2016/7/layout/RoundedRectangleTimeline"/>
    <dgm:cxn modelId="{023EFA54-A92B-48DA-8667-EFA4349E6989}" type="presParOf" srcId="{9B2DF026-3E26-4BC7-8FFA-2ABC027784AD}" destId="{96BC4D09-7339-4DFD-B68E-5BEBB9B0B2EA}"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FB28E8-1E8D-4729-8851-1B633153A588}"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3BCE3BA-078C-4EDD-A75E-752857425ADB}">
      <dgm:prSet/>
      <dgm:spPr/>
      <dgm:t>
        <a:bodyPr/>
        <a:lstStyle/>
        <a:p>
          <a:pPr>
            <a:defRPr cap="all"/>
          </a:pPr>
          <a:r>
            <a:rPr lang="en-US"/>
            <a:t>Resource</a:t>
          </a:r>
        </a:p>
      </dgm:t>
    </dgm:pt>
    <dgm:pt modelId="{13593C1F-0910-42AE-BD3B-5302DDB4B18B}" type="parTrans" cxnId="{CDF0817E-3D97-43E5-9220-0FC3135C59B1}">
      <dgm:prSet/>
      <dgm:spPr/>
      <dgm:t>
        <a:bodyPr/>
        <a:lstStyle/>
        <a:p>
          <a:endParaRPr lang="en-US"/>
        </a:p>
      </dgm:t>
    </dgm:pt>
    <dgm:pt modelId="{26F98297-581A-4BF4-8EB4-2EBC6183DDBF}" type="sibTrans" cxnId="{CDF0817E-3D97-43E5-9220-0FC3135C59B1}">
      <dgm:prSet/>
      <dgm:spPr/>
      <dgm:t>
        <a:bodyPr/>
        <a:lstStyle/>
        <a:p>
          <a:endParaRPr lang="en-US"/>
        </a:p>
      </dgm:t>
    </dgm:pt>
    <dgm:pt modelId="{04682BA8-6F7B-4703-A309-CF0D8E38B8B6}">
      <dgm:prSet/>
      <dgm:spPr/>
      <dgm:t>
        <a:bodyPr/>
        <a:lstStyle/>
        <a:p>
          <a:pPr>
            <a:defRPr cap="all"/>
          </a:pPr>
          <a:r>
            <a:rPr lang="en-US"/>
            <a:t>Evaluations</a:t>
          </a:r>
        </a:p>
      </dgm:t>
    </dgm:pt>
    <dgm:pt modelId="{0C606146-BBA6-49CC-BA03-F6B31E47C349}" type="parTrans" cxnId="{09FC3A4F-CB48-4961-81E7-721210A2BA03}">
      <dgm:prSet/>
      <dgm:spPr/>
      <dgm:t>
        <a:bodyPr/>
        <a:lstStyle/>
        <a:p>
          <a:endParaRPr lang="en-US"/>
        </a:p>
      </dgm:t>
    </dgm:pt>
    <dgm:pt modelId="{A73AE7C3-7CAD-4CE6-A4C6-E8EE5923DEFD}" type="sibTrans" cxnId="{09FC3A4F-CB48-4961-81E7-721210A2BA03}">
      <dgm:prSet/>
      <dgm:spPr/>
      <dgm:t>
        <a:bodyPr/>
        <a:lstStyle/>
        <a:p>
          <a:endParaRPr lang="en-US"/>
        </a:p>
      </dgm:t>
    </dgm:pt>
    <dgm:pt modelId="{20AA527B-2C55-4DB6-BC1B-92728CAD3288}">
      <dgm:prSet/>
      <dgm:spPr/>
      <dgm:t>
        <a:bodyPr/>
        <a:lstStyle/>
        <a:p>
          <a:pPr>
            <a:defRPr cap="all"/>
          </a:pPr>
          <a:r>
            <a:rPr lang="en-US"/>
            <a:t>Technology Demonstrations</a:t>
          </a:r>
        </a:p>
      </dgm:t>
    </dgm:pt>
    <dgm:pt modelId="{3207E8B3-25FE-4D2D-9B1A-1F1C796F4328}" type="parTrans" cxnId="{643AFAE4-B13C-47E3-AF75-D8DB5F796A7C}">
      <dgm:prSet/>
      <dgm:spPr/>
      <dgm:t>
        <a:bodyPr/>
        <a:lstStyle/>
        <a:p>
          <a:endParaRPr lang="en-US"/>
        </a:p>
      </dgm:t>
    </dgm:pt>
    <dgm:pt modelId="{36A659AB-9CE9-488C-9CA7-2DD0F62AC4AF}" type="sibTrans" cxnId="{643AFAE4-B13C-47E3-AF75-D8DB5F796A7C}">
      <dgm:prSet/>
      <dgm:spPr/>
      <dgm:t>
        <a:bodyPr/>
        <a:lstStyle/>
        <a:p>
          <a:endParaRPr lang="en-US"/>
        </a:p>
      </dgm:t>
    </dgm:pt>
    <dgm:pt modelId="{8418BE4A-CF53-4C33-A2C3-221691711D82}" type="pres">
      <dgm:prSet presAssocID="{7FFB28E8-1E8D-4729-8851-1B633153A588}" presName="root" presStyleCnt="0">
        <dgm:presLayoutVars>
          <dgm:dir/>
          <dgm:resizeHandles val="exact"/>
        </dgm:presLayoutVars>
      </dgm:prSet>
      <dgm:spPr/>
    </dgm:pt>
    <dgm:pt modelId="{8E39DD6B-D04C-467F-B3F9-E1BAD7B1EAC1}" type="pres">
      <dgm:prSet presAssocID="{03BCE3BA-078C-4EDD-A75E-752857425ADB}" presName="compNode" presStyleCnt="0"/>
      <dgm:spPr/>
    </dgm:pt>
    <dgm:pt modelId="{DC0D6598-9165-4921-B9DD-877090DFE7B8}" type="pres">
      <dgm:prSet presAssocID="{03BCE3BA-078C-4EDD-A75E-752857425ADB}" presName="iconBgRect" presStyleLbl="bgShp" presStyleIdx="0" presStyleCnt="3"/>
      <dgm:spPr/>
    </dgm:pt>
    <dgm:pt modelId="{37A644DE-42FC-47D5-B69D-2AD17D82A79E}" type="pres">
      <dgm:prSet presAssocID="{03BCE3BA-078C-4EDD-A75E-752857425AD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4864B09C-060B-4ABE-92FE-0FB911FF079B}" type="pres">
      <dgm:prSet presAssocID="{03BCE3BA-078C-4EDD-A75E-752857425ADB}" presName="spaceRect" presStyleCnt="0"/>
      <dgm:spPr/>
    </dgm:pt>
    <dgm:pt modelId="{0BBE5A7B-3966-4C09-A90D-CDE31651035A}" type="pres">
      <dgm:prSet presAssocID="{03BCE3BA-078C-4EDD-A75E-752857425ADB}" presName="textRect" presStyleLbl="revTx" presStyleIdx="0" presStyleCnt="3">
        <dgm:presLayoutVars>
          <dgm:chMax val="1"/>
          <dgm:chPref val="1"/>
        </dgm:presLayoutVars>
      </dgm:prSet>
      <dgm:spPr/>
    </dgm:pt>
    <dgm:pt modelId="{FFDAF40C-6E29-4B42-BAA2-6FB7533BBFD9}" type="pres">
      <dgm:prSet presAssocID="{26F98297-581A-4BF4-8EB4-2EBC6183DDBF}" presName="sibTrans" presStyleCnt="0"/>
      <dgm:spPr/>
    </dgm:pt>
    <dgm:pt modelId="{FF4A759E-F387-471A-A610-2BADF6A53AE5}" type="pres">
      <dgm:prSet presAssocID="{04682BA8-6F7B-4703-A309-CF0D8E38B8B6}" presName="compNode" presStyleCnt="0"/>
      <dgm:spPr/>
    </dgm:pt>
    <dgm:pt modelId="{A03DBD87-548F-4785-AF9E-A37BE07131C7}" type="pres">
      <dgm:prSet presAssocID="{04682BA8-6F7B-4703-A309-CF0D8E38B8B6}" presName="iconBgRect" presStyleLbl="bgShp" presStyleIdx="1" presStyleCnt="3"/>
      <dgm:spPr/>
    </dgm:pt>
    <dgm:pt modelId="{6FE755C6-E0C3-4C5F-A2E4-A6ECC2A54F19}" type="pres">
      <dgm:prSet presAssocID="{04682BA8-6F7B-4703-A309-CF0D8E38B8B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44C7956C-6B3B-4A0A-A84B-E067D70D8431}" type="pres">
      <dgm:prSet presAssocID="{04682BA8-6F7B-4703-A309-CF0D8E38B8B6}" presName="spaceRect" presStyleCnt="0"/>
      <dgm:spPr/>
    </dgm:pt>
    <dgm:pt modelId="{8D6E85B2-88A4-4DA4-8E11-DA1CE494FC60}" type="pres">
      <dgm:prSet presAssocID="{04682BA8-6F7B-4703-A309-CF0D8E38B8B6}" presName="textRect" presStyleLbl="revTx" presStyleIdx="1" presStyleCnt="3">
        <dgm:presLayoutVars>
          <dgm:chMax val="1"/>
          <dgm:chPref val="1"/>
        </dgm:presLayoutVars>
      </dgm:prSet>
      <dgm:spPr/>
    </dgm:pt>
    <dgm:pt modelId="{1F88A01C-52A3-4565-89E3-99F5DD2252CB}" type="pres">
      <dgm:prSet presAssocID="{A73AE7C3-7CAD-4CE6-A4C6-E8EE5923DEFD}" presName="sibTrans" presStyleCnt="0"/>
      <dgm:spPr/>
    </dgm:pt>
    <dgm:pt modelId="{D8BC5AB0-2CD3-4160-99BF-FAD09134C042}" type="pres">
      <dgm:prSet presAssocID="{20AA527B-2C55-4DB6-BC1B-92728CAD3288}" presName="compNode" presStyleCnt="0"/>
      <dgm:spPr/>
    </dgm:pt>
    <dgm:pt modelId="{62A6BF0B-67D3-44AF-B930-D4905F0FF3FD}" type="pres">
      <dgm:prSet presAssocID="{20AA527B-2C55-4DB6-BC1B-92728CAD3288}" presName="iconBgRect" presStyleLbl="bgShp" presStyleIdx="2" presStyleCnt="3"/>
      <dgm:spPr/>
    </dgm:pt>
    <dgm:pt modelId="{94C91158-F5F1-43FF-87F6-30C96ED4D1AA}" type="pres">
      <dgm:prSet presAssocID="{20AA527B-2C55-4DB6-BC1B-92728CAD328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cher"/>
        </a:ext>
      </dgm:extLst>
    </dgm:pt>
    <dgm:pt modelId="{B5E6785A-1D55-4AA9-B28C-00C0D1498D8A}" type="pres">
      <dgm:prSet presAssocID="{20AA527B-2C55-4DB6-BC1B-92728CAD3288}" presName="spaceRect" presStyleCnt="0"/>
      <dgm:spPr/>
    </dgm:pt>
    <dgm:pt modelId="{D11BD452-1D1F-40D4-B4E5-F167248B14DB}" type="pres">
      <dgm:prSet presAssocID="{20AA527B-2C55-4DB6-BC1B-92728CAD3288}" presName="textRect" presStyleLbl="revTx" presStyleIdx="2" presStyleCnt="3">
        <dgm:presLayoutVars>
          <dgm:chMax val="1"/>
          <dgm:chPref val="1"/>
        </dgm:presLayoutVars>
      </dgm:prSet>
      <dgm:spPr/>
    </dgm:pt>
  </dgm:ptLst>
  <dgm:cxnLst>
    <dgm:cxn modelId="{546AF430-10F5-43EA-A9D3-5DDD4CA73E2B}" type="presOf" srcId="{03BCE3BA-078C-4EDD-A75E-752857425ADB}" destId="{0BBE5A7B-3966-4C09-A90D-CDE31651035A}" srcOrd="0" destOrd="0" presId="urn:microsoft.com/office/officeart/2018/5/layout/IconCircleLabelList"/>
    <dgm:cxn modelId="{09FC3A4F-CB48-4961-81E7-721210A2BA03}" srcId="{7FFB28E8-1E8D-4729-8851-1B633153A588}" destId="{04682BA8-6F7B-4703-A309-CF0D8E38B8B6}" srcOrd="1" destOrd="0" parTransId="{0C606146-BBA6-49CC-BA03-F6B31E47C349}" sibTransId="{A73AE7C3-7CAD-4CE6-A4C6-E8EE5923DEFD}"/>
    <dgm:cxn modelId="{CDF0817E-3D97-43E5-9220-0FC3135C59B1}" srcId="{7FFB28E8-1E8D-4729-8851-1B633153A588}" destId="{03BCE3BA-078C-4EDD-A75E-752857425ADB}" srcOrd="0" destOrd="0" parTransId="{13593C1F-0910-42AE-BD3B-5302DDB4B18B}" sibTransId="{26F98297-581A-4BF4-8EB4-2EBC6183DDBF}"/>
    <dgm:cxn modelId="{278B2FB3-C170-4AD1-BD81-C081B2DFC9CD}" type="presOf" srcId="{20AA527B-2C55-4DB6-BC1B-92728CAD3288}" destId="{D11BD452-1D1F-40D4-B4E5-F167248B14DB}" srcOrd="0" destOrd="0" presId="urn:microsoft.com/office/officeart/2018/5/layout/IconCircleLabelList"/>
    <dgm:cxn modelId="{E2D3B3B4-F549-47B2-89D5-564C5CD3BE66}" type="presOf" srcId="{04682BA8-6F7B-4703-A309-CF0D8E38B8B6}" destId="{8D6E85B2-88A4-4DA4-8E11-DA1CE494FC60}" srcOrd="0" destOrd="0" presId="urn:microsoft.com/office/officeart/2018/5/layout/IconCircleLabelList"/>
    <dgm:cxn modelId="{643AFAE4-B13C-47E3-AF75-D8DB5F796A7C}" srcId="{7FFB28E8-1E8D-4729-8851-1B633153A588}" destId="{20AA527B-2C55-4DB6-BC1B-92728CAD3288}" srcOrd="2" destOrd="0" parTransId="{3207E8B3-25FE-4D2D-9B1A-1F1C796F4328}" sibTransId="{36A659AB-9CE9-488C-9CA7-2DD0F62AC4AF}"/>
    <dgm:cxn modelId="{843791E5-7651-47F6-9AD5-1E51543F70F3}" type="presOf" srcId="{7FFB28E8-1E8D-4729-8851-1B633153A588}" destId="{8418BE4A-CF53-4C33-A2C3-221691711D82}" srcOrd="0" destOrd="0" presId="urn:microsoft.com/office/officeart/2018/5/layout/IconCircleLabelList"/>
    <dgm:cxn modelId="{E1FF3D75-D0AF-4E0F-8166-77335D80D60D}" type="presParOf" srcId="{8418BE4A-CF53-4C33-A2C3-221691711D82}" destId="{8E39DD6B-D04C-467F-B3F9-E1BAD7B1EAC1}" srcOrd="0" destOrd="0" presId="urn:microsoft.com/office/officeart/2018/5/layout/IconCircleLabelList"/>
    <dgm:cxn modelId="{952D8690-E0FD-4C6F-B496-983DFB331FE0}" type="presParOf" srcId="{8E39DD6B-D04C-467F-B3F9-E1BAD7B1EAC1}" destId="{DC0D6598-9165-4921-B9DD-877090DFE7B8}" srcOrd="0" destOrd="0" presId="urn:microsoft.com/office/officeart/2018/5/layout/IconCircleLabelList"/>
    <dgm:cxn modelId="{23D93545-C0B7-4DBC-B0E7-B6EAA0229B9B}" type="presParOf" srcId="{8E39DD6B-D04C-467F-B3F9-E1BAD7B1EAC1}" destId="{37A644DE-42FC-47D5-B69D-2AD17D82A79E}" srcOrd="1" destOrd="0" presId="urn:microsoft.com/office/officeart/2018/5/layout/IconCircleLabelList"/>
    <dgm:cxn modelId="{698C7C9D-196C-4FC8-ACC1-AEF38E9496A3}" type="presParOf" srcId="{8E39DD6B-D04C-467F-B3F9-E1BAD7B1EAC1}" destId="{4864B09C-060B-4ABE-92FE-0FB911FF079B}" srcOrd="2" destOrd="0" presId="urn:microsoft.com/office/officeart/2018/5/layout/IconCircleLabelList"/>
    <dgm:cxn modelId="{ECFBC959-7C16-49C4-8314-2AF38D6711AF}" type="presParOf" srcId="{8E39DD6B-D04C-467F-B3F9-E1BAD7B1EAC1}" destId="{0BBE5A7B-3966-4C09-A90D-CDE31651035A}" srcOrd="3" destOrd="0" presId="urn:microsoft.com/office/officeart/2018/5/layout/IconCircleLabelList"/>
    <dgm:cxn modelId="{1E112712-544B-4F15-9B3D-2D3A3F4A22DC}" type="presParOf" srcId="{8418BE4A-CF53-4C33-A2C3-221691711D82}" destId="{FFDAF40C-6E29-4B42-BAA2-6FB7533BBFD9}" srcOrd="1" destOrd="0" presId="urn:microsoft.com/office/officeart/2018/5/layout/IconCircleLabelList"/>
    <dgm:cxn modelId="{D23D35A8-E311-4682-A9A6-457D34369C2A}" type="presParOf" srcId="{8418BE4A-CF53-4C33-A2C3-221691711D82}" destId="{FF4A759E-F387-471A-A610-2BADF6A53AE5}" srcOrd="2" destOrd="0" presId="urn:microsoft.com/office/officeart/2018/5/layout/IconCircleLabelList"/>
    <dgm:cxn modelId="{8B5EE20D-8AF3-4F13-B379-F745D50322EF}" type="presParOf" srcId="{FF4A759E-F387-471A-A610-2BADF6A53AE5}" destId="{A03DBD87-548F-4785-AF9E-A37BE07131C7}" srcOrd="0" destOrd="0" presId="urn:microsoft.com/office/officeart/2018/5/layout/IconCircleLabelList"/>
    <dgm:cxn modelId="{570D1686-7C46-4108-B1A8-3FEFB5899525}" type="presParOf" srcId="{FF4A759E-F387-471A-A610-2BADF6A53AE5}" destId="{6FE755C6-E0C3-4C5F-A2E4-A6ECC2A54F19}" srcOrd="1" destOrd="0" presId="urn:microsoft.com/office/officeart/2018/5/layout/IconCircleLabelList"/>
    <dgm:cxn modelId="{2079A07F-70D2-4588-A34B-CD5FF789DC94}" type="presParOf" srcId="{FF4A759E-F387-471A-A610-2BADF6A53AE5}" destId="{44C7956C-6B3B-4A0A-A84B-E067D70D8431}" srcOrd="2" destOrd="0" presId="urn:microsoft.com/office/officeart/2018/5/layout/IconCircleLabelList"/>
    <dgm:cxn modelId="{B5042456-A5DD-4A5F-8C53-558D1BD6FA37}" type="presParOf" srcId="{FF4A759E-F387-471A-A610-2BADF6A53AE5}" destId="{8D6E85B2-88A4-4DA4-8E11-DA1CE494FC60}" srcOrd="3" destOrd="0" presId="urn:microsoft.com/office/officeart/2018/5/layout/IconCircleLabelList"/>
    <dgm:cxn modelId="{C4CBEEE9-144D-48DE-B60E-25C375D67683}" type="presParOf" srcId="{8418BE4A-CF53-4C33-A2C3-221691711D82}" destId="{1F88A01C-52A3-4565-89E3-99F5DD2252CB}" srcOrd="3" destOrd="0" presId="urn:microsoft.com/office/officeart/2018/5/layout/IconCircleLabelList"/>
    <dgm:cxn modelId="{50BDB901-819F-4C2D-BDF1-10D8510453BF}" type="presParOf" srcId="{8418BE4A-CF53-4C33-A2C3-221691711D82}" destId="{D8BC5AB0-2CD3-4160-99BF-FAD09134C042}" srcOrd="4" destOrd="0" presId="urn:microsoft.com/office/officeart/2018/5/layout/IconCircleLabelList"/>
    <dgm:cxn modelId="{DAC60C01-4769-4A41-8CAC-797A0A272CFE}" type="presParOf" srcId="{D8BC5AB0-2CD3-4160-99BF-FAD09134C042}" destId="{62A6BF0B-67D3-44AF-B930-D4905F0FF3FD}" srcOrd="0" destOrd="0" presId="urn:microsoft.com/office/officeart/2018/5/layout/IconCircleLabelList"/>
    <dgm:cxn modelId="{D806454E-FBF1-4CD1-BADA-F88E7437D9AD}" type="presParOf" srcId="{D8BC5AB0-2CD3-4160-99BF-FAD09134C042}" destId="{94C91158-F5F1-43FF-87F6-30C96ED4D1AA}" srcOrd="1" destOrd="0" presId="urn:microsoft.com/office/officeart/2018/5/layout/IconCircleLabelList"/>
    <dgm:cxn modelId="{C5C686A9-63C6-46E4-81AB-86FC21AFD901}" type="presParOf" srcId="{D8BC5AB0-2CD3-4160-99BF-FAD09134C042}" destId="{B5E6785A-1D55-4AA9-B28C-00C0D1498D8A}" srcOrd="2" destOrd="0" presId="urn:microsoft.com/office/officeart/2018/5/layout/IconCircleLabelList"/>
    <dgm:cxn modelId="{6A8427B8-7D97-4761-87E1-7B3DC341DC12}" type="presParOf" srcId="{D8BC5AB0-2CD3-4160-99BF-FAD09134C042}" destId="{D11BD452-1D1F-40D4-B4E5-F167248B14D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14407B-1A27-4EC2-9B98-4BE41D32CE9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501932E-619A-4840-8C8F-C559C4A10C3B}">
      <dgm:prSet/>
      <dgm:spPr/>
      <dgm:t>
        <a:bodyPr/>
        <a:lstStyle/>
        <a:p>
          <a:pPr rtl="0"/>
          <a:r>
            <a:rPr lang="en-US"/>
            <a:t>Provide </a:t>
          </a:r>
          <a:r>
            <a:rPr lang="en-US" b="1">
              <a:latin typeface="Calibri Light" panose="020F0302020204030204"/>
            </a:rPr>
            <a:t>USDA employees with</a:t>
          </a:r>
          <a:r>
            <a:rPr lang="en-US">
              <a:latin typeface="Calibri Light" panose="020F0302020204030204"/>
            </a:rPr>
            <a:t> </a:t>
          </a:r>
          <a:r>
            <a:rPr lang="en-US"/>
            <a:t>Assistive Technology loans to bridge a gap in time before customers have access to permanent solutions or for a temporary disability.</a:t>
          </a:r>
          <a:r>
            <a:rPr lang="en-US">
              <a:latin typeface="Calibri Light" panose="020F0302020204030204"/>
            </a:rPr>
            <a:t> </a:t>
          </a:r>
          <a:endParaRPr lang="en-US"/>
        </a:p>
      </dgm:t>
    </dgm:pt>
    <dgm:pt modelId="{47D27AFD-EB3E-42DB-93B4-946D8DD1A4FC}" type="parTrans" cxnId="{8A8C3455-D384-488A-A19A-EA1A78718D41}">
      <dgm:prSet/>
      <dgm:spPr/>
      <dgm:t>
        <a:bodyPr/>
        <a:lstStyle/>
        <a:p>
          <a:endParaRPr lang="en-US"/>
        </a:p>
      </dgm:t>
    </dgm:pt>
    <dgm:pt modelId="{FDC22720-0A9D-43A9-9BDF-869AB2B5340D}" type="sibTrans" cxnId="{8A8C3455-D384-488A-A19A-EA1A78718D41}">
      <dgm:prSet/>
      <dgm:spPr/>
      <dgm:t>
        <a:bodyPr/>
        <a:lstStyle/>
        <a:p>
          <a:endParaRPr lang="en-US"/>
        </a:p>
      </dgm:t>
    </dgm:pt>
    <dgm:pt modelId="{C1F8802C-6330-4913-BDEC-B962312F7D2A}">
      <dgm:prSet/>
      <dgm:spPr/>
      <dgm:t>
        <a:bodyPr/>
        <a:lstStyle/>
        <a:p>
          <a:r>
            <a:rPr lang="en-US"/>
            <a:t>Loans are for 30 days. Items will be shipped to customers.</a:t>
          </a:r>
        </a:p>
      </dgm:t>
    </dgm:pt>
    <dgm:pt modelId="{D48E20B5-AE6C-429A-8985-789CCF8FE90D}" type="parTrans" cxnId="{3EB6A3A2-0E5E-4ED6-93DD-8B496BC62EE3}">
      <dgm:prSet/>
      <dgm:spPr/>
      <dgm:t>
        <a:bodyPr/>
        <a:lstStyle/>
        <a:p>
          <a:endParaRPr lang="en-US"/>
        </a:p>
      </dgm:t>
    </dgm:pt>
    <dgm:pt modelId="{0A774EC5-13E9-4E59-97F4-9CF3CC6EBFB2}" type="sibTrans" cxnId="{3EB6A3A2-0E5E-4ED6-93DD-8B496BC62EE3}">
      <dgm:prSet/>
      <dgm:spPr/>
      <dgm:t>
        <a:bodyPr/>
        <a:lstStyle/>
        <a:p>
          <a:endParaRPr lang="en-US"/>
        </a:p>
      </dgm:t>
    </dgm:pt>
    <dgm:pt modelId="{DA205DE9-DABA-4A22-B102-0FB4B9698300}">
      <dgm:prSet/>
      <dgm:spPr/>
      <dgm:t>
        <a:bodyPr/>
        <a:lstStyle/>
        <a:p>
          <a:pPr rtl="0"/>
          <a:r>
            <a:rPr lang="en-US"/>
            <a:t>Not all Assistive Technology recommended </a:t>
          </a:r>
          <a:r>
            <a:rPr lang="en-US" b="1">
              <a:latin typeface="Calibri Light" panose="020F0302020204030204"/>
            </a:rPr>
            <a:t>is available through the Loan Program.</a:t>
          </a:r>
          <a:endParaRPr lang="en-US" b="1"/>
        </a:p>
      </dgm:t>
    </dgm:pt>
    <dgm:pt modelId="{9C69F075-83D3-4816-BF87-CE682176F14E}" type="parTrans" cxnId="{E9A8B3BD-4EED-4086-A7AA-803068CB3390}">
      <dgm:prSet/>
      <dgm:spPr/>
      <dgm:t>
        <a:bodyPr/>
        <a:lstStyle/>
        <a:p>
          <a:endParaRPr lang="en-US"/>
        </a:p>
      </dgm:t>
    </dgm:pt>
    <dgm:pt modelId="{8E139E6C-A108-4261-B4F8-E65B48288908}" type="sibTrans" cxnId="{E9A8B3BD-4EED-4086-A7AA-803068CB3390}">
      <dgm:prSet/>
      <dgm:spPr/>
      <dgm:t>
        <a:bodyPr/>
        <a:lstStyle/>
        <a:p>
          <a:endParaRPr lang="en-US"/>
        </a:p>
      </dgm:t>
    </dgm:pt>
    <dgm:pt modelId="{E25D42AB-5C5C-4D70-A3C7-7CD88BFDEE64}" type="pres">
      <dgm:prSet presAssocID="{A114407B-1A27-4EC2-9B98-4BE41D32CE96}" presName="linear" presStyleCnt="0">
        <dgm:presLayoutVars>
          <dgm:animLvl val="lvl"/>
          <dgm:resizeHandles val="exact"/>
        </dgm:presLayoutVars>
      </dgm:prSet>
      <dgm:spPr/>
    </dgm:pt>
    <dgm:pt modelId="{AF9C6A5D-2E62-4666-A151-B777A23B04F7}" type="pres">
      <dgm:prSet presAssocID="{5501932E-619A-4840-8C8F-C559C4A10C3B}" presName="parentText" presStyleLbl="node1" presStyleIdx="0" presStyleCnt="3">
        <dgm:presLayoutVars>
          <dgm:chMax val="0"/>
          <dgm:bulletEnabled val="1"/>
        </dgm:presLayoutVars>
      </dgm:prSet>
      <dgm:spPr/>
    </dgm:pt>
    <dgm:pt modelId="{9E692EBD-B77C-4067-B343-E53C14E60389}" type="pres">
      <dgm:prSet presAssocID="{FDC22720-0A9D-43A9-9BDF-869AB2B5340D}" presName="spacer" presStyleCnt="0"/>
      <dgm:spPr/>
    </dgm:pt>
    <dgm:pt modelId="{C60CD42A-B75E-40AC-8C51-E7FD8EB2AE3C}" type="pres">
      <dgm:prSet presAssocID="{C1F8802C-6330-4913-BDEC-B962312F7D2A}" presName="parentText" presStyleLbl="node1" presStyleIdx="1" presStyleCnt="3">
        <dgm:presLayoutVars>
          <dgm:chMax val="0"/>
          <dgm:bulletEnabled val="1"/>
        </dgm:presLayoutVars>
      </dgm:prSet>
      <dgm:spPr/>
    </dgm:pt>
    <dgm:pt modelId="{822B88CA-63C3-4E08-9804-B5EDF11BB432}" type="pres">
      <dgm:prSet presAssocID="{0A774EC5-13E9-4E59-97F4-9CF3CC6EBFB2}" presName="spacer" presStyleCnt="0"/>
      <dgm:spPr/>
    </dgm:pt>
    <dgm:pt modelId="{F848C0FD-DE4E-4FB7-9FBE-267DC051B2EE}" type="pres">
      <dgm:prSet presAssocID="{DA205DE9-DABA-4A22-B102-0FB4B9698300}" presName="parentText" presStyleLbl="node1" presStyleIdx="2" presStyleCnt="3">
        <dgm:presLayoutVars>
          <dgm:chMax val="0"/>
          <dgm:bulletEnabled val="1"/>
        </dgm:presLayoutVars>
      </dgm:prSet>
      <dgm:spPr/>
    </dgm:pt>
  </dgm:ptLst>
  <dgm:cxnLst>
    <dgm:cxn modelId="{792BA030-D492-4943-A675-432764726A69}" type="presOf" srcId="{DA205DE9-DABA-4A22-B102-0FB4B9698300}" destId="{F848C0FD-DE4E-4FB7-9FBE-267DC051B2EE}" srcOrd="0" destOrd="0" presId="urn:microsoft.com/office/officeart/2005/8/layout/vList2"/>
    <dgm:cxn modelId="{15C23C31-9166-425D-84B8-88911B0FD22A}" type="presOf" srcId="{C1F8802C-6330-4913-BDEC-B962312F7D2A}" destId="{C60CD42A-B75E-40AC-8C51-E7FD8EB2AE3C}" srcOrd="0" destOrd="0" presId="urn:microsoft.com/office/officeart/2005/8/layout/vList2"/>
    <dgm:cxn modelId="{8A8C3455-D384-488A-A19A-EA1A78718D41}" srcId="{A114407B-1A27-4EC2-9B98-4BE41D32CE96}" destId="{5501932E-619A-4840-8C8F-C559C4A10C3B}" srcOrd="0" destOrd="0" parTransId="{47D27AFD-EB3E-42DB-93B4-946D8DD1A4FC}" sibTransId="{FDC22720-0A9D-43A9-9BDF-869AB2B5340D}"/>
    <dgm:cxn modelId="{A46FD47F-9A69-4CA0-B5F7-823C6E895DC5}" type="presOf" srcId="{A114407B-1A27-4EC2-9B98-4BE41D32CE96}" destId="{E25D42AB-5C5C-4D70-A3C7-7CD88BFDEE64}" srcOrd="0" destOrd="0" presId="urn:microsoft.com/office/officeart/2005/8/layout/vList2"/>
    <dgm:cxn modelId="{3EB6A3A2-0E5E-4ED6-93DD-8B496BC62EE3}" srcId="{A114407B-1A27-4EC2-9B98-4BE41D32CE96}" destId="{C1F8802C-6330-4913-BDEC-B962312F7D2A}" srcOrd="1" destOrd="0" parTransId="{D48E20B5-AE6C-429A-8985-789CCF8FE90D}" sibTransId="{0A774EC5-13E9-4E59-97F4-9CF3CC6EBFB2}"/>
    <dgm:cxn modelId="{E9A8B3BD-4EED-4086-A7AA-803068CB3390}" srcId="{A114407B-1A27-4EC2-9B98-4BE41D32CE96}" destId="{DA205DE9-DABA-4A22-B102-0FB4B9698300}" srcOrd="2" destOrd="0" parTransId="{9C69F075-83D3-4816-BF87-CE682176F14E}" sibTransId="{8E139E6C-A108-4261-B4F8-E65B48288908}"/>
    <dgm:cxn modelId="{1ED9FCC5-581E-4FE3-89B0-201A2A906159}" type="presOf" srcId="{5501932E-619A-4840-8C8F-C559C4A10C3B}" destId="{AF9C6A5D-2E62-4666-A151-B777A23B04F7}" srcOrd="0" destOrd="0" presId="urn:microsoft.com/office/officeart/2005/8/layout/vList2"/>
    <dgm:cxn modelId="{8E68165B-6FB7-4998-90D7-8CEE10FDC694}" type="presParOf" srcId="{E25D42AB-5C5C-4D70-A3C7-7CD88BFDEE64}" destId="{AF9C6A5D-2E62-4666-A151-B777A23B04F7}" srcOrd="0" destOrd="0" presId="urn:microsoft.com/office/officeart/2005/8/layout/vList2"/>
    <dgm:cxn modelId="{15489CE8-2228-45B5-86AD-45E56333FBE6}" type="presParOf" srcId="{E25D42AB-5C5C-4D70-A3C7-7CD88BFDEE64}" destId="{9E692EBD-B77C-4067-B343-E53C14E60389}" srcOrd="1" destOrd="0" presId="urn:microsoft.com/office/officeart/2005/8/layout/vList2"/>
    <dgm:cxn modelId="{9C02684B-7225-42D4-8BC3-0206650A25C6}" type="presParOf" srcId="{E25D42AB-5C5C-4D70-A3C7-7CD88BFDEE64}" destId="{C60CD42A-B75E-40AC-8C51-E7FD8EB2AE3C}" srcOrd="2" destOrd="0" presId="urn:microsoft.com/office/officeart/2005/8/layout/vList2"/>
    <dgm:cxn modelId="{7F5DEFB7-0FB6-405C-A6A8-97F51E1EAE6A}" type="presParOf" srcId="{E25D42AB-5C5C-4D70-A3C7-7CD88BFDEE64}" destId="{822B88CA-63C3-4E08-9804-B5EDF11BB432}" srcOrd="3" destOrd="0" presId="urn:microsoft.com/office/officeart/2005/8/layout/vList2"/>
    <dgm:cxn modelId="{85598171-0526-4A28-9F63-802AAE4509A8}" type="presParOf" srcId="{E25D42AB-5C5C-4D70-A3C7-7CD88BFDEE64}" destId="{F848C0FD-DE4E-4FB7-9FBE-267DC051B2E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C877E7-DF8A-4C42-BE46-927790EBFAEA}"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D5531F3-DC6B-40BF-8A20-4EACD623EAF7}">
      <dgm:prSet/>
      <dgm:spPr/>
      <dgm:t>
        <a:bodyPr/>
        <a:lstStyle/>
        <a:p>
          <a:pPr>
            <a:lnSpc>
              <a:spcPct val="100000"/>
            </a:lnSpc>
            <a:defRPr cap="all"/>
          </a:pPr>
          <a:r>
            <a:rPr lang="en-US"/>
            <a:t>Individual Training</a:t>
          </a:r>
        </a:p>
      </dgm:t>
    </dgm:pt>
    <dgm:pt modelId="{09BC37CE-FDE0-4081-B6DA-8674C2DCBF5E}" type="parTrans" cxnId="{D677F6F1-DC65-4B64-854A-7098F6FBABE2}">
      <dgm:prSet/>
      <dgm:spPr/>
      <dgm:t>
        <a:bodyPr/>
        <a:lstStyle/>
        <a:p>
          <a:endParaRPr lang="en-US"/>
        </a:p>
      </dgm:t>
    </dgm:pt>
    <dgm:pt modelId="{7CA84547-7736-4E5D-80CD-06AD12A2CB62}" type="sibTrans" cxnId="{D677F6F1-DC65-4B64-854A-7098F6FBABE2}">
      <dgm:prSet/>
      <dgm:spPr/>
      <dgm:t>
        <a:bodyPr/>
        <a:lstStyle/>
        <a:p>
          <a:endParaRPr lang="en-US"/>
        </a:p>
      </dgm:t>
    </dgm:pt>
    <dgm:pt modelId="{09A0E200-5086-4C01-8E58-F9F994B05372}">
      <dgm:prSet/>
      <dgm:spPr/>
      <dgm:t>
        <a:bodyPr/>
        <a:lstStyle/>
        <a:p>
          <a:pPr>
            <a:lnSpc>
              <a:spcPct val="100000"/>
            </a:lnSpc>
            <a:defRPr cap="all"/>
          </a:pPr>
          <a:r>
            <a:rPr lang="en-US"/>
            <a:t>Group/Agency Training</a:t>
          </a:r>
        </a:p>
      </dgm:t>
    </dgm:pt>
    <dgm:pt modelId="{AB324EC7-16A3-40A2-AB15-695BF535B102}" type="parTrans" cxnId="{F18433A0-24B3-43D5-B950-D6A230327998}">
      <dgm:prSet/>
      <dgm:spPr/>
      <dgm:t>
        <a:bodyPr/>
        <a:lstStyle/>
        <a:p>
          <a:endParaRPr lang="en-US"/>
        </a:p>
      </dgm:t>
    </dgm:pt>
    <dgm:pt modelId="{CA53D9E7-DDED-446C-A541-CDDD1F10331A}" type="sibTrans" cxnId="{F18433A0-24B3-43D5-B950-D6A230327998}">
      <dgm:prSet/>
      <dgm:spPr/>
      <dgm:t>
        <a:bodyPr/>
        <a:lstStyle/>
        <a:p>
          <a:endParaRPr lang="en-US"/>
        </a:p>
      </dgm:t>
    </dgm:pt>
    <dgm:pt modelId="{050E122B-515F-4BAB-8FB7-E29C28594D4C}">
      <dgm:prSet/>
      <dgm:spPr/>
      <dgm:t>
        <a:bodyPr/>
        <a:lstStyle/>
        <a:p>
          <a:pPr>
            <a:lnSpc>
              <a:spcPct val="100000"/>
            </a:lnSpc>
            <a:defRPr cap="all"/>
          </a:pPr>
          <a:r>
            <a:rPr lang="en-US"/>
            <a:t>In-Person at the TARGET Center </a:t>
          </a:r>
        </a:p>
      </dgm:t>
    </dgm:pt>
    <dgm:pt modelId="{73D9DA20-AF16-4322-853E-AA7DD2D2BB43}" type="parTrans" cxnId="{DBE4051E-7D19-4E90-A1A4-B65C424A1D38}">
      <dgm:prSet/>
      <dgm:spPr/>
      <dgm:t>
        <a:bodyPr/>
        <a:lstStyle/>
        <a:p>
          <a:endParaRPr lang="en-US"/>
        </a:p>
      </dgm:t>
    </dgm:pt>
    <dgm:pt modelId="{888ED727-B852-4806-A113-2D48FF1C0454}" type="sibTrans" cxnId="{DBE4051E-7D19-4E90-A1A4-B65C424A1D38}">
      <dgm:prSet/>
      <dgm:spPr/>
      <dgm:t>
        <a:bodyPr/>
        <a:lstStyle/>
        <a:p>
          <a:endParaRPr lang="en-US"/>
        </a:p>
      </dgm:t>
    </dgm:pt>
    <dgm:pt modelId="{0D7A8839-975C-4EC2-AB0E-82A4711F6880}">
      <dgm:prSet/>
      <dgm:spPr/>
      <dgm:t>
        <a:bodyPr/>
        <a:lstStyle/>
        <a:p>
          <a:pPr>
            <a:lnSpc>
              <a:spcPct val="100000"/>
            </a:lnSpc>
            <a:defRPr cap="all"/>
          </a:pPr>
          <a:r>
            <a:rPr lang="en-US"/>
            <a:t>Virtual Trainings</a:t>
          </a:r>
        </a:p>
      </dgm:t>
    </dgm:pt>
    <dgm:pt modelId="{53B5DB69-173B-4BDD-95CF-4AB80BD9912D}" type="parTrans" cxnId="{3656E11D-2285-4BDE-B0C1-BB30D8723AB4}">
      <dgm:prSet/>
      <dgm:spPr/>
      <dgm:t>
        <a:bodyPr/>
        <a:lstStyle/>
        <a:p>
          <a:endParaRPr lang="en-US"/>
        </a:p>
      </dgm:t>
    </dgm:pt>
    <dgm:pt modelId="{D40460BA-8C6C-4579-8057-EF9D41FF92AD}" type="sibTrans" cxnId="{3656E11D-2285-4BDE-B0C1-BB30D8723AB4}">
      <dgm:prSet/>
      <dgm:spPr/>
      <dgm:t>
        <a:bodyPr/>
        <a:lstStyle/>
        <a:p>
          <a:endParaRPr lang="en-US"/>
        </a:p>
      </dgm:t>
    </dgm:pt>
    <dgm:pt modelId="{C91BD848-66F4-48A1-802A-F9AD35F99B2E}" type="pres">
      <dgm:prSet presAssocID="{BEC877E7-DF8A-4C42-BE46-927790EBFAEA}" presName="root" presStyleCnt="0">
        <dgm:presLayoutVars>
          <dgm:dir/>
          <dgm:resizeHandles val="exact"/>
        </dgm:presLayoutVars>
      </dgm:prSet>
      <dgm:spPr/>
    </dgm:pt>
    <dgm:pt modelId="{673B1773-7026-41FF-A33E-94241F39F6D0}" type="pres">
      <dgm:prSet presAssocID="{4D5531F3-DC6B-40BF-8A20-4EACD623EAF7}" presName="compNode" presStyleCnt="0"/>
      <dgm:spPr/>
    </dgm:pt>
    <dgm:pt modelId="{2AF96761-7BCB-4AC2-B08F-FB6B8F06D706}" type="pres">
      <dgm:prSet presAssocID="{4D5531F3-DC6B-40BF-8A20-4EACD623EAF7}" presName="iconBgRect" presStyleLbl="bgShp" presStyleIdx="0" presStyleCnt="4"/>
      <dgm:spPr/>
    </dgm:pt>
    <dgm:pt modelId="{516C9DC0-E85C-4F25-B3F6-08455EC99CD5}" type="pres">
      <dgm:prSet presAssocID="{4D5531F3-DC6B-40BF-8A20-4EACD623EAF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D469A400-0FE0-4C4A-A7A3-ED5A8EF2C392}" type="pres">
      <dgm:prSet presAssocID="{4D5531F3-DC6B-40BF-8A20-4EACD623EAF7}" presName="spaceRect" presStyleCnt="0"/>
      <dgm:spPr/>
    </dgm:pt>
    <dgm:pt modelId="{12C3E3A2-959F-44BE-9A04-E1898D2D5AF4}" type="pres">
      <dgm:prSet presAssocID="{4D5531F3-DC6B-40BF-8A20-4EACD623EAF7}" presName="textRect" presStyleLbl="revTx" presStyleIdx="0" presStyleCnt="4">
        <dgm:presLayoutVars>
          <dgm:chMax val="1"/>
          <dgm:chPref val="1"/>
        </dgm:presLayoutVars>
      </dgm:prSet>
      <dgm:spPr/>
    </dgm:pt>
    <dgm:pt modelId="{610C3B0A-53C3-47A7-8D76-D04E0911993C}" type="pres">
      <dgm:prSet presAssocID="{7CA84547-7736-4E5D-80CD-06AD12A2CB62}" presName="sibTrans" presStyleCnt="0"/>
      <dgm:spPr/>
    </dgm:pt>
    <dgm:pt modelId="{C98515A0-C73A-4A34-B0FE-6C74A60A35E9}" type="pres">
      <dgm:prSet presAssocID="{09A0E200-5086-4C01-8E58-F9F994B05372}" presName="compNode" presStyleCnt="0"/>
      <dgm:spPr/>
    </dgm:pt>
    <dgm:pt modelId="{09730D14-E05C-4AF1-8894-DC039519E4C8}" type="pres">
      <dgm:prSet presAssocID="{09A0E200-5086-4C01-8E58-F9F994B05372}" presName="iconBgRect" presStyleLbl="bgShp" presStyleIdx="1" presStyleCnt="4"/>
      <dgm:spPr/>
    </dgm:pt>
    <dgm:pt modelId="{BDA8B2B9-8FF6-4C44-B105-1340D087452C}" type="pres">
      <dgm:prSet presAssocID="{09A0E200-5086-4C01-8E58-F9F994B0537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5343AFAE-BD52-4CE9-AC19-7F64E7359421}" type="pres">
      <dgm:prSet presAssocID="{09A0E200-5086-4C01-8E58-F9F994B05372}" presName="spaceRect" presStyleCnt="0"/>
      <dgm:spPr/>
    </dgm:pt>
    <dgm:pt modelId="{25CF6A9E-DD55-40EE-BC78-9B546E416552}" type="pres">
      <dgm:prSet presAssocID="{09A0E200-5086-4C01-8E58-F9F994B05372}" presName="textRect" presStyleLbl="revTx" presStyleIdx="1" presStyleCnt="4">
        <dgm:presLayoutVars>
          <dgm:chMax val="1"/>
          <dgm:chPref val="1"/>
        </dgm:presLayoutVars>
      </dgm:prSet>
      <dgm:spPr/>
    </dgm:pt>
    <dgm:pt modelId="{873D4AED-F669-4D08-9155-0C7E5A4C7B09}" type="pres">
      <dgm:prSet presAssocID="{CA53D9E7-DDED-446C-A541-CDDD1F10331A}" presName="sibTrans" presStyleCnt="0"/>
      <dgm:spPr/>
    </dgm:pt>
    <dgm:pt modelId="{B74D0AAF-EDFE-4A4F-9BAA-7BAB967377BF}" type="pres">
      <dgm:prSet presAssocID="{050E122B-515F-4BAB-8FB7-E29C28594D4C}" presName="compNode" presStyleCnt="0"/>
      <dgm:spPr/>
    </dgm:pt>
    <dgm:pt modelId="{0DEBAB41-B432-4D0B-A4D0-28CD8E5DBE07}" type="pres">
      <dgm:prSet presAssocID="{050E122B-515F-4BAB-8FB7-E29C28594D4C}" presName="iconBgRect" presStyleLbl="bgShp" presStyleIdx="2" presStyleCnt="4"/>
      <dgm:spPr/>
    </dgm:pt>
    <dgm:pt modelId="{8B5707B8-0D18-4929-B817-72628B1E7AF7}" type="pres">
      <dgm:prSet presAssocID="{050E122B-515F-4BAB-8FB7-E29C28594D4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tical disc"/>
        </a:ext>
      </dgm:extLst>
    </dgm:pt>
    <dgm:pt modelId="{DBE303FB-D459-40DD-862C-DD5C6322CFA8}" type="pres">
      <dgm:prSet presAssocID="{050E122B-515F-4BAB-8FB7-E29C28594D4C}" presName="spaceRect" presStyleCnt="0"/>
      <dgm:spPr/>
    </dgm:pt>
    <dgm:pt modelId="{9F241C29-DD49-42A6-B720-B70020290204}" type="pres">
      <dgm:prSet presAssocID="{050E122B-515F-4BAB-8FB7-E29C28594D4C}" presName="textRect" presStyleLbl="revTx" presStyleIdx="2" presStyleCnt="4">
        <dgm:presLayoutVars>
          <dgm:chMax val="1"/>
          <dgm:chPref val="1"/>
        </dgm:presLayoutVars>
      </dgm:prSet>
      <dgm:spPr/>
    </dgm:pt>
    <dgm:pt modelId="{77244B59-441E-4629-A009-65FD31006695}" type="pres">
      <dgm:prSet presAssocID="{888ED727-B852-4806-A113-2D48FF1C0454}" presName="sibTrans" presStyleCnt="0"/>
      <dgm:spPr/>
    </dgm:pt>
    <dgm:pt modelId="{75F533F4-4644-4D88-8807-3FD48ADC9C90}" type="pres">
      <dgm:prSet presAssocID="{0D7A8839-975C-4EC2-AB0E-82A4711F6880}" presName="compNode" presStyleCnt="0"/>
      <dgm:spPr/>
    </dgm:pt>
    <dgm:pt modelId="{AB2CA43D-8CAA-4EEA-9E90-2EFC89F5C4D3}" type="pres">
      <dgm:prSet presAssocID="{0D7A8839-975C-4EC2-AB0E-82A4711F6880}" presName="iconBgRect" presStyleLbl="bgShp" presStyleIdx="3" presStyleCnt="4"/>
      <dgm:spPr/>
    </dgm:pt>
    <dgm:pt modelId="{499CAA20-6F2E-4C8E-A39C-20D02DC125B1}" type="pres">
      <dgm:prSet presAssocID="{0D7A8839-975C-4EC2-AB0E-82A4711F688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aptop"/>
        </a:ext>
      </dgm:extLst>
    </dgm:pt>
    <dgm:pt modelId="{B5D5983F-7C40-4137-800E-A197A27F5047}" type="pres">
      <dgm:prSet presAssocID="{0D7A8839-975C-4EC2-AB0E-82A4711F6880}" presName="spaceRect" presStyleCnt="0"/>
      <dgm:spPr/>
    </dgm:pt>
    <dgm:pt modelId="{293F0ED8-E047-491C-BB50-3CD8D1131C28}" type="pres">
      <dgm:prSet presAssocID="{0D7A8839-975C-4EC2-AB0E-82A4711F6880}" presName="textRect" presStyleLbl="revTx" presStyleIdx="3" presStyleCnt="4">
        <dgm:presLayoutVars>
          <dgm:chMax val="1"/>
          <dgm:chPref val="1"/>
        </dgm:presLayoutVars>
      </dgm:prSet>
      <dgm:spPr/>
    </dgm:pt>
  </dgm:ptLst>
  <dgm:cxnLst>
    <dgm:cxn modelId="{3656E11D-2285-4BDE-B0C1-BB30D8723AB4}" srcId="{BEC877E7-DF8A-4C42-BE46-927790EBFAEA}" destId="{0D7A8839-975C-4EC2-AB0E-82A4711F6880}" srcOrd="3" destOrd="0" parTransId="{53B5DB69-173B-4BDD-95CF-4AB80BD9912D}" sibTransId="{D40460BA-8C6C-4579-8057-EF9D41FF92AD}"/>
    <dgm:cxn modelId="{DBE4051E-7D19-4E90-A1A4-B65C424A1D38}" srcId="{BEC877E7-DF8A-4C42-BE46-927790EBFAEA}" destId="{050E122B-515F-4BAB-8FB7-E29C28594D4C}" srcOrd="2" destOrd="0" parTransId="{73D9DA20-AF16-4322-853E-AA7DD2D2BB43}" sibTransId="{888ED727-B852-4806-A113-2D48FF1C0454}"/>
    <dgm:cxn modelId="{E8BF1E48-EEA0-4B9B-BD71-5485A7DEC936}" type="presOf" srcId="{050E122B-515F-4BAB-8FB7-E29C28594D4C}" destId="{9F241C29-DD49-42A6-B720-B70020290204}" srcOrd="0" destOrd="0" presId="urn:microsoft.com/office/officeart/2018/5/layout/IconCircleLabelList"/>
    <dgm:cxn modelId="{E76BF073-A896-4E8C-9C83-A666555DCB15}" type="presOf" srcId="{BEC877E7-DF8A-4C42-BE46-927790EBFAEA}" destId="{C91BD848-66F4-48A1-802A-F9AD35F99B2E}" srcOrd="0" destOrd="0" presId="urn:microsoft.com/office/officeart/2018/5/layout/IconCircleLabelList"/>
    <dgm:cxn modelId="{DA743A87-28CE-4F52-A0BF-07D3B336A90F}" type="presOf" srcId="{09A0E200-5086-4C01-8E58-F9F994B05372}" destId="{25CF6A9E-DD55-40EE-BC78-9B546E416552}" srcOrd="0" destOrd="0" presId="urn:microsoft.com/office/officeart/2018/5/layout/IconCircleLabelList"/>
    <dgm:cxn modelId="{9A2FD88B-0EEE-42D6-8525-3E47EBA30FD4}" type="presOf" srcId="{0D7A8839-975C-4EC2-AB0E-82A4711F6880}" destId="{293F0ED8-E047-491C-BB50-3CD8D1131C28}" srcOrd="0" destOrd="0" presId="urn:microsoft.com/office/officeart/2018/5/layout/IconCircleLabelList"/>
    <dgm:cxn modelId="{F18433A0-24B3-43D5-B950-D6A230327998}" srcId="{BEC877E7-DF8A-4C42-BE46-927790EBFAEA}" destId="{09A0E200-5086-4C01-8E58-F9F994B05372}" srcOrd="1" destOrd="0" parTransId="{AB324EC7-16A3-40A2-AB15-695BF535B102}" sibTransId="{CA53D9E7-DDED-446C-A541-CDDD1F10331A}"/>
    <dgm:cxn modelId="{2DE36DA2-C13A-4820-8E06-F9DD7EA74837}" type="presOf" srcId="{4D5531F3-DC6B-40BF-8A20-4EACD623EAF7}" destId="{12C3E3A2-959F-44BE-9A04-E1898D2D5AF4}" srcOrd="0" destOrd="0" presId="urn:microsoft.com/office/officeart/2018/5/layout/IconCircleLabelList"/>
    <dgm:cxn modelId="{D677F6F1-DC65-4B64-854A-7098F6FBABE2}" srcId="{BEC877E7-DF8A-4C42-BE46-927790EBFAEA}" destId="{4D5531F3-DC6B-40BF-8A20-4EACD623EAF7}" srcOrd="0" destOrd="0" parTransId="{09BC37CE-FDE0-4081-B6DA-8674C2DCBF5E}" sibTransId="{7CA84547-7736-4E5D-80CD-06AD12A2CB62}"/>
    <dgm:cxn modelId="{524C5764-3575-46CB-AE68-27FE542E6B7A}" type="presParOf" srcId="{C91BD848-66F4-48A1-802A-F9AD35F99B2E}" destId="{673B1773-7026-41FF-A33E-94241F39F6D0}" srcOrd="0" destOrd="0" presId="urn:microsoft.com/office/officeart/2018/5/layout/IconCircleLabelList"/>
    <dgm:cxn modelId="{94C17895-27C7-48E3-81CB-DC4C7198CCD0}" type="presParOf" srcId="{673B1773-7026-41FF-A33E-94241F39F6D0}" destId="{2AF96761-7BCB-4AC2-B08F-FB6B8F06D706}" srcOrd="0" destOrd="0" presId="urn:microsoft.com/office/officeart/2018/5/layout/IconCircleLabelList"/>
    <dgm:cxn modelId="{7A275936-5F93-4F50-931A-334F918DDCA7}" type="presParOf" srcId="{673B1773-7026-41FF-A33E-94241F39F6D0}" destId="{516C9DC0-E85C-4F25-B3F6-08455EC99CD5}" srcOrd="1" destOrd="0" presId="urn:microsoft.com/office/officeart/2018/5/layout/IconCircleLabelList"/>
    <dgm:cxn modelId="{325EC41C-C261-4E5E-88D9-FC9D0062E2C4}" type="presParOf" srcId="{673B1773-7026-41FF-A33E-94241F39F6D0}" destId="{D469A400-0FE0-4C4A-A7A3-ED5A8EF2C392}" srcOrd="2" destOrd="0" presId="urn:microsoft.com/office/officeart/2018/5/layout/IconCircleLabelList"/>
    <dgm:cxn modelId="{72C13DA3-0C18-48B7-B369-BE8A9D0614CC}" type="presParOf" srcId="{673B1773-7026-41FF-A33E-94241F39F6D0}" destId="{12C3E3A2-959F-44BE-9A04-E1898D2D5AF4}" srcOrd="3" destOrd="0" presId="urn:microsoft.com/office/officeart/2018/5/layout/IconCircleLabelList"/>
    <dgm:cxn modelId="{9B4C67E8-C334-4E4F-8069-D3745D0C9901}" type="presParOf" srcId="{C91BD848-66F4-48A1-802A-F9AD35F99B2E}" destId="{610C3B0A-53C3-47A7-8D76-D04E0911993C}" srcOrd="1" destOrd="0" presId="urn:microsoft.com/office/officeart/2018/5/layout/IconCircleLabelList"/>
    <dgm:cxn modelId="{B62923BB-A0EE-4115-991F-80DB83976E3F}" type="presParOf" srcId="{C91BD848-66F4-48A1-802A-F9AD35F99B2E}" destId="{C98515A0-C73A-4A34-B0FE-6C74A60A35E9}" srcOrd="2" destOrd="0" presId="urn:microsoft.com/office/officeart/2018/5/layout/IconCircleLabelList"/>
    <dgm:cxn modelId="{31C172EE-0F35-45A5-AA13-026A982EC8DD}" type="presParOf" srcId="{C98515A0-C73A-4A34-B0FE-6C74A60A35E9}" destId="{09730D14-E05C-4AF1-8894-DC039519E4C8}" srcOrd="0" destOrd="0" presId="urn:microsoft.com/office/officeart/2018/5/layout/IconCircleLabelList"/>
    <dgm:cxn modelId="{0B7DA236-F090-4EA6-BF29-EF94F749CFD4}" type="presParOf" srcId="{C98515A0-C73A-4A34-B0FE-6C74A60A35E9}" destId="{BDA8B2B9-8FF6-4C44-B105-1340D087452C}" srcOrd="1" destOrd="0" presId="urn:microsoft.com/office/officeart/2018/5/layout/IconCircleLabelList"/>
    <dgm:cxn modelId="{C0286D79-2DA5-4932-8CAD-F0DFA81495C5}" type="presParOf" srcId="{C98515A0-C73A-4A34-B0FE-6C74A60A35E9}" destId="{5343AFAE-BD52-4CE9-AC19-7F64E7359421}" srcOrd="2" destOrd="0" presId="urn:microsoft.com/office/officeart/2018/5/layout/IconCircleLabelList"/>
    <dgm:cxn modelId="{4EEF15B2-CC68-41E8-A469-8B7597843BD0}" type="presParOf" srcId="{C98515A0-C73A-4A34-B0FE-6C74A60A35E9}" destId="{25CF6A9E-DD55-40EE-BC78-9B546E416552}" srcOrd="3" destOrd="0" presId="urn:microsoft.com/office/officeart/2018/5/layout/IconCircleLabelList"/>
    <dgm:cxn modelId="{4D0ACA60-8DC9-49D1-938B-B3C61AF4CF7A}" type="presParOf" srcId="{C91BD848-66F4-48A1-802A-F9AD35F99B2E}" destId="{873D4AED-F669-4D08-9155-0C7E5A4C7B09}" srcOrd="3" destOrd="0" presId="urn:microsoft.com/office/officeart/2018/5/layout/IconCircleLabelList"/>
    <dgm:cxn modelId="{F7C73CCC-790D-4F8D-A9AD-DE587ADA32EC}" type="presParOf" srcId="{C91BD848-66F4-48A1-802A-F9AD35F99B2E}" destId="{B74D0AAF-EDFE-4A4F-9BAA-7BAB967377BF}" srcOrd="4" destOrd="0" presId="urn:microsoft.com/office/officeart/2018/5/layout/IconCircleLabelList"/>
    <dgm:cxn modelId="{ADD916E2-BF85-4FA9-8C91-DA5DD7C74D77}" type="presParOf" srcId="{B74D0AAF-EDFE-4A4F-9BAA-7BAB967377BF}" destId="{0DEBAB41-B432-4D0B-A4D0-28CD8E5DBE07}" srcOrd="0" destOrd="0" presId="urn:microsoft.com/office/officeart/2018/5/layout/IconCircleLabelList"/>
    <dgm:cxn modelId="{6C8D7C13-87D6-46CF-A10C-CA54F801781E}" type="presParOf" srcId="{B74D0AAF-EDFE-4A4F-9BAA-7BAB967377BF}" destId="{8B5707B8-0D18-4929-B817-72628B1E7AF7}" srcOrd="1" destOrd="0" presId="urn:microsoft.com/office/officeart/2018/5/layout/IconCircleLabelList"/>
    <dgm:cxn modelId="{2501E4D1-59CB-4A0D-89DF-EDB2329A7D2B}" type="presParOf" srcId="{B74D0AAF-EDFE-4A4F-9BAA-7BAB967377BF}" destId="{DBE303FB-D459-40DD-862C-DD5C6322CFA8}" srcOrd="2" destOrd="0" presId="urn:microsoft.com/office/officeart/2018/5/layout/IconCircleLabelList"/>
    <dgm:cxn modelId="{F5934C4A-CF90-4146-8482-2D91B2685353}" type="presParOf" srcId="{B74D0AAF-EDFE-4A4F-9BAA-7BAB967377BF}" destId="{9F241C29-DD49-42A6-B720-B70020290204}" srcOrd="3" destOrd="0" presId="urn:microsoft.com/office/officeart/2018/5/layout/IconCircleLabelList"/>
    <dgm:cxn modelId="{AAB06B09-5AC3-4D4F-A7EF-F78F39E6E871}" type="presParOf" srcId="{C91BD848-66F4-48A1-802A-F9AD35F99B2E}" destId="{77244B59-441E-4629-A009-65FD31006695}" srcOrd="5" destOrd="0" presId="urn:microsoft.com/office/officeart/2018/5/layout/IconCircleLabelList"/>
    <dgm:cxn modelId="{1E02C602-FCDB-4744-97A9-987820D0021C}" type="presParOf" srcId="{C91BD848-66F4-48A1-802A-F9AD35F99B2E}" destId="{75F533F4-4644-4D88-8807-3FD48ADC9C90}" srcOrd="6" destOrd="0" presId="urn:microsoft.com/office/officeart/2018/5/layout/IconCircleLabelList"/>
    <dgm:cxn modelId="{128CB551-8022-45DF-9F5F-C5C914BC5271}" type="presParOf" srcId="{75F533F4-4644-4D88-8807-3FD48ADC9C90}" destId="{AB2CA43D-8CAA-4EEA-9E90-2EFC89F5C4D3}" srcOrd="0" destOrd="0" presId="urn:microsoft.com/office/officeart/2018/5/layout/IconCircleLabelList"/>
    <dgm:cxn modelId="{BC422BC9-09B9-45BF-856E-703F1366C5E2}" type="presParOf" srcId="{75F533F4-4644-4D88-8807-3FD48ADC9C90}" destId="{499CAA20-6F2E-4C8E-A39C-20D02DC125B1}" srcOrd="1" destOrd="0" presId="urn:microsoft.com/office/officeart/2018/5/layout/IconCircleLabelList"/>
    <dgm:cxn modelId="{CADBFEA7-0849-42FC-9132-87A1FDFED113}" type="presParOf" srcId="{75F533F4-4644-4D88-8807-3FD48ADC9C90}" destId="{B5D5983F-7C40-4137-800E-A197A27F5047}" srcOrd="2" destOrd="0" presId="urn:microsoft.com/office/officeart/2018/5/layout/IconCircleLabelList"/>
    <dgm:cxn modelId="{08EA9928-FE76-40F5-A0B2-ED8D35C9736B}" type="presParOf" srcId="{75F533F4-4644-4D88-8807-3FD48ADC9C90}" destId="{293F0ED8-E047-491C-BB50-3CD8D1131C28}"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2B80C15-05A5-49CD-BC26-FA78FBBC206E}"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9C66F3AE-FD71-4FF5-AD85-9A557B45AC3A}">
      <dgm:prSet/>
      <dgm:spPr/>
      <dgm:t>
        <a:bodyPr/>
        <a:lstStyle/>
        <a:p>
          <a:pPr rtl="0"/>
          <a:r>
            <a:rPr lang="en-US"/>
            <a:t>The TARGET Center Assistive Technology Program </a:t>
          </a:r>
          <a:r>
            <a:rPr lang="en-US" b="1">
              <a:latin typeface="Calibri Light" panose="020F0302020204030204"/>
            </a:rPr>
            <a:t>(AT)</a:t>
          </a:r>
          <a:r>
            <a:rPr lang="en-US">
              <a:latin typeface="Calibri Light" panose="020F0302020204030204"/>
            </a:rPr>
            <a:t> </a:t>
          </a:r>
          <a:r>
            <a:rPr lang="en-US"/>
            <a:t>partners with various vendors to help facilitate the acquisition process to obtain recommended AT products</a:t>
          </a:r>
          <a:r>
            <a:rPr lang="en-US">
              <a:latin typeface="Calibri Light" panose="020F0302020204030204"/>
            </a:rPr>
            <a:t>.</a:t>
          </a:r>
          <a:endParaRPr lang="en-US"/>
        </a:p>
      </dgm:t>
    </dgm:pt>
    <dgm:pt modelId="{C307283B-4036-4080-824B-37AB3098B553}" type="parTrans" cxnId="{502EBCD7-EB06-4EFD-998E-95311316649C}">
      <dgm:prSet/>
      <dgm:spPr/>
      <dgm:t>
        <a:bodyPr/>
        <a:lstStyle/>
        <a:p>
          <a:endParaRPr lang="en-US"/>
        </a:p>
      </dgm:t>
    </dgm:pt>
    <dgm:pt modelId="{902C1D34-BDD6-4501-BDEA-0FD1DD6B2E82}" type="sibTrans" cxnId="{502EBCD7-EB06-4EFD-998E-95311316649C}">
      <dgm:prSet/>
      <dgm:spPr/>
      <dgm:t>
        <a:bodyPr/>
        <a:lstStyle/>
        <a:p>
          <a:endParaRPr lang="en-US"/>
        </a:p>
      </dgm:t>
    </dgm:pt>
    <dgm:pt modelId="{E7A0245C-43FA-4344-BD67-01AF219903C4}">
      <dgm:prSet/>
      <dgm:spPr/>
      <dgm:t>
        <a:bodyPr/>
        <a:lstStyle/>
        <a:p>
          <a:r>
            <a:rPr lang="en-US"/>
            <a:t>Vendors </a:t>
          </a:r>
          <a:r>
            <a:rPr lang="en-US" b="1">
              <a:latin typeface="Calibri Light" panose="020F0302020204030204"/>
            </a:rPr>
            <a:t>provide</a:t>
          </a:r>
          <a:r>
            <a:rPr lang="en-US" b="1"/>
            <a:t> </a:t>
          </a:r>
          <a:r>
            <a:rPr lang="en-US"/>
            <a:t>quotes and work with agencies to ensure a smooth purchase process</a:t>
          </a:r>
          <a:r>
            <a:rPr lang="en-US">
              <a:latin typeface="Calibri Light" panose="020F0302020204030204"/>
            </a:rPr>
            <a:t>.</a:t>
          </a:r>
          <a:endParaRPr lang="en-US"/>
        </a:p>
      </dgm:t>
    </dgm:pt>
    <dgm:pt modelId="{FC79849A-1C08-4C47-803F-1875631BA630}" type="parTrans" cxnId="{B418B27F-9808-44BE-BB41-F40E3356727E}">
      <dgm:prSet/>
      <dgm:spPr/>
      <dgm:t>
        <a:bodyPr/>
        <a:lstStyle/>
        <a:p>
          <a:endParaRPr lang="en-US"/>
        </a:p>
      </dgm:t>
    </dgm:pt>
    <dgm:pt modelId="{7B5999C6-B1D2-4B82-A515-1DA18C7B2BF5}" type="sibTrans" cxnId="{B418B27F-9808-44BE-BB41-F40E3356727E}">
      <dgm:prSet/>
      <dgm:spPr/>
      <dgm:t>
        <a:bodyPr/>
        <a:lstStyle/>
        <a:p>
          <a:endParaRPr lang="en-US"/>
        </a:p>
      </dgm:t>
    </dgm:pt>
    <dgm:pt modelId="{6E6C01CF-A252-4699-AB7A-31CE8D1DB893}" type="pres">
      <dgm:prSet presAssocID="{B2B80C15-05A5-49CD-BC26-FA78FBBC206E}" presName="Name0" presStyleCnt="0">
        <dgm:presLayoutVars>
          <dgm:dir/>
          <dgm:animLvl val="lvl"/>
          <dgm:resizeHandles val="exact"/>
        </dgm:presLayoutVars>
      </dgm:prSet>
      <dgm:spPr/>
    </dgm:pt>
    <dgm:pt modelId="{F89AC778-88B9-445A-A744-566F01059A2B}" type="pres">
      <dgm:prSet presAssocID="{E7A0245C-43FA-4344-BD67-01AF219903C4}" presName="boxAndChildren" presStyleCnt="0"/>
      <dgm:spPr/>
    </dgm:pt>
    <dgm:pt modelId="{FD5E82B0-DC79-4FBE-9CBB-A44DBAF98F2E}" type="pres">
      <dgm:prSet presAssocID="{E7A0245C-43FA-4344-BD67-01AF219903C4}" presName="parentTextBox" presStyleLbl="node1" presStyleIdx="0" presStyleCnt="2"/>
      <dgm:spPr/>
    </dgm:pt>
    <dgm:pt modelId="{2BBBAE2B-DF45-44D1-85DB-57C63CA49CE7}" type="pres">
      <dgm:prSet presAssocID="{902C1D34-BDD6-4501-BDEA-0FD1DD6B2E82}" presName="sp" presStyleCnt="0"/>
      <dgm:spPr/>
    </dgm:pt>
    <dgm:pt modelId="{DC63E0F4-B374-4DBD-AC96-421AA061EE34}" type="pres">
      <dgm:prSet presAssocID="{9C66F3AE-FD71-4FF5-AD85-9A557B45AC3A}" presName="arrowAndChildren" presStyleCnt="0"/>
      <dgm:spPr/>
    </dgm:pt>
    <dgm:pt modelId="{53AD282D-4A93-4423-B847-5584379681CA}" type="pres">
      <dgm:prSet presAssocID="{9C66F3AE-FD71-4FF5-AD85-9A557B45AC3A}" presName="parentTextArrow" presStyleLbl="node1" presStyleIdx="1" presStyleCnt="2"/>
      <dgm:spPr/>
    </dgm:pt>
  </dgm:ptLst>
  <dgm:cxnLst>
    <dgm:cxn modelId="{FEBAFC06-9FA7-431D-A6CC-AE88896B81E7}" type="presOf" srcId="{E7A0245C-43FA-4344-BD67-01AF219903C4}" destId="{FD5E82B0-DC79-4FBE-9CBB-A44DBAF98F2E}" srcOrd="0" destOrd="0" presId="urn:microsoft.com/office/officeart/2005/8/layout/process4"/>
    <dgm:cxn modelId="{B418B27F-9808-44BE-BB41-F40E3356727E}" srcId="{B2B80C15-05A5-49CD-BC26-FA78FBBC206E}" destId="{E7A0245C-43FA-4344-BD67-01AF219903C4}" srcOrd="1" destOrd="0" parTransId="{FC79849A-1C08-4C47-803F-1875631BA630}" sibTransId="{7B5999C6-B1D2-4B82-A515-1DA18C7B2BF5}"/>
    <dgm:cxn modelId="{B19B4CBD-8F7E-4171-94BA-57DE6E05DE00}" type="presOf" srcId="{9C66F3AE-FD71-4FF5-AD85-9A557B45AC3A}" destId="{53AD282D-4A93-4423-B847-5584379681CA}" srcOrd="0" destOrd="0" presId="urn:microsoft.com/office/officeart/2005/8/layout/process4"/>
    <dgm:cxn modelId="{502EBCD7-EB06-4EFD-998E-95311316649C}" srcId="{B2B80C15-05A5-49CD-BC26-FA78FBBC206E}" destId="{9C66F3AE-FD71-4FF5-AD85-9A557B45AC3A}" srcOrd="0" destOrd="0" parTransId="{C307283B-4036-4080-824B-37AB3098B553}" sibTransId="{902C1D34-BDD6-4501-BDEA-0FD1DD6B2E82}"/>
    <dgm:cxn modelId="{70EFC1E9-4389-46DC-B1C2-E04300C58F17}" type="presOf" srcId="{B2B80C15-05A5-49CD-BC26-FA78FBBC206E}" destId="{6E6C01CF-A252-4699-AB7A-31CE8D1DB893}" srcOrd="0" destOrd="0" presId="urn:microsoft.com/office/officeart/2005/8/layout/process4"/>
    <dgm:cxn modelId="{4D57CCA2-4961-4991-8033-A82351650F19}" type="presParOf" srcId="{6E6C01CF-A252-4699-AB7A-31CE8D1DB893}" destId="{F89AC778-88B9-445A-A744-566F01059A2B}" srcOrd="0" destOrd="0" presId="urn:microsoft.com/office/officeart/2005/8/layout/process4"/>
    <dgm:cxn modelId="{F0EB35B4-4624-4940-81D3-D213B3DF5E34}" type="presParOf" srcId="{F89AC778-88B9-445A-A744-566F01059A2B}" destId="{FD5E82B0-DC79-4FBE-9CBB-A44DBAF98F2E}" srcOrd="0" destOrd="0" presId="urn:microsoft.com/office/officeart/2005/8/layout/process4"/>
    <dgm:cxn modelId="{23E14AC1-5FB2-4A51-BA2A-7CD7888C01A8}" type="presParOf" srcId="{6E6C01CF-A252-4699-AB7A-31CE8D1DB893}" destId="{2BBBAE2B-DF45-44D1-85DB-57C63CA49CE7}" srcOrd="1" destOrd="0" presId="urn:microsoft.com/office/officeart/2005/8/layout/process4"/>
    <dgm:cxn modelId="{69D15C60-F18C-4F38-9095-3228E843FC59}" type="presParOf" srcId="{6E6C01CF-A252-4699-AB7A-31CE8D1DB893}" destId="{DC63E0F4-B374-4DBD-AC96-421AA061EE34}" srcOrd="2" destOrd="0" presId="urn:microsoft.com/office/officeart/2005/8/layout/process4"/>
    <dgm:cxn modelId="{5DC0A746-B039-413F-B1FD-14FF61A497E5}" type="presParOf" srcId="{DC63E0F4-B374-4DBD-AC96-421AA061EE34}" destId="{53AD282D-4A93-4423-B847-5584379681C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A3C34D9-0B8F-4BFF-B224-FC6C4084607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B9D900A-3E5E-428C-8D1C-DF8E53F2791A}">
      <dgm:prSet/>
      <dgm:spPr/>
      <dgm:t>
        <a:bodyPr/>
        <a:lstStyle/>
        <a:p>
          <a:pPr>
            <a:lnSpc>
              <a:spcPct val="100000"/>
            </a:lnSpc>
          </a:pPr>
          <a:r>
            <a:rPr lang="en-US"/>
            <a:t>Pre-Evaluation Form</a:t>
          </a:r>
        </a:p>
      </dgm:t>
    </dgm:pt>
    <dgm:pt modelId="{2B4D2D09-5707-4FCC-8D0A-2B3C4FA8D318}" type="parTrans" cxnId="{80AE32F6-65EB-4A58-9165-43C0EBED4AC2}">
      <dgm:prSet/>
      <dgm:spPr/>
      <dgm:t>
        <a:bodyPr/>
        <a:lstStyle/>
        <a:p>
          <a:endParaRPr lang="en-US"/>
        </a:p>
      </dgm:t>
    </dgm:pt>
    <dgm:pt modelId="{0341C18E-7152-4865-808A-FF3F13F9505E}" type="sibTrans" cxnId="{80AE32F6-65EB-4A58-9165-43C0EBED4AC2}">
      <dgm:prSet/>
      <dgm:spPr/>
      <dgm:t>
        <a:bodyPr/>
        <a:lstStyle/>
        <a:p>
          <a:endParaRPr lang="en-US"/>
        </a:p>
      </dgm:t>
    </dgm:pt>
    <dgm:pt modelId="{DF28D33D-22B3-42A6-AACA-02CC6DE57F9F}">
      <dgm:prSet/>
      <dgm:spPr/>
      <dgm:t>
        <a:bodyPr/>
        <a:lstStyle/>
        <a:p>
          <a:pPr>
            <a:lnSpc>
              <a:spcPct val="100000"/>
            </a:lnSpc>
          </a:pPr>
          <a:r>
            <a:rPr lang="en-US"/>
            <a:t>Evaluation Meeting</a:t>
          </a:r>
        </a:p>
      </dgm:t>
    </dgm:pt>
    <dgm:pt modelId="{A7BFECF1-1C0C-42D5-B73C-466D6CCCD997}" type="parTrans" cxnId="{CE104B7D-C62E-43E2-AE21-E3FF4436C661}">
      <dgm:prSet/>
      <dgm:spPr/>
      <dgm:t>
        <a:bodyPr/>
        <a:lstStyle/>
        <a:p>
          <a:endParaRPr lang="en-US"/>
        </a:p>
      </dgm:t>
    </dgm:pt>
    <dgm:pt modelId="{7204E4F2-BA81-42E3-9AAF-942AD43E9FCA}" type="sibTrans" cxnId="{CE104B7D-C62E-43E2-AE21-E3FF4436C661}">
      <dgm:prSet/>
      <dgm:spPr/>
      <dgm:t>
        <a:bodyPr/>
        <a:lstStyle/>
        <a:p>
          <a:endParaRPr lang="en-US"/>
        </a:p>
      </dgm:t>
    </dgm:pt>
    <dgm:pt modelId="{CEA2C1B0-AFC9-4A0D-AC67-D82CCECE38EE}">
      <dgm:prSet/>
      <dgm:spPr/>
      <dgm:t>
        <a:bodyPr/>
        <a:lstStyle/>
        <a:p>
          <a:pPr>
            <a:lnSpc>
              <a:spcPct val="100000"/>
            </a:lnSpc>
          </a:pPr>
          <a:r>
            <a:rPr lang="en-US"/>
            <a:t>Report</a:t>
          </a:r>
        </a:p>
      </dgm:t>
    </dgm:pt>
    <dgm:pt modelId="{C0AC6C9E-859C-423B-96EB-247CFB531F88}" type="parTrans" cxnId="{25D51E13-6EC3-4C5C-BED1-2A9E5E839855}">
      <dgm:prSet/>
      <dgm:spPr/>
      <dgm:t>
        <a:bodyPr/>
        <a:lstStyle/>
        <a:p>
          <a:endParaRPr lang="en-US"/>
        </a:p>
      </dgm:t>
    </dgm:pt>
    <dgm:pt modelId="{D8EFB786-0173-4564-B358-F994AF8ECDD9}" type="sibTrans" cxnId="{25D51E13-6EC3-4C5C-BED1-2A9E5E839855}">
      <dgm:prSet/>
      <dgm:spPr/>
      <dgm:t>
        <a:bodyPr/>
        <a:lstStyle/>
        <a:p>
          <a:endParaRPr lang="en-US"/>
        </a:p>
      </dgm:t>
    </dgm:pt>
    <dgm:pt modelId="{0C71105F-06F8-43E0-921D-5AB6ADA83D18}" type="pres">
      <dgm:prSet presAssocID="{BA3C34D9-0B8F-4BFF-B224-FC6C40846075}" presName="root" presStyleCnt="0">
        <dgm:presLayoutVars>
          <dgm:dir/>
          <dgm:resizeHandles val="exact"/>
        </dgm:presLayoutVars>
      </dgm:prSet>
      <dgm:spPr/>
    </dgm:pt>
    <dgm:pt modelId="{DE604586-6D38-4057-A375-18D3CB3327CA}" type="pres">
      <dgm:prSet presAssocID="{6B9D900A-3E5E-428C-8D1C-DF8E53F2791A}" presName="compNode" presStyleCnt="0"/>
      <dgm:spPr/>
    </dgm:pt>
    <dgm:pt modelId="{70A88DEC-6770-4B0A-B2DF-F8D10D3F0CB9}" type="pres">
      <dgm:prSet presAssocID="{6B9D900A-3E5E-428C-8D1C-DF8E53F2791A}" presName="bgRect" presStyleLbl="bgShp" presStyleIdx="0" presStyleCnt="3"/>
      <dgm:spPr/>
    </dgm:pt>
    <dgm:pt modelId="{C137A0B2-D570-4CED-A4B8-5B5248373BD6}" type="pres">
      <dgm:prSet presAssocID="{6B9D900A-3E5E-428C-8D1C-DF8E53F2791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22B0D0FC-113C-4638-B082-349F76ACAE7F}" type="pres">
      <dgm:prSet presAssocID="{6B9D900A-3E5E-428C-8D1C-DF8E53F2791A}" presName="spaceRect" presStyleCnt="0"/>
      <dgm:spPr/>
    </dgm:pt>
    <dgm:pt modelId="{F09C8FCA-48A4-46A3-95DB-B549CE700893}" type="pres">
      <dgm:prSet presAssocID="{6B9D900A-3E5E-428C-8D1C-DF8E53F2791A}" presName="parTx" presStyleLbl="revTx" presStyleIdx="0" presStyleCnt="3">
        <dgm:presLayoutVars>
          <dgm:chMax val="0"/>
          <dgm:chPref val="0"/>
        </dgm:presLayoutVars>
      </dgm:prSet>
      <dgm:spPr/>
    </dgm:pt>
    <dgm:pt modelId="{5C53D96F-7BFB-4FC3-AD33-8133B9DC1362}" type="pres">
      <dgm:prSet presAssocID="{0341C18E-7152-4865-808A-FF3F13F9505E}" presName="sibTrans" presStyleCnt="0"/>
      <dgm:spPr/>
    </dgm:pt>
    <dgm:pt modelId="{8667BC8B-5423-48FE-9BC2-ECDD7FCCAEBC}" type="pres">
      <dgm:prSet presAssocID="{DF28D33D-22B3-42A6-AACA-02CC6DE57F9F}" presName="compNode" presStyleCnt="0"/>
      <dgm:spPr/>
    </dgm:pt>
    <dgm:pt modelId="{B0C4D49F-D018-4E41-A18A-6937FD694F9F}" type="pres">
      <dgm:prSet presAssocID="{DF28D33D-22B3-42A6-AACA-02CC6DE57F9F}" presName="bgRect" presStyleLbl="bgShp" presStyleIdx="1" presStyleCnt="3"/>
      <dgm:spPr/>
    </dgm:pt>
    <dgm:pt modelId="{DE0BF29F-8B3E-4676-A924-C1857852387A}" type="pres">
      <dgm:prSet presAssocID="{DF28D33D-22B3-42A6-AACA-02CC6DE57F9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421800BE-A93B-489E-80F7-83BEB014B03D}" type="pres">
      <dgm:prSet presAssocID="{DF28D33D-22B3-42A6-AACA-02CC6DE57F9F}" presName="spaceRect" presStyleCnt="0"/>
      <dgm:spPr/>
    </dgm:pt>
    <dgm:pt modelId="{CB1015BC-408C-4A4D-BF01-65B7F5D2637D}" type="pres">
      <dgm:prSet presAssocID="{DF28D33D-22B3-42A6-AACA-02CC6DE57F9F}" presName="parTx" presStyleLbl="revTx" presStyleIdx="1" presStyleCnt="3">
        <dgm:presLayoutVars>
          <dgm:chMax val="0"/>
          <dgm:chPref val="0"/>
        </dgm:presLayoutVars>
      </dgm:prSet>
      <dgm:spPr/>
    </dgm:pt>
    <dgm:pt modelId="{3CEDB79F-6537-4757-8242-F8E9E433BD63}" type="pres">
      <dgm:prSet presAssocID="{7204E4F2-BA81-42E3-9AAF-942AD43E9FCA}" presName="sibTrans" presStyleCnt="0"/>
      <dgm:spPr/>
    </dgm:pt>
    <dgm:pt modelId="{AFD2BFD6-5E7F-4D73-BA0D-4502B0F95529}" type="pres">
      <dgm:prSet presAssocID="{CEA2C1B0-AFC9-4A0D-AC67-D82CCECE38EE}" presName="compNode" presStyleCnt="0"/>
      <dgm:spPr/>
    </dgm:pt>
    <dgm:pt modelId="{A878B362-08F0-40CC-9A3D-60B403DF26F9}" type="pres">
      <dgm:prSet presAssocID="{CEA2C1B0-AFC9-4A0D-AC67-D82CCECE38EE}" presName="bgRect" presStyleLbl="bgShp" presStyleIdx="2" presStyleCnt="3"/>
      <dgm:spPr/>
    </dgm:pt>
    <dgm:pt modelId="{0A006B79-F880-49A1-99BA-BD37EF329094}" type="pres">
      <dgm:prSet presAssocID="{CEA2C1B0-AFC9-4A0D-AC67-D82CCECE38E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aper"/>
        </a:ext>
      </dgm:extLst>
    </dgm:pt>
    <dgm:pt modelId="{67A74D01-FA9C-4A4D-B0A6-D59A3020EE70}" type="pres">
      <dgm:prSet presAssocID="{CEA2C1B0-AFC9-4A0D-AC67-D82CCECE38EE}" presName="spaceRect" presStyleCnt="0"/>
      <dgm:spPr/>
    </dgm:pt>
    <dgm:pt modelId="{175621EA-CEB0-434C-A5D6-F10D9D901614}" type="pres">
      <dgm:prSet presAssocID="{CEA2C1B0-AFC9-4A0D-AC67-D82CCECE38EE}" presName="parTx" presStyleLbl="revTx" presStyleIdx="2" presStyleCnt="3">
        <dgm:presLayoutVars>
          <dgm:chMax val="0"/>
          <dgm:chPref val="0"/>
        </dgm:presLayoutVars>
      </dgm:prSet>
      <dgm:spPr/>
    </dgm:pt>
  </dgm:ptLst>
  <dgm:cxnLst>
    <dgm:cxn modelId="{25D51E13-6EC3-4C5C-BED1-2A9E5E839855}" srcId="{BA3C34D9-0B8F-4BFF-B224-FC6C40846075}" destId="{CEA2C1B0-AFC9-4A0D-AC67-D82CCECE38EE}" srcOrd="2" destOrd="0" parTransId="{C0AC6C9E-859C-423B-96EB-247CFB531F88}" sibTransId="{D8EFB786-0173-4564-B358-F994AF8ECDD9}"/>
    <dgm:cxn modelId="{39B9C019-EFC4-4FAF-AA9F-075D24C6A57F}" type="presOf" srcId="{CEA2C1B0-AFC9-4A0D-AC67-D82CCECE38EE}" destId="{175621EA-CEB0-434C-A5D6-F10D9D901614}" srcOrd="0" destOrd="0" presId="urn:microsoft.com/office/officeart/2018/2/layout/IconVerticalSolidList"/>
    <dgm:cxn modelId="{F261421C-6C0F-41BD-9BA4-B0EF0906B0DC}" type="presOf" srcId="{BA3C34D9-0B8F-4BFF-B224-FC6C40846075}" destId="{0C71105F-06F8-43E0-921D-5AB6ADA83D18}" srcOrd="0" destOrd="0" presId="urn:microsoft.com/office/officeart/2018/2/layout/IconVerticalSolidList"/>
    <dgm:cxn modelId="{A932805C-93FC-4B2E-9305-093F5A53A055}" type="presOf" srcId="{6B9D900A-3E5E-428C-8D1C-DF8E53F2791A}" destId="{F09C8FCA-48A4-46A3-95DB-B549CE700893}" srcOrd="0" destOrd="0" presId="urn:microsoft.com/office/officeart/2018/2/layout/IconVerticalSolidList"/>
    <dgm:cxn modelId="{BC422661-9CEB-4166-B53C-12ED264EF8DB}" type="presOf" srcId="{DF28D33D-22B3-42A6-AACA-02CC6DE57F9F}" destId="{CB1015BC-408C-4A4D-BF01-65B7F5D2637D}" srcOrd="0" destOrd="0" presId="urn:microsoft.com/office/officeart/2018/2/layout/IconVerticalSolidList"/>
    <dgm:cxn modelId="{CE104B7D-C62E-43E2-AE21-E3FF4436C661}" srcId="{BA3C34D9-0B8F-4BFF-B224-FC6C40846075}" destId="{DF28D33D-22B3-42A6-AACA-02CC6DE57F9F}" srcOrd="1" destOrd="0" parTransId="{A7BFECF1-1C0C-42D5-B73C-466D6CCCD997}" sibTransId="{7204E4F2-BA81-42E3-9AAF-942AD43E9FCA}"/>
    <dgm:cxn modelId="{80AE32F6-65EB-4A58-9165-43C0EBED4AC2}" srcId="{BA3C34D9-0B8F-4BFF-B224-FC6C40846075}" destId="{6B9D900A-3E5E-428C-8D1C-DF8E53F2791A}" srcOrd="0" destOrd="0" parTransId="{2B4D2D09-5707-4FCC-8D0A-2B3C4FA8D318}" sibTransId="{0341C18E-7152-4865-808A-FF3F13F9505E}"/>
    <dgm:cxn modelId="{0766522C-590A-4B39-8DA6-52FB240D9789}" type="presParOf" srcId="{0C71105F-06F8-43E0-921D-5AB6ADA83D18}" destId="{DE604586-6D38-4057-A375-18D3CB3327CA}" srcOrd="0" destOrd="0" presId="urn:microsoft.com/office/officeart/2018/2/layout/IconVerticalSolidList"/>
    <dgm:cxn modelId="{FABA88E6-EF1E-402E-AE1D-EE777208E437}" type="presParOf" srcId="{DE604586-6D38-4057-A375-18D3CB3327CA}" destId="{70A88DEC-6770-4B0A-B2DF-F8D10D3F0CB9}" srcOrd="0" destOrd="0" presId="urn:microsoft.com/office/officeart/2018/2/layout/IconVerticalSolidList"/>
    <dgm:cxn modelId="{EF7D8E85-CC57-4B46-AAF2-1C50B6E59A5A}" type="presParOf" srcId="{DE604586-6D38-4057-A375-18D3CB3327CA}" destId="{C137A0B2-D570-4CED-A4B8-5B5248373BD6}" srcOrd="1" destOrd="0" presId="urn:microsoft.com/office/officeart/2018/2/layout/IconVerticalSolidList"/>
    <dgm:cxn modelId="{DE7C04F5-A1B3-4CFD-A731-D680B3D6B035}" type="presParOf" srcId="{DE604586-6D38-4057-A375-18D3CB3327CA}" destId="{22B0D0FC-113C-4638-B082-349F76ACAE7F}" srcOrd="2" destOrd="0" presId="urn:microsoft.com/office/officeart/2018/2/layout/IconVerticalSolidList"/>
    <dgm:cxn modelId="{9DCC9451-C94C-42E7-8D07-1472ABB4FEFD}" type="presParOf" srcId="{DE604586-6D38-4057-A375-18D3CB3327CA}" destId="{F09C8FCA-48A4-46A3-95DB-B549CE700893}" srcOrd="3" destOrd="0" presId="urn:microsoft.com/office/officeart/2018/2/layout/IconVerticalSolidList"/>
    <dgm:cxn modelId="{474BAA78-B17A-4D71-AB92-5489D690E7C4}" type="presParOf" srcId="{0C71105F-06F8-43E0-921D-5AB6ADA83D18}" destId="{5C53D96F-7BFB-4FC3-AD33-8133B9DC1362}" srcOrd="1" destOrd="0" presId="urn:microsoft.com/office/officeart/2018/2/layout/IconVerticalSolidList"/>
    <dgm:cxn modelId="{DD02CE04-38B4-41AB-897C-1B9F426D1A17}" type="presParOf" srcId="{0C71105F-06F8-43E0-921D-5AB6ADA83D18}" destId="{8667BC8B-5423-48FE-9BC2-ECDD7FCCAEBC}" srcOrd="2" destOrd="0" presId="urn:microsoft.com/office/officeart/2018/2/layout/IconVerticalSolidList"/>
    <dgm:cxn modelId="{42647258-34B1-4260-97AD-BE0F62BEF517}" type="presParOf" srcId="{8667BC8B-5423-48FE-9BC2-ECDD7FCCAEBC}" destId="{B0C4D49F-D018-4E41-A18A-6937FD694F9F}" srcOrd="0" destOrd="0" presId="urn:microsoft.com/office/officeart/2018/2/layout/IconVerticalSolidList"/>
    <dgm:cxn modelId="{56830818-59A7-43E3-9220-9FCEC38814EB}" type="presParOf" srcId="{8667BC8B-5423-48FE-9BC2-ECDD7FCCAEBC}" destId="{DE0BF29F-8B3E-4676-A924-C1857852387A}" srcOrd="1" destOrd="0" presId="urn:microsoft.com/office/officeart/2018/2/layout/IconVerticalSolidList"/>
    <dgm:cxn modelId="{A25CAD40-3E51-46F5-9A63-8B4E5A796159}" type="presParOf" srcId="{8667BC8B-5423-48FE-9BC2-ECDD7FCCAEBC}" destId="{421800BE-A93B-489E-80F7-83BEB014B03D}" srcOrd="2" destOrd="0" presId="urn:microsoft.com/office/officeart/2018/2/layout/IconVerticalSolidList"/>
    <dgm:cxn modelId="{7B3D4D3C-6412-4845-AB51-26288698E086}" type="presParOf" srcId="{8667BC8B-5423-48FE-9BC2-ECDD7FCCAEBC}" destId="{CB1015BC-408C-4A4D-BF01-65B7F5D2637D}" srcOrd="3" destOrd="0" presId="urn:microsoft.com/office/officeart/2018/2/layout/IconVerticalSolidList"/>
    <dgm:cxn modelId="{FB9CBDB1-6403-4918-8C68-3063907877A7}" type="presParOf" srcId="{0C71105F-06F8-43E0-921D-5AB6ADA83D18}" destId="{3CEDB79F-6537-4757-8242-F8E9E433BD63}" srcOrd="3" destOrd="0" presId="urn:microsoft.com/office/officeart/2018/2/layout/IconVerticalSolidList"/>
    <dgm:cxn modelId="{0B730B80-A89E-4ED7-9EDC-9367CC25E1E9}" type="presParOf" srcId="{0C71105F-06F8-43E0-921D-5AB6ADA83D18}" destId="{AFD2BFD6-5E7F-4D73-BA0D-4502B0F95529}" srcOrd="4" destOrd="0" presId="urn:microsoft.com/office/officeart/2018/2/layout/IconVerticalSolidList"/>
    <dgm:cxn modelId="{03840076-58CB-48E7-9DA3-BE846B6E7FEB}" type="presParOf" srcId="{AFD2BFD6-5E7F-4D73-BA0D-4502B0F95529}" destId="{A878B362-08F0-40CC-9A3D-60B403DF26F9}" srcOrd="0" destOrd="0" presId="urn:microsoft.com/office/officeart/2018/2/layout/IconVerticalSolidList"/>
    <dgm:cxn modelId="{08A9CE1E-6E81-402A-9909-C5C1A8F0381E}" type="presParOf" srcId="{AFD2BFD6-5E7F-4D73-BA0D-4502B0F95529}" destId="{0A006B79-F880-49A1-99BA-BD37EF329094}" srcOrd="1" destOrd="0" presId="urn:microsoft.com/office/officeart/2018/2/layout/IconVerticalSolidList"/>
    <dgm:cxn modelId="{00DECBAD-824C-4D14-8463-BF5AB6FE72E6}" type="presParOf" srcId="{AFD2BFD6-5E7F-4D73-BA0D-4502B0F95529}" destId="{67A74D01-FA9C-4A4D-B0A6-D59A3020EE70}" srcOrd="2" destOrd="0" presId="urn:microsoft.com/office/officeart/2018/2/layout/IconVerticalSolidList"/>
    <dgm:cxn modelId="{6FBC2D1F-AA31-4020-B63D-BDE0EFB75DB2}" type="presParOf" srcId="{AFD2BFD6-5E7F-4D73-BA0D-4502B0F95529}" destId="{175621EA-CEB0-434C-A5D6-F10D9D90161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8FD34FE-0BEC-43A5-91B4-326F496041D7}"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F0E5D290-3A9B-4173-8A4C-53EC7D1783F1}">
      <dgm:prSet custT="1"/>
      <dgm:spPr/>
      <dgm:t>
        <a:bodyPr/>
        <a:lstStyle/>
        <a:p>
          <a:pPr rtl="0">
            <a:lnSpc>
              <a:spcPct val="100000"/>
            </a:lnSpc>
          </a:pPr>
          <a:r>
            <a:rPr lang="en-US" sz="4300"/>
            <a:t>Assistive Technology Program</a:t>
          </a:r>
          <a:r>
            <a:rPr lang="en-US" sz="4300">
              <a:latin typeface="Calibri Light" panose="020F0302020204030204"/>
            </a:rPr>
            <a:t> </a:t>
          </a:r>
          <a:br>
            <a:rPr lang="en-US" sz="4300">
              <a:latin typeface="Calibri Light" panose="020F0302020204030204"/>
            </a:rPr>
          </a:br>
          <a:r>
            <a:rPr lang="en-US" sz="4300"/>
            <a:t>Demonstration </a:t>
          </a:r>
          <a:r>
            <a:rPr lang="en-US" sz="2800"/>
            <a:t>Tuesday, </a:t>
          </a:r>
          <a:r>
            <a:rPr lang="en-US" sz="2800" b="1">
              <a:latin typeface="Calibri Light" panose="020F0302020204030204"/>
            </a:rPr>
            <a:t>October 12, 2023</a:t>
          </a:r>
          <a:endParaRPr lang="en-US" sz="2800" b="1"/>
        </a:p>
      </dgm:t>
    </dgm:pt>
    <dgm:pt modelId="{5F2DE19D-C3AC-4C09-93B3-9661AA512DAF}" type="parTrans" cxnId="{E086AAB2-A654-41B1-9B40-5953AD5D62D4}">
      <dgm:prSet/>
      <dgm:spPr/>
      <dgm:t>
        <a:bodyPr/>
        <a:lstStyle/>
        <a:p>
          <a:endParaRPr lang="en-US"/>
        </a:p>
      </dgm:t>
    </dgm:pt>
    <dgm:pt modelId="{C65C9835-AC10-4201-BD7B-9927F326A5A8}" type="sibTrans" cxnId="{E086AAB2-A654-41B1-9B40-5953AD5D62D4}">
      <dgm:prSet/>
      <dgm:spPr/>
      <dgm:t>
        <a:bodyPr/>
        <a:lstStyle/>
        <a:p>
          <a:endParaRPr lang="en-US"/>
        </a:p>
      </dgm:t>
    </dgm:pt>
    <dgm:pt modelId="{6A4FDC36-FA16-4FAF-926E-DE01EC4D695A}" type="pres">
      <dgm:prSet presAssocID="{C8FD34FE-0BEC-43A5-91B4-326F496041D7}" presName="hierChild1" presStyleCnt="0">
        <dgm:presLayoutVars>
          <dgm:chPref val="1"/>
          <dgm:dir/>
          <dgm:animOne val="branch"/>
          <dgm:animLvl val="lvl"/>
          <dgm:resizeHandles/>
        </dgm:presLayoutVars>
      </dgm:prSet>
      <dgm:spPr/>
    </dgm:pt>
    <dgm:pt modelId="{8E3FF06F-3108-4C3B-BC02-42E5DA6460E8}" type="pres">
      <dgm:prSet presAssocID="{F0E5D290-3A9B-4173-8A4C-53EC7D1783F1}" presName="hierRoot1" presStyleCnt="0"/>
      <dgm:spPr/>
    </dgm:pt>
    <dgm:pt modelId="{958A3096-144A-40A3-A8C8-3DAFC2C1EF8E}" type="pres">
      <dgm:prSet presAssocID="{F0E5D290-3A9B-4173-8A4C-53EC7D1783F1}" presName="composite" presStyleCnt="0"/>
      <dgm:spPr/>
    </dgm:pt>
    <dgm:pt modelId="{31DF6A33-4CE7-48C9-823E-C4B85AF476A2}" type="pres">
      <dgm:prSet presAssocID="{F0E5D290-3A9B-4173-8A4C-53EC7D1783F1}" presName="background" presStyleLbl="node0" presStyleIdx="0" presStyleCnt="1"/>
      <dgm:spPr/>
    </dgm:pt>
    <dgm:pt modelId="{FBCCE274-216C-4457-84CF-58F66477B027}" type="pres">
      <dgm:prSet presAssocID="{F0E5D290-3A9B-4173-8A4C-53EC7D1783F1}" presName="text" presStyleLbl="fgAcc0" presStyleIdx="0" presStyleCnt="1">
        <dgm:presLayoutVars>
          <dgm:chPref val="3"/>
        </dgm:presLayoutVars>
      </dgm:prSet>
      <dgm:spPr/>
    </dgm:pt>
    <dgm:pt modelId="{5E57B368-B5CA-4452-9087-50E6A69506FC}" type="pres">
      <dgm:prSet presAssocID="{F0E5D290-3A9B-4173-8A4C-53EC7D1783F1}" presName="hierChild2" presStyleCnt="0"/>
      <dgm:spPr/>
    </dgm:pt>
  </dgm:ptLst>
  <dgm:cxnLst>
    <dgm:cxn modelId="{F39B2F87-1147-474A-A296-3297E695A699}" type="presOf" srcId="{F0E5D290-3A9B-4173-8A4C-53EC7D1783F1}" destId="{FBCCE274-216C-4457-84CF-58F66477B027}" srcOrd="0" destOrd="0" presId="urn:microsoft.com/office/officeart/2005/8/layout/hierarchy1"/>
    <dgm:cxn modelId="{E086AAB2-A654-41B1-9B40-5953AD5D62D4}" srcId="{C8FD34FE-0BEC-43A5-91B4-326F496041D7}" destId="{F0E5D290-3A9B-4173-8A4C-53EC7D1783F1}" srcOrd="0" destOrd="0" parTransId="{5F2DE19D-C3AC-4C09-93B3-9661AA512DAF}" sibTransId="{C65C9835-AC10-4201-BD7B-9927F326A5A8}"/>
    <dgm:cxn modelId="{1A9ED2C4-14F2-4DA6-A281-D79F57FF7E1E}" type="presOf" srcId="{C8FD34FE-0BEC-43A5-91B4-326F496041D7}" destId="{6A4FDC36-FA16-4FAF-926E-DE01EC4D695A}" srcOrd="0" destOrd="0" presId="urn:microsoft.com/office/officeart/2005/8/layout/hierarchy1"/>
    <dgm:cxn modelId="{C215F3AB-8E8E-460F-A0FE-17364B8BD7FD}" type="presParOf" srcId="{6A4FDC36-FA16-4FAF-926E-DE01EC4D695A}" destId="{8E3FF06F-3108-4C3B-BC02-42E5DA6460E8}" srcOrd="0" destOrd="0" presId="urn:microsoft.com/office/officeart/2005/8/layout/hierarchy1"/>
    <dgm:cxn modelId="{AE150F6C-52C1-4661-9626-213B67BD2734}" type="presParOf" srcId="{8E3FF06F-3108-4C3B-BC02-42E5DA6460E8}" destId="{958A3096-144A-40A3-A8C8-3DAFC2C1EF8E}" srcOrd="0" destOrd="0" presId="urn:microsoft.com/office/officeart/2005/8/layout/hierarchy1"/>
    <dgm:cxn modelId="{40EE4CBA-47C9-4204-B41E-F833A515D799}" type="presParOf" srcId="{958A3096-144A-40A3-A8C8-3DAFC2C1EF8E}" destId="{31DF6A33-4CE7-48C9-823E-C4B85AF476A2}" srcOrd="0" destOrd="0" presId="urn:microsoft.com/office/officeart/2005/8/layout/hierarchy1"/>
    <dgm:cxn modelId="{4CEADCD6-8FB9-4C0D-A9D1-5A9DCA6EAFCE}" type="presParOf" srcId="{958A3096-144A-40A3-A8C8-3DAFC2C1EF8E}" destId="{FBCCE274-216C-4457-84CF-58F66477B027}" srcOrd="1" destOrd="0" presId="urn:microsoft.com/office/officeart/2005/8/layout/hierarchy1"/>
    <dgm:cxn modelId="{629178C0-D664-4461-A2CD-2324B458E584}" type="presParOf" srcId="{8E3FF06F-3108-4C3B-BC02-42E5DA6460E8}" destId="{5E57B368-B5CA-4452-9087-50E6A69506F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CE039-502C-41A4-8311-B3C3D19F68EF}">
      <dsp:nvSpPr>
        <dsp:cNvPr id="0" name=""/>
        <dsp:cNvSpPr/>
      </dsp:nvSpPr>
      <dsp:spPr>
        <a:xfrm>
          <a:off x="0" y="1506276"/>
          <a:ext cx="6797675" cy="453600"/>
        </a:xfrm>
        <a:prstGeom prst="rect">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7E4A7E-3DED-4169-BCD8-18C44AF7C8DF}">
      <dsp:nvSpPr>
        <dsp:cNvPr id="0" name=""/>
        <dsp:cNvSpPr/>
      </dsp:nvSpPr>
      <dsp:spPr>
        <a:xfrm>
          <a:off x="339883" y="1240596"/>
          <a:ext cx="4758372" cy="53136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800100">
            <a:lnSpc>
              <a:spcPct val="90000"/>
            </a:lnSpc>
            <a:spcBef>
              <a:spcPct val="0"/>
            </a:spcBef>
            <a:spcAft>
              <a:spcPct val="35000"/>
            </a:spcAft>
            <a:buNone/>
          </a:pPr>
          <a:r>
            <a:rPr lang="en-US" sz="1800" kern="1200"/>
            <a:t>What is Assistive Technology?</a:t>
          </a:r>
        </a:p>
      </dsp:txBody>
      <dsp:txXfrm>
        <a:off x="365822" y="1266535"/>
        <a:ext cx="4706494" cy="479482"/>
      </dsp:txXfrm>
    </dsp:sp>
    <dsp:sp modelId="{9C964DF5-A5D1-44BF-B93C-4C8EE964447F}">
      <dsp:nvSpPr>
        <dsp:cNvPr id="0" name=""/>
        <dsp:cNvSpPr/>
      </dsp:nvSpPr>
      <dsp:spPr>
        <a:xfrm>
          <a:off x="0" y="2322756"/>
          <a:ext cx="6797675" cy="453600"/>
        </a:xfrm>
        <a:prstGeom prst="rect">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268B08-1AF7-4CE8-AF40-200E81EA26E1}">
      <dsp:nvSpPr>
        <dsp:cNvPr id="0" name=""/>
        <dsp:cNvSpPr/>
      </dsp:nvSpPr>
      <dsp:spPr>
        <a:xfrm>
          <a:off x="339883" y="2057076"/>
          <a:ext cx="4758372" cy="53136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800100">
            <a:lnSpc>
              <a:spcPct val="90000"/>
            </a:lnSpc>
            <a:spcBef>
              <a:spcPct val="0"/>
            </a:spcBef>
            <a:spcAft>
              <a:spcPct val="35000"/>
            </a:spcAft>
            <a:buNone/>
          </a:pPr>
          <a:r>
            <a:rPr lang="en-US" sz="1800" kern="1200"/>
            <a:t>Assistive Technology Laws</a:t>
          </a:r>
        </a:p>
      </dsp:txBody>
      <dsp:txXfrm>
        <a:off x="365822" y="2083015"/>
        <a:ext cx="4706494" cy="479482"/>
      </dsp:txXfrm>
    </dsp:sp>
    <dsp:sp modelId="{C33441D1-8A94-4D4F-9859-70A4B18E7F73}">
      <dsp:nvSpPr>
        <dsp:cNvPr id="0" name=""/>
        <dsp:cNvSpPr/>
      </dsp:nvSpPr>
      <dsp:spPr>
        <a:xfrm>
          <a:off x="0" y="3139235"/>
          <a:ext cx="6797675" cy="453600"/>
        </a:xfrm>
        <a:prstGeom prst="rect">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C37F57-B6EF-4A00-B52C-E633F8EACE5E}">
      <dsp:nvSpPr>
        <dsp:cNvPr id="0" name=""/>
        <dsp:cNvSpPr/>
      </dsp:nvSpPr>
      <dsp:spPr>
        <a:xfrm>
          <a:off x="339883" y="2873556"/>
          <a:ext cx="4758372" cy="53136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800100">
            <a:lnSpc>
              <a:spcPct val="90000"/>
            </a:lnSpc>
            <a:spcBef>
              <a:spcPct val="0"/>
            </a:spcBef>
            <a:spcAft>
              <a:spcPct val="35000"/>
            </a:spcAft>
            <a:buNone/>
          </a:pPr>
          <a:r>
            <a:rPr lang="en-US" sz="1800" kern="1200"/>
            <a:t>TARGET Center Assistive Technology Services</a:t>
          </a:r>
        </a:p>
      </dsp:txBody>
      <dsp:txXfrm>
        <a:off x="365822" y="2899495"/>
        <a:ext cx="4706494" cy="479482"/>
      </dsp:txXfrm>
    </dsp:sp>
    <dsp:sp modelId="{D937F21B-9A65-4E14-93B0-BFC1A945F140}">
      <dsp:nvSpPr>
        <dsp:cNvPr id="0" name=""/>
        <dsp:cNvSpPr/>
      </dsp:nvSpPr>
      <dsp:spPr>
        <a:xfrm>
          <a:off x="0" y="3955716"/>
          <a:ext cx="6797675" cy="453600"/>
        </a:xfrm>
        <a:prstGeom prst="rect">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1E18CD-68BA-41A2-979E-77D7A0336AC5}">
      <dsp:nvSpPr>
        <dsp:cNvPr id="0" name=""/>
        <dsp:cNvSpPr/>
      </dsp:nvSpPr>
      <dsp:spPr>
        <a:xfrm>
          <a:off x="339883" y="3690036"/>
          <a:ext cx="4758372" cy="53136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800100">
            <a:lnSpc>
              <a:spcPct val="90000"/>
            </a:lnSpc>
            <a:spcBef>
              <a:spcPct val="0"/>
            </a:spcBef>
            <a:spcAft>
              <a:spcPct val="35000"/>
            </a:spcAft>
            <a:buNone/>
          </a:pPr>
          <a:r>
            <a:rPr lang="en-US" sz="1800" kern="1200"/>
            <a:t>Types of Assistive Technology</a:t>
          </a:r>
        </a:p>
      </dsp:txBody>
      <dsp:txXfrm>
        <a:off x="365822" y="3715975"/>
        <a:ext cx="4706494"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8FF74C-0AB0-4694-A6FA-E9C51F0E6BD1}">
      <dsp:nvSpPr>
        <dsp:cNvPr id="0" name=""/>
        <dsp:cNvSpPr/>
      </dsp:nvSpPr>
      <dsp:spPr>
        <a:xfrm rot="16200000">
          <a:off x="1264240" y="1898905"/>
          <a:ext cx="564991" cy="1852100"/>
        </a:xfrm>
        <a:prstGeom prst="round2Same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1">
          <a:noAutofit/>
        </a:bodyPr>
        <a:lstStyle/>
        <a:p>
          <a:pPr marL="0" lvl="0" indent="0" algn="ctr" defTabSz="755650">
            <a:lnSpc>
              <a:spcPct val="90000"/>
            </a:lnSpc>
            <a:spcBef>
              <a:spcPct val="0"/>
            </a:spcBef>
            <a:spcAft>
              <a:spcPct val="35000"/>
            </a:spcAft>
            <a:buNone/>
          </a:pPr>
          <a:r>
            <a:rPr lang="en-US" sz="1700" kern="1200"/>
            <a:t>1988</a:t>
          </a:r>
        </a:p>
      </dsp:txBody>
      <dsp:txXfrm rot="5400000">
        <a:off x="648267" y="2570041"/>
        <a:ext cx="1824519" cy="509829"/>
      </dsp:txXfrm>
    </dsp:sp>
    <dsp:sp modelId="{2FBCBF5F-FF80-4CF0-84F8-E422E0E47711}">
      <dsp:nvSpPr>
        <dsp:cNvPr id="0" name=""/>
        <dsp:cNvSpPr/>
      </dsp:nvSpPr>
      <dsp:spPr>
        <a:xfrm>
          <a:off x="3319" y="0"/>
          <a:ext cx="3086834" cy="1977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29540" numCol="1" spcCol="1270" anchor="b" anchorCtr="1">
          <a:noAutofit/>
        </a:bodyPr>
        <a:lstStyle/>
        <a:p>
          <a:pPr marL="0" lvl="0" indent="0" algn="ctr" defTabSz="755650">
            <a:lnSpc>
              <a:spcPct val="90000"/>
            </a:lnSpc>
            <a:spcBef>
              <a:spcPct val="0"/>
            </a:spcBef>
            <a:spcAft>
              <a:spcPct val="35000"/>
            </a:spcAft>
            <a:buNone/>
          </a:pPr>
          <a:r>
            <a:rPr lang="en-US" sz="1700" kern="1200"/>
            <a:t>The Technology-Related Assistance for Individuals With Disabilities Act of 1988 </a:t>
          </a:r>
        </a:p>
      </dsp:txBody>
      <dsp:txXfrm>
        <a:off x="3319" y="0"/>
        <a:ext cx="3086834" cy="1977469"/>
      </dsp:txXfrm>
    </dsp:sp>
    <dsp:sp modelId="{FD2399A7-F9DE-40AC-B683-E63CA48311A6}">
      <dsp:nvSpPr>
        <dsp:cNvPr id="0" name=""/>
        <dsp:cNvSpPr/>
      </dsp:nvSpPr>
      <dsp:spPr>
        <a:xfrm>
          <a:off x="1546736" y="2090467"/>
          <a:ext cx="0" cy="45199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099FCA47-7C11-4E46-9A3B-661C318EB06E}">
      <dsp:nvSpPr>
        <dsp:cNvPr id="0" name=""/>
        <dsp:cNvSpPr/>
      </dsp:nvSpPr>
      <dsp:spPr>
        <a:xfrm>
          <a:off x="1490237" y="1977469"/>
          <a:ext cx="112998" cy="11299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AC0A3A-2905-4480-8EDE-46D18D996536}">
      <dsp:nvSpPr>
        <dsp:cNvPr id="0" name=""/>
        <dsp:cNvSpPr/>
      </dsp:nvSpPr>
      <dsp:spPr>
        <a:xfrm>
          <a:off x="2472787" y="2542460"/>
          <a:ext cx="1852100" cy="564991"/>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1">
          <a:noAutofit/>
        </a:bodyPr>
        <a:lstStyle/>
        <a:p>
          <a:pPr marL="0" lvl="0" indent="0" algn="ctr" defTabSz="755650">
            <a:lnSpc>
              <a:spcPct val="90000"/>
            </a:lnSpc>
            <a:spcBef>
              <a:spcPct val="0"/>
            </a:spcBef>
            <a:spcAft>
              <a:spcPct val="35000"/>
            </a:spcAft>
            <a:buNone/>
          </a:pPr>
          <a:r>
            <a:rPr lang="en-US" sz="1700" kern="1200"/>
            <a:t>1998</a:t>
          </a:r>
        </a:p>
      </dsp:txBody>
      <dsp:txXfrm>
        <a:off x="2472787" y="2542460"/>
        <a:ext cx="1852100" cy="564991"/>
      </dsp:txXfrm>
    </dsp:sp>
    <dsp:sp modelId="{C6D72884-9197-4B63-AFDE-F4599CA6C175}">
      <dsp:nvSpPr>
        <dsp:cNvPr id="0" name=""/>
        <dsp:cNvSpPr/>
      </dsp:nvSpPr>
      <dsp:spPr>
        <a:xfrm>
          <a:off x="1855420" y="3672442"/>
          <a:ext cx="3086834" cy="1977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9540" rIns="0" bIns="0" numCol="1" spcCol="1270" anchor="t" anchorCtr="1">
          <a:noAutofit/>
        </a:bodyPr>
        <a:lstStyle/>
        <a:p>
          <a:pPr marL="0" lvl="0" indent="0" algn="ctr" defTabSz="755650">
            <a:lnSpc>
              <a:spcPct val="90000"/>
            </a:lnSpc>
            <a:spcBef>
              <a:spcPct val="0"/>
            </a:spcBef>
            <a:spcAft>
              <a:spcPct val="35000"/>
            </a:spcAft>
            <a:buNone/>
          </a:pPr>
          <a:r>
            <a:rPr lang="en-US" sz="1700" kern="1200"/>
            <a:t>Assistive Technology Act of 1998</a:t>
          </a:r>
        </a:p>
      </dsp:txBody>
      <dsp:txXfrm>
        <a:off x="1855420" y="3672442"/>
        <a:ext cx="3086834" cy="1977469"/>
      </dsp:txXfrm>
    </dsp:sp>
    <dsp:sp modelId="{A3620966-8EB8-4931-B9CF-B712B9E51DE6}">
      <dsp:nvSpPr>
        <dsp:cNvPr id="0" name=""/>
        <dsp:cNvSpPr/>
      </dsp:nvSpPr>
      <dsp:spPr>
        <a:xfrm>
          <a:off x="3398837" y="3107451"/>
          <a:ext cx="0" cy="45199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0891BC7C-D68E-4183-BE77-3374A838C928}">
      <dsp:nvSpPr>
        <dsp:cNvPr id="0" name=""/>
        <dsp:cNvSpPr/>
      </dsp:nvSpPr>
      <dsp:spPr>
        <a:xfrm>
          <a:off x="3342338" y="3559444"/>
          <a:ext cx="112998" cy="11299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B5CEA2-D8C8-4F24-A245-FEBDC0A0926E}">
      <dsp:nvSpPr>
        <dsp:cNvPr id="0" name=""/>
        <dsp:cNvSpPr/>
      </dsp:nvSpPr>
      <dsp:spPr>
        <a:xfrm rot="5400000">
          <a:off x="4968442" y="1898905"/>
          <a:ext cx="564991" cy="1852100"/>
        </a:xfrm>
        <a:prstGeom prst="round2Same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1">
          <a:noAutofit/>
        </a:bodyPr>
        <a:lstStyle/>
        <a:p>
          <a:pPr marL="0" lvl="0" indent="0" algn="ctr" defTabSz="755650">
            <a:lnSpc>
              <a:spcPct val="90000"/>
            </a:lnSpc>
            <a:spcBef>
              <a:spcPct val="0"/>
            </a:spcBef>
            <a:spcAft>
              <a:spcPct val="35000"/>
            </a:spcAft>
            <a:buNone/>
          </a:pPr>
          <a:r>
            <a:rPr lang="en-US" sz="1700" kern="1200"/>
            <a:t>2004</a:t>
          </a:r>
        </a:p>
      </dsp:txBody>
      <dsp:txXfrm rot="-5400000">
        <a:off x="4324888" y="2570041"/>
        <a:ext cx="1824519" cy="509829"/>
      </dsp:txXfrm>
    </dsp:sp>
    <dsp:sp modelId="{FCA056AC-5CD3-417C-95CC-892C31861C60}">
      <dsp:nvSpPr>
        <dsp:cNvPr id="0" name=""/>
        <dsp:cNvSpPr/>
      </dsp:nvSpPr>
      <dsp:spPr>
        <a:xfrm>
          <a:off x="3707520" y="0"/>
          <a:ext cx="3086834" cy="1977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29540" numCol="1" spcCol="1270" anchor="b" anchorCtr="1">
          <a:noAutofit/>
        </a:bodyPr>
        <a:lstStyle/>
        <a:p>
          <a:pPr marL="0" lvl="0" indent="0" algn="ctr" defTabSz="755650">
            <a:lnSpc>
              <a:spcPct val="90000"/>
            </a:lnSpc>
            <a:spcBef>
              <a:spcPct val="0"/>
            </a:spcBef>
            <a:spcAft>
              <a:spcPct val="35000"/>
            </a:spcAft>
            <a:buNone/>
          </a:pPr>
          <a:r>
            <a:rPr lang="en-US" sz="1700" kern="1200"/>
            <a:t>Assistive Technology Act of 2004</a:t>
          </a:r>
        </a:p>
      </dsp:txBody>
      <dsp:txXfrm>
        <a:off x="3707520" y="0"/>
        <a:ext cx="3086834" cy="1977469"/>
      </dsp:txXfrm>
    </dsp:sp>
    <dsp:sp modelId="{BD7BE00C-23FD-4811-8017-58E3D839939A}">
      <dsp:nvSpPr>
        <dsp:cNvPr id="0" name=""/>
        <dsp:cNvSpPr/>
      </dsp:nvSpPr>
      <dsp:spPr>
        <a:xfrm>
          <a:off x="5250938" y="2090467"/>
          <a:ext cx="0" cy="45199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A6BE4099-8A3B-4CA3-9F6E-870B4C7296E1}">
      <dsp:nvSpPr>
        <dsp:cNvPr id="0" name=""/>
        <dsp:cNvSpPr/>
      </dsp:nvSpPr>
      <dsp:spPr>
        <a:xfrm>
          <a:off x="5194439" y="1977469"/>
          <a:ext cx="112998" cy="11299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D6598-9165-4921-B9DD-877090DFE7B8}">
      <dsp:nvSpPr>
        <dsp:cNvPr id="0" name=""/>
        <dsp:cNvSpPr/>
      </dsp:nvSpPr>
      <dsp:spPr>
        <a:xfrm>
          <a:off x="616949" y="340539"/>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A644DE-42FC-47D5-B69D-2AD17D82A79E}">
      <dsp:nvSpPr>
        <dsp:cNvPr id="0" name=""/>
        <dsp:cNvSpPr/>
      </dsp:nvSpPr>
      <dsp:spPr>
        <a:xfrm>
          <a:off x="1004512" y="728102"/>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BBE5A7B-3966-4C09-A90D-CDE31651035A}">
      <dsp:nvSpPr>
        <dsp:cNvPr id="0" name=""/>
        <dsp:cNvSpPr/>
      </dsp:nvSpPr>
      <dsp:spPr>
        <a:xfrm>
          <a:off x="35606"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Resource</a:t>
          </a:r>
        </a:p>
      </dsp:txBody>
      <dsp:txXfrm>
        <a:off x="35606" y="2725540"/>
        <a:ext cx="2981250" cy="720000"/>
      </dsp:txXfrm>
    </dsp:sp>
    <dsp:sp modelId="{A03DBD87-548F-4785-AF9E-A37BE07131C7}">
      <dsp:nvSpPr>
        <dsp:cNvPr id="0" name=""/>
        <dsp:cNvSpPr/>
      </dsp:nvSpPr>
      <dsp:spPr>
        <a:xfrm>
          <a:off x="4119918" y="340539"/>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E755C6-E0C3-4C5F-A2E4-A6ECC2A54F19}">
      <dsp:nvSpPr>
        <dsp:cNvPr id="0" name=""/>
        <dsp:cNvSpPr/>
      </dsp:nvSpPr>
      <dsp:spPr>
        <a:xfrm>
          <a:off x="4507481" y="728102"/>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D6E85B2-88A4-4DA4-8E11-DA1CE494FC60}">
      <dsp:nvSpPr>
        <dsp:cNvPr id="0" name=""/>
        <dsp:cNvSpPr/>
      </dsp:nvSpPr>
      <dsp:spPr>
        <a:xfrm>
          <a:off x="3538574"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Evaluations</a:t>
          </a:r>
        </a:p>
      </dsp:txBody>
      <dsp:txXfrm>
        <a:off x="3538574" y="2725540"/>
        <a:ext cx="2981250" cy="720000"/>
      </dsp:txXfrm>
    </dsp:sp>
    <dsp:sp modelId="{62A6BF0B-67D3-44AF-B930-D4905F0FF3FD}">
      <dsp:nvSpPr>
        <dsp:cNvPr id="0" name=""/>
        <dsp:cNvSpPr/>
      </dsp:nvSpPr>
      <dsp:spPr>
        <a:xfrm>
          <a:off x="7622887" y="340539"/>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C91158-F5F1-43FF-87F6-30C96ED4D1AA}">
      <dsp:nvSpPr>
        <dsp:cNvPr id="0" name=""/>
        <dsp:cNvSpPr/>
      </dsp:nvSpPr>
      <dsp:spPr>
        <a:xfrm>
          <a:off x="8010450" y="728102"/>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1BD452-1D1F-40D4-B4E5-F167248B14DB}">
      <dsp:nvSpPr>
        <dsp:cNvPr id="0" name=""/>
        <dsp:cNvSpPr/>
      </dsp:nvSpPr>
      <dsp:spPr>
        <a:xfrm>
          <a:off x="7041543"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Technology Demonstrations</a:t>
          </a:r>
        </a:p>
      </dsp:txBody>
      <dsp:txXfrm>
        <a:off x="7041543" y="2725540"/>
        <a:ext cx="298125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C6A5D-2E62-4666-A151-B777A23B04F7}">
      <dsp:nvSpPr>
        <dsp:cNvPr id="0" name=""/>
        <dsp:cNvSpPr/>
      </dsp:nvSpPr>
      <dsp:spPr>
        <a:xfrm>
          <a:off x="0" y="76581"/>
          <a:ext cx="6797675" cy="178425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a:t>Provide </a:t>
          </a:r>
          <a:r>
            <a:rPr lang="en-US" sz="2500" b="1" kern="1200">
              <a:latin typeface="Calibri Light" panose="020F0302020204030204"/>
            </a:rPr>
            <a:t>USDA employees with</a:t>
          </a:r>
          <a:r>
            <a:rPr lang="en-US" sz="2500" kern="1200">
              <a:latin typeface="Calibri Light" panose="020F0302020204030204"/>
            </a:rPr>
            <a:t> </a:t>
          </a:r>
          <a:r>
            <a:rPr lang="en-US" sz="2500" kern="1200"/>
            <a:t>Assistive Technology loans to bridge a gap in time before customers have access to permanent solutions or for a temporary disability.</a:t>
          </a:r>
          <a:r>
            <a:rPr lang="en-US" sz="2500" kern="1200">
              <a:latin typeface="Calibri Light" panose="020F0302020204030204"/>
            </a:rPr>
            <a:t> </a:t>
          </a:r>
          <a:endParaRPr lang="en-US" sz="2500" kern="1200"/>
        </a:p>
      </dsp:txBody>
      <dsp:txXfrm>
        <a:off x="87100" y="163681"/>
        <a:ext cx="6623475" cy="1610050"/>
      </dsp:txXfrm>
    </dsp:sp>
    <dsp:sp modelId="{C60CD42A-B75E-40AC-8C51-E7FD8EB2AE3C}">
      <dsp:nvSpPr>
        <dsp:cNvPr id="0" name=""/>
        <dsp:cNvSpPr/>
      </dsp:nvSpPr>
      <dsp:spPr>
        <a:xfrm>
          <a:off x="0" y="1932831"/>
          <a:ext cx="6797675" cy="1784250"/>
        </a:xfrm>
        <a:prstGeom prst="roundRect">
          <a:avLst/>
        </a:prstGeom>
        <a:solidFill>
          <a:schemeClr val="accent2">
            <a:hueOff val="-3404112"/>
            <a:satOff val="-27081"/>
            <a:lumOff val="343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Loans are for 30 days. Items will be shipped to customers.</a:t>
          </a:r>
        </a:p>
      </dsp:txBody>
      <dsp:txXfrm>
        <a:off x="87100" y="2019931"/>
        <a:ext cx="6623475" cy="1610050"/>
      </dsp:txXfrm>
    </dsp:sp>
    <dsp:sp modelId="{F848C0FD-DE4E-4FB7-9FBE-267DC051B2EE}">
      <dsp:nvSpPr>
        <dsp:cNvPr id="0" name=""/>
        <dsp:cNvSpPr/>
      </dsp:nvSpPr>
      <dsp:spPr>
        <a:xfrm>
          <a:off x="0" y="3789081"/>
          <a:ext cx="6797675" cy="1784250"/>
        </a:xfrm>
        <a:prstGeom prst="roundRect">
          <a:avLst/>
        </a:prstGeom>
        <a:solidFill>
          <a:schemeClr val="accent2">
            <a:hueOff val="-6808225"/>
            <a:satOff val="-54162"/>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a:t>Not all Assistive Technology recommended </a:t>
          </a:r>
          <a:r>
            <a:rPr lang="en-US" sz="2500" b="1" kern="1200">
              <a:latin typeface="Calibri Light" panose="020F0302020204030204"/>
            </a:rPr>
            <a:t>is available through the Loan Program.</a:t>
          </a:r>
          <a:endParaRPr lang="en-US" sz="2500" b="1" kern="1200"/>
        </a:p>
      </dsp:txBody>
      <dsp:txXfrm>
        <a:off x="87100" y="3876181"/>
        <a:ext cx="6623475" cy="16100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96761-7BCB-4AC2-B08F-FB6B8F06D706}">
      <dsp:nvSpPr>
        <dsp:cNvPr id="0" name=""/>
        <dsp:cNvSpPr/>
      </dsp:nvSpPr>
      <dsp:spPr>
        <a:xfrm>
          <a:off x="552786" y="502109"/>
          <a:ext cx="1444955" cy="144495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6C9DC0-E85C-4F25-B3F6-08455EC99CD5}">
      <dsp:nvSpPr>
        <dsp:cNvPr id="0" name=""/>
        <dsp:cNvSpPr/>
      </dsp:nvSpPr>
      <dsp:spPr>
        <a:xfrm>
          <a:off x="860727" y="810050"/>
          <a:ext cx="829072" cy="8290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C3E3A2-959F-44BE-9A04-E1898D2D5AF4}">
      <dsp:nvSpPr>
        <dsp:cNvPr id="0" name=""/>
        <dsp:cNvSpPr/>
      </dsp:nvSpPr>
      <dsp:spPr>
        <a:xfrm>
          <a:off x="90874" y="2397132"/>
          <a:ext cx="236877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Individual Training</a:t>
          </a:r>
        </a:p>
      </dsp:txBody>
      <dsp:txXfrm>
        <a:off x="90874" y="2397132"/>
        <a:ext cx="2368779" cy="720000"/>
      </dsp:txXfrm>
    </dsp:sp>
    <dsp:sp modelId="{09730D14-E05C-4AF1-8894-DC039519E4C8}">
      <dsp:nvSpPr>
        <dsp:cNvPr id="0" name=""/>
        <dsp:cNvSpPr/>
      </dsp:nvSpPr>
      <dsp:spPr>
        <a:xfrm>
          <a:off x="3336102" y="502109"/>
          <a:ext cx="1444955" cy="144495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A8B2B9-8FF6-4C44-B105-1340D087452C}">
      <dsp:nvSpPr>
        <dsp:cNvPr id="0" name=""/>
        <dsp:cNvSpPr/>
      </dsp:nvSpPr>
      <dsp:spPr>
        <a:xfrm>
          <a:off x="3644043" y="810050"/>
          <a:ext cx="829072" cy="8290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CF6A9E-DD55-40EE-BC78-9B546E416552}">
      <dsp:nvSpPr>
        <dsp:cNvPr id="0" name=""/>
        <dsp:cNvSpPr/>
      </dsp:nvSpPr>
      <dsp:spPr>
        <a:xfrm>
          <a:off x="2874190" y="2397132"/>
          <a:ext cx="236877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Group/Agency Training</a:t>
          </a:r>
        </a:p>
      </dsp:txBody>
      <dsp:txXfrm>
        <a:off x="2874190" y="2397132"/>
        <a:ext cx="2368779" cy="720000"/>
      </dsp:txXfrm>
    </dsp:sp>
    <dsp:sp modelId="{0DEBAB41-B432-4D0B-A4D0-28CD8E5DBE07}">
      <dsp:nvSpPr>
        <dsp:cNvPr id="0" name=""/>
        <dsp:cNvSpPr/>
      </dsp:nvSpPr>
      <dsp:spPr>
        <a:xfrm>
          <a:off x="6119418" y="502109"/>
          <a:ext cx="1444955" cy="144495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5707B8-0D18-4929-B817-72628B1E7AF7}">
      <dsp:nvSpPr>
        <dsp:cNvPr id="0" name=""/>
        <dsp:cNvSpPr/>
      </dsp:nvSpPr>
      <dsp:spPr>
        <a:xfrm>
          <a:off x="6427360" y="810050"/>
          <a:ext cx="829072" cy="82907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241C29-DD49-42A6-B720-B70020290204}">
      <dsp:nvSpPr>
        <dsp:cNvPr id="0" name=""/>
        <dsp:cNvSpPr/>
      </dsp:nvSpPr>
      <dsp:spPr>
        <a:xfrm>
          <a:off x="5657506" y="2397132"/>
          <a:ext cx="236877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In-Person at the TARGET Center </a:t>
          </a:r>
        </a:p>
      </dsp:txBody>
      <dsp:txXfrm>
        <a:off x="5657506" y="2397132"/>
        <a:ext cx="2368779" cy="720000"/>
      </dsp:txXfrm>
    </dsp:sp>
    <dsp:sp modelId="{AB2CA43D-8CAA-4EEA-9E90-2EFC89F5C4D3}">
      <dsp:nvSpPr>
        <dsp:cNvPr id="0" name=""/>
        <dsp:cNvSpPr/>
      </dsp:nvSpPr>
      <dsp:spPr>
        <a:xfrm>
          <a:off x="8902735" y="502109"/>
          <a:ext cx="1444955" cy="144495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9CAA20-6F2E-4C8E-A39C-20D02DC125B1}">
      <dsp:nvSpPr>
        <dsp:cNvPr id="0" name=""/>
        <dsp:cNvSpPr/>
      </dsp:nvSpPr>
      <dsp:spPr>
        <a:xfrm>
          <a:off x="9210676" y="810050"/>
          <a:ext cx="829072" cy="82907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3F0ED8-E047-491C-BB50-3CD8D1131C28}">
      <dsp:nvSpPr>
        <dsp:cNvPr id="0" name=""/>
        <dsp:cNvSpPr/>
      </dsp:nvSpPr>
      <dsp:spPr>
        <a:xfrm>
          <a:off x="8440823" y="2397132"/>
          <a:ext cx="236877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Virtual Trainings</a:t>
          </a:r>
        </a:p>
      </dsp:txBody>
      <dsp:txXfrm>
        <a:off x="8440823" y="2397132"/>
        <a:ext cx="2368779"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E82B0-DC79-4FBE-9CBB-A44DBAF98F2E}">
      <dsp:nvSpPr>
        <dsp:cNvPr id="0" name=""/>
        <dsp:cNvSpPr/>
      </dsp:nvSpPr>
      <dsp:spPr>
        <a:xfrm>
          <a:off x="0" y="3410021"/>
          <a:ext cx="6797675" cy="223734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t>Vendors </a:t>
          </a:r>
          <a:r>
            <a:rPr lang="en-US" sz="2800" b="1" kern="1200">
              <a:latin typeface="Calibri Light" panose="020F0302020204030204"/>
            </a:rPr>
            <a:t>provide</a:t>
          </a:r>
          <a:r>
            <a:rPr lang="en-US" sz="2800" b="1" kern="1200"/>
            <a:t> </a:t>
          </a:r>
          <a:r>
            <a:rPr lang="en-US" sz="2800" kern="1200"/>
            <a:t>quotes and work with agencies to ensure a smooth purchase process</a:t>
          </a:r>
          <a:r>
            <a:rPr lang="en-US" sz="2800" kern="1200">
              <a:latin typeface="Calibri Light" panose="020F0302020204030204"/>
            </a:rPr>
            <a:t>.</a:t>
          </a:r>
          <a:endParaRPr lang="en-US" sz="2800" kern="1200"/>
        </a:p>
      </dsp:txBody>
      <dsp:txXfrm>
        <a:off x="0" y="3410021"/>
        <a:ext cx="6797675" cy="2237343"/>
      </dsp:txXfrm>
    </dsp:sp>
    <dsp:sp modelId="{53AD282D-4A93-4423-B847-5584379681CA}">
      <dsp:nvSpPr>
        <dsp:cNvPr id="0" name=""/>
        <dsp:cNvSpPr/>
      </dsp:nvSpPr>
      <dsp:spPr>
        <a:xfrm rot="10800000">
          <a:off x="0" y="2547"/>
          <a:ext cx="6797675" cy="3441033"/>
        </a:xfrm>
        <a:prstGeom prst="upArrowCallou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a:t>The TARGET Center Assistive Technology Program </a:t>
          </a:r>
          <a:r>
            <a:rPr lang="en-US" sz="2800" b="1" kern="1200">
              <a:latin typeface="Calibri Light" panose="020F0302020204030204"/>
            </a:rPr>
            <a:t>(AT)</a:t>
          </a:r>
          <a:r>
            <a:rPr lang="en-US" sz="2800" kern="1200">
              <a:latin typeface="Calibri Light" panose="020F0302020204030204"/>
            </a:rPr>
            <a:t> </a:t>
          </a:r>
          <a:r>
            <a:rPr lang="en-US" sz="2800" kern="1200"/>
            <a:t>partners with various vendors to help facilitate the acquisition process to obtain recommended AT products</a:t>
          </a:r>
          <a:r>
            <a:rPr lang="en-US" sz="2800" kern="1200">
              <a:latin typeface="Calibri Light" panose="020F0302020204030204"/>
            </a:rPr>
            <a:t>.</a:t>
          </a:r>
          <a:endParaRPr lang="en-US" sz="2800" kern="1200"/>
        </a:p>
      </dsp:txBody>
      <dsp:txXfrm rot="10800000">
        <a:off x="0" y="2547"/>
        <a:ext cx="6797675" cy="22358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88DEC-6770-4B0A-B2DF-F8D10D3F0CB9}">
      <dsp:nvSpPr>
        <dsp:cNvPr id="0" name=""/>
        <dsp:cNvSpPr/>
      </dsp:nvSpPr>
      <dsp:spPr>
        <a:xfrm>
          <a:off x="0" y="689"/>
          <a:ext cx="6797675"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37A0B2-D570-4CED-A4B8-5B5248373BD6}">
      <dsp:nvSpPr>
        <dsp:cNvPr id="0" name=""/>
        <dsp:cNvSpPr/>
      </dsp:nvSpPr>
      <dsp:spPr>
        <a:xfrm>
          <a:off x="488194" y="363809"/>
          <a:ext cx="887626" cy="887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9C8FCA-48A4-46A3-95DB-B549CE700893}">
      <dsp:nvSpPr>
        <dsp:cNvPr id="0" name=""/>
        <dsp:cNvSpPr/>
      </dsp:nvSpPr>
      <dsp:spPr>
        <a:xfrm>
          <a:off x="1864015" y="689"/>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1111250">
            <a:lnSpc>
              <a:spcPct val="100000"/>
            </a:lnSpc>
            <a:spcBef>
              <a:spcPct val="0"/>
            </a:spcBef>
            <a:spcAft>
              <a:spcPct val="35000"/>
            </a:spcAft>
            <a:buNone/>
          </a:pPr>
          <a:r>
            <a:rPr lang="en-US" sz="2500" kern="1200"/>
            <a:t>Pre-Evaluation Form</a:t>
          </a:r>
        </a:p>
      </dsp:txBody>
      <dsp:txXfrm>
        <a:off x="1864015" y="689"/>
        <a:ext cx="4933659" cy="1613866"/>
      </dsp:txXfrm>
    </dsp:sp>
    <dsp:sp modelId="{B0C4D49F-D018-4E41-A18A-6937FD694F9F}">
      <dsp:nvSpPr>
        <dsp:cNvPr id="0" name=""/>
        <dsp:cNvSpPr/>
      </dsp:nvSpPr>
      <dsp:spPr>
        <a:xfrm>
          <a:off x="0" y="2018022"/>
          <a:ext cx="6797675"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0BF29F-8B3E-4676-A924-C1857852387A}">
      <dsp:nvSpPr>
        <dsp:cNvPr id="0" name=""/>
        <dsp:cNvSpPr/>
      </dsp:nvSpPr>
      <dsp:spPr>
        <a:xfrm>
          <a:off x="488194" y="2381142"/>
          <a:ext cx="887626" cy="887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1015BC-408C-4A4D-BF01-65B7F5D2637D}">
      <dsp:nvSpPr>
        <dsp:cNvPr id="0" name=""/>
        <dsp:cNvSpPr/>
      </dsp:nvSpPr>
      <dsp:spPr>
        <a:xfrm>
          <a:off x="1864015" y="2018022"/>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1111250">
            <a:lnSpc>
              <a:spcPct val="100000"/>
            </a:lnSpc>
            <a:spcBef>
              <a:spcPct val="0"/>
            </a:spcBef>
            <a:spcAft>
              <a:spcPct val="35000"/>
            </a:spcAft>
            <a:buNone/>
          </a:pPr>
          <a:r>
            <a:rPr lang="en-US" sz="2500" kern="1200"/>
            <a:t>Evaluation Meeting</a:t>
          </a:r>
        </a:p>
      </dsp:txBody>
      <dsp:txXfrm>
        <a:off x="1864015" y="2018022"/>
        <a:ext cx="4933659" cy="1613866"/>
      </dsp:txXfrm>
    </dsp:sp>
    <dsp:sp modelId="{A878B362-08F0-40CC-9A3D-60B403DF26F9}">
      <dsp:nvSpPr>
        <dsp:cNvPr id="0" name=""/>
        <dsp:cNvSpPr/>
      </dsp:nvSpPr>
      <dsp:spPr>
        <a:xfrm>
          <a:off x="0" y="4035355"/>
          <a:ext cx="6797675"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006B79-F880-49A1-99BA-BD37EF329094}">
      <dsp:nvSpPr>
        <dsp:cNvPr id="0" name=""/>
        <dsp:cNvSpPr/>
      </dsp:nvSpPr>
      <dsp:spPr>
        <a:xfrm>
          <a:off x="488194" y="4398475"/>
          <a:ext cx="887626" cy="887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75621EA-CEB0-434C-A5D6-F10D9D901614}">
      <dsp:nvSpPr>
        <dsp:cNvPr id="0" name=""/>
        <dsp:cNvSpPr/>
      </dsp:nvSpPr>
      <dsp:spPr>
        <a:xfrm>
          <a:off x="1864015" y="4035355"/>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1111250">
            <a:lnSpc>
              <a:spcPct val="100000"/>
            </a:lnSpc>
            <a:spcBef>
              <a:spcPct val="0"/>
            </a:spcBef>
            <a:spcAft>
              <a:spcPct val="35000"/>
            </a:spcAft>
            <a:buNone/>
          </a:pPr>
          <a:r>
            <a:rPr lang="en-US" sz="2500" kern="1200"/>
            <a:t>Report</a:t>
          </a:r>
        </a:p>
      </dsp:txBody>
      <dsp:txXfrm>
        <a:off x="1864015" y="4035355"/>
        <a:ext cx="4933659" cy="16138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F6A33-4CE7-48C9-823E-C4B85AF476A2}">
      <dsp:nvSpPr>
        <dsp:cNvPr id="0" name=""/>
        <dsp:cNvSpPr/>
      </dsp:nvSpPr>
      <dsp:spPr>
        <a:xfrm>
          <a:off x="2190452" y="1014"/>
          <a:ext cx="5109745" cy="3244688"/>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CCE274-216C-4457-84CF-58F66477B027}">
      <dsp:nvSpPr>
        <dsp:cNvPr id="0" name=""/>
        <dsp:cNvSpPr/>
      </dsp:nvSpPr>
      <dsp:spPr>
        <a:xfrm>
          <a:off x="2758201" y="540376"/>
          <a:ext cx="5109745" cy="3244688"/>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rtl="0">
            <a:lnSpc>
              <a:spcPct val="100000"/>
            </a:lnSpc>
            <a:spcBef>
              <a:spcPct val="0"/>
            </a:spcBef>
            <a:spcAft>
              <a:spcPct val="35000"/>
            </a:spcAft>
            <a:buNone/>
          </a:pPr>
          <a:r>
            <a:rPr lang="en-US" sz="4300" kern="1200"/>
            <a:t>Assistive Technology Program</a:t>
          </a:r>
          <a:r>
            <a:rPr lang="en-US" sz="4300" kern="1200">
              <a:latin typeface="Calibri Light" panose="020F0302020204030204"/>
            </a:rPr>
            <a:t> </a:t>
          </a:r>
          <a:br>
            <a:rPr lang="en-US" sz="4300" kern="1200">
              <a:latin typeface="Calibri Light" panose="020F0302020204030204"/>
            </a:rPr>
          </a:br>
          <a:r>
            <a:rPr lang="en-US" sz="4300" kern="1200"/>
            <a:t>Demonstration </a:t>
          </a:r>
          <a:r>
            <a:rPr lang="en-US" sz="2800" kern="1200"/>
            <a:t>Tuesday, </a:t>
          </a:r>
          <a:r>
            <a:rPr lang="en-US" sz="2800" b="1" kern="1200">
              <a:latin typeface="Calibri Light" panose="020F0302020204030204"/>
            </a:rPr>
            <a:t>October 12, 2023</a:t>
          </a:r>
          <a:endParaRPr lang="en-US" sz="2800" b="1" kern="1200"/>
        </a:p>
      </dsp:txBody>
      <dsp:txXfrm>
        <a:off x="2853235" y="635410"/>
        <a:ext cx="4919677" cy="30546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26</a:t>
            </a:fld>
            <a:endParaRPr lang="en-US"/>
          </a:p>
        </p:txBody>
      </p:sp>
    </p:spTree>
    <p:extLst>
      <p:ext uri="{BB962C8B-B14F-4D97-AF65-F5344CB8AC3E}">
        <p14:creationId xmlns:p14="http://schemas.microsoft.com/office/powerpoint/2010/main" val="3844160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C5A0140-9147-4508-AFA4-485CC15EF1EF}"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27</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95361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28</a:t>
            </a:fld>
            <a:endParaRPr lang="en-US"/>
          </a:p>
        </p:txBody>
      </p:sp>
    </p:spTree>
    <p:extLst>
      <p:ext uri="{BB962C8B-B14F-4D97-AF65-F5344CB8AC3E}">
        <p14:creationId xmlns:p14="http://schemas.microsoft.com/office/powerpoint/2010/main" val="30165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B98C8263-DAEF-4EA1-9AA4-D0D37DD137C1}" type="datetimeFigureOut">
              <a:rPr lang="en-US" smtClean="0"/>
              <a:t>9/30/2023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F74DC-AFCC-4551-A955-4AAA576CE1B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AA41B4E6-043F-E8CF-FA98-34D215D04E5B}"/>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1" name="Freeform: Shape 10">
            <a:extLst>
              <a:ext uri="{FF2B5EF4-FFF2-40B4-BE49-F238E27FC236}">
                <a16:creationId xmlns:a16="http://schemas.microsoft.com/office/drawing/2014/main" id="{69F2D0CF-F572-C538-C323-D8AA0355A0A8}"/>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Tree>
    <p:extLst>
      <p:ext uri="{BB962C8B-B14F-4D97-AF65-F5344CB8AC3E}">
        <p14:creationId xmlns:p14="http://schemas.microsoft.com/office/powerpoint/2010/main" val="385497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8C8263-DAEF-4EA1-9AA4-D0D37DD137C1}" type="datetimeFigureOut">
              <a:rPr lang="en-US" smtClean="0"/>
              <a:t>9/30/2023</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424766234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8C8263-DAEF-4EA1-9AA4-D0D37DD137C1}" type="datetimeFigureOut">
              <a:rPr lang="en-US" smtClean="0"/>
              <a:t>9/30/2023</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1547986820"/>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65907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r>
              <a:rPr lang="en-US"/>
              <a:t>Presentation title</a:t>
            </a:r>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1669368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1876123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a:t>Title</a:t>
            </a:r>
          </a:p>
        </p:txBody>
      </p:sp>
    </p:spTree>
    <p:extLst>
      <p:ext uri="{BB962C8B-B14F-4D97-AF65-F5344CB8AC3E}">
        <p14:creationId xmlns:p14="http://schemas.microsoft.com/office/powerpoint/2010/main" val="358041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2171602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r>
              <a:rPr lang="en-US"/>
              <a:t>Presentation title</a:t>
            </a:r>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2515585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a:t>Title</a:t>
            </a:r>
          </a:p>
        </p:txBody>
      </p:sp>
    </p:spTree>
    <p:extLst>
      <p:ext uri="{BB962C8B-B14F-4D97-AF65-F5344CB8AC3E}">
        <p14:creationId xmlns:p14="http://schemas.microsoft.com/office/powerpoint/2010/main" val="3399398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3871031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8C8263-DAEF-4EA1-9AA4-D0D37DD137C1}" type="datetimeFigureOut">
              <a:rPr lang="en-US" smtClean="0"/>
              <a:t>9/30/2023</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3008987421"/>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083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8C8263-DAEF-4EA1-9AA4-D0D37DD137C1}" type="datetimeFigureOut">
              <a:rPr lang="en-US" smtClean="0"/>
              <a:t>9/30/2023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F74DC-AFCC-4551-A955-4AAA576CE1B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BC195904-4A62-0DB4-D611-054C7F3AFA46}"/>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1" name="Freeform: Shape 10">
            <a:extLst>
              <a:ext uri="{FF2B5EF4-FFF2-40B4-BE49-F238E27FC236}">
                <a16:creationId xmlns:a16="http://schemas.microsoft.com/office/drawing/2014/main" id="{9243D479-EE6A-8470-E031-64A165594C5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2" name="Freeform: Shape 11">
            <a:extLst>
              <a:ext uri="{FF2B5EF4-FFF2-40B4-BE49-F238E27FC236}">
                <a16:creationId xmlns:a16="http://schemas.microsoft.com/office/drawing/2014/main" id="{8BBFFB3C-9185-0FED-16FA-09900E1DA76B}"/>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3" name="Freeform: Shape 12">
            <a:extLst>
              <a:ext uri="{FF2B5EF4-FFF2-40B4-BE49-F238E27FC236}">
                <a16:creationId xmlns:a16="http://schemas.microsoft.com/office/drawing/2014/main" id="{9910C8C4-8F2D-5D0E-4EC5-6D005A66804B}"/>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4" name="Freeform: Shape 13">
            <a:extLst>
              <a:ext uri="{FF2B5EF4-FFF2-40B4-BE49-F238E27FC236}">
                <a16:creationId xmlns:a16="http://schemas.microsoft.com/office/drawing/2014/main" id="{515BC69E-00CE-DE0D-DFD8-BBF55282E467}"/>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5" name="Freeform: Shape 14">
            <a:extLst>
              <a:ext uri="{FF2B5EF4-FFF2-40B4-BE49-F238E27FC236}">
                <a16:creationId xmlns:a16="http://schemas.microsoft.com/office/drawing/2014/main" id="{00F9FF40-B589-8AF3-5118-D80C97F781DF}"/>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Tree>
    <p:extLst>
      <p:ext uri="{BB962C8B-B14F-4D97-AF65-F5344CB8AC3E}">
        <p14:creationId xmlns:p14="http://schemas.microsoft.com/office/powerpoint/2010/main" val="4164026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8C8263-DAEF-4EA1-9AA4-D0D37DD137C1}" type="datetimeFigureOut">
              <a:rPr lang="en-US" smtClean="0"/>
              <a:t>9/30/2023</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114944133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8C8263-DAEF-4EA1-9AA4-D0D37DD137C1}" type="datetimeFigureOut">
              <a:rPr lang="en-US" smtClean="0"/>
              <a:t>9/30/2023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
        <p:nvSpPr>
          <p:cNvPr id="2" name="Image 0" descr="preencoded.png">
            <a:extLst>
              <a:ext uri="{FF2B5EF4-FFF2-40B4-BE49-F238E27FC236}">
                <a16:creationId xmlns:a16="http://schemas.microsoft.com/office/drawing/2014/main" id="{3E037C71-E5F3-6B54-5401-73E2B842F008}"/>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1" name="Image 1" descr="preencoded.png">
            <a:extLst>
              <a:ext uri="{FF2B5EF4-FFF2-40B4-BE49-F238E27FC236}">
                <a16:creationId xmlns:a16="http://schemas.microsoft.com/office/drawing/2014/main" id="{D6B1B237-1413-F56B-C2F3-33886C7D5BB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2" name="Image 5" descr="preencoded.png">
            <a:extLst>
              <a:ext uri="{FF2B5EF4-FFF2-40B4-BE49-F238E27FC236}">
                <a16:creationId xmlns:a16="http://schemas.microsoft.com/office/drawing/2014/main" id="{DE99EEB8-CBA4-1455-2D54-C9EE258BE65A}"/>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3" name="Image 6" descr="preencoded.png">
            <a:extLst>
              <a:ext uri="{FF2B5EF4-FFF2-40B4-BE49-F238E27FC236}">
                <a16:creationId xmlns:a16="http://schemas.microsoft.com/office/drawing/2014/main" id="{2A3713F5-2990-3310-8803-2670DCAE8EC5}"/>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Tree>
    <p:extLst>
      <p:ext uri="{BB962C8B-B14F-4D97-AF65-F5344CB8AC3E}">
        <p14:creationId xmlns:p14="http://schemas.microsoft.com/office/powerpoint/2010/main" val="2718884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8C8263-DAEF-4EA1-9AA4-D0D37DD137C1}" type="datetimeFigureOut">
              <a:rPr lang="en-US" smtClean="0"/>
              <a:t>9/30/2023</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
        <p:nvSpPr>
          <p:cNvPr id="6" name="Freeform: Shape 5">
            <a:extLst>
              <a:ext uri="{FF2B5EF4-FFF2-40B4-BE49-F238E27FC236}">
                <a16:creationId xmlns:a16="http://schemas.microsoft.com/office/drawing/2014/main" id="{4BC65AA9-099F-3D4A-4977-E435ABC7DA5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7" name="Freeform: Shape 6">
            <a:extLst>
              <a:ext uri="{FF2B5EF4-FFF2-40B4-BE49-F238E27FC236}">
                <a16:creationId xmlns:a16="http://schemas.microsoft.com/office/drawing/2014/main" id="{A539C519-6016-8117-16D9-7009B2D4441F}"/>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Tree>
    <p:extLst>
      <p:ext uri="{BB962C8B-B14F-4D97-AF65-F5344CB8AC3E}">
        <p14:creationId xmlns:p14="http://schemas.microsoft.com/office/powerpoint/2010/main" val="3975178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98C8263-DAEF-4EA1-9AA4-D0D37DD137C1}" type="datetimeFigureOut">
              <a:rPr lang="en-US" smtClean="0"/>
              <a:t>9/30/2023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Presentation title</a:t>
            </a:r>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
        <p:nvSpPr>
          <p:cNvPr id="2" name="Freeform: Shape 1">
            <a:extLst>
              <a:ext uri="{FF2B5EF4-FFF2-40B4-BE49-F238E27FC236}">
                <a16:creationId xmlns:a16="http://schemas.microsoft.com/office/drawing/2014/main" id="{129CD30E-E22C-8416-E9B7-9FC6D0C978BE}"/>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3" name="Freeform: Shape 2">
            <a:extLst>
              <a:ext uri="{FF2B5EF4-FFF2-40B4-BE49-F238E27FC236}">
                <a16:creationId xmlns:a16="http://schemas.microsoft.com/office/drawing/2014/main" id="{92C94123-A910-DDA8-A289-2DDA3979D5FC}"/>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Tree>
    <p:extLst>
      <p:ext uri="{BB962C8B-B14F-4D97-AF65-F5344CB8AC3E}">
        <p14:creationId xmlns:p14="http://schemas.microsoft.com/office/powerpoint/2010/main" val="4179646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98C8263-DAEF-4EA1-9AA4-D0D37DD137C1}" type="datetimeFigureOut">
              <a:rPr lang="en-US" smtClean="0"/>
              <a:t>9/30/2023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Presentation title</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8F63A3B-78C7-47BE-AE5E-E10140E04643}" type="slidenum">
              <a:rPr lang="en-US" smtClean="0"/>
              <a:t>‹#›</a:t>
            </a:fld>
            <a:endParaRPr lang="en-US"/>
          </a:p>
        </p:txBody>
      </p:sp>
      <p:sp>
        <p:nvSpPr>
          <p:cNvPr id="10" name="Freeform: Shape 9">
            <a:extLst>
              <a:ext uri="{FF2B5EF4-FFF2-40B4-BE49-F238E27FC236}">
                <a16:creationId xmlns:a16="http://schemas.microsoft.com/office/drawing/2014/main" id="{555F47DF-6CAC-C6F7-7F45-541143A8F988}"/>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Tree>
    <p:extLst>
      <p:ext uri="{BB962C8B-B14F-4D97-AF65-F5344CB8AC3E}">
        <p14:creationId xmlns:p14="http://schemas.microsoft.com/office/powerpoint/2010/main" val="1854304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8C8263-DAEF-4EA1-9AA4-D0D37DD137C1}" type="datetimeFigureOut">
              <a:rPr lang="en-US" smtClean="0"/>
              <a:t>9/30/2023</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
        <p:nvSpPr>
          <p:cNvPr id="10" name="Freeform: Shape 9">
            <a:extLst>
              <a:ext uri="{FF2B5EF4-FFF2-40B4-BE49-F238E27FC236}">
                <a16:creationId xmlns:a16="http://schemas.microsoft.com/office/drawing/2014/main" id="{4ACC47AD-D4BF-CCFE-7513-61C6874B114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Tree>
    <p:extLst>
      <p:ext uri="{BB962C8B-B14F-4D97-AF65-F5344CB8AC3E}">
        <p14:creationId xmlns:p14="http://schemas.microsoft.com/office/powerpoint/2010/main" val="3871111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98C8263-DAEF-4EA1-9AA4-D0D37DD137C1}" type="datetimeFigureOut">
              <a:rPr lang="en-US" smtClean="0"/>
              <a:t>9/30/2023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Presentation title</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8F63A3B-78C7-47BE-AE5E-E10140E04643}"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095398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34" r:id="rId15"/>
    <p:sldLayoutId id="2147483735" r:id="rId16"/>
    <p:sldLayoutId id="2147483711" r:id="rId17"/>
    <p:sldLayoutId id="2147483714" r:id="rId18"/>
    <p:sldLayoutId id="2147483655" r:id="rId19"/>
    <p:sldLayoutId id="2147483654" r:id="rId20"/>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8.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8.xml"/><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8.xml"/><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8.xml"/><Relationship Id="rId5" Type="http://schemas.openxmlformats.org/officeDocument/2006/relationships/image" Target="../media/image54.pn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hyperlink" Target="https://www.atia.org/home/at-resources/what-is-at/" TargetMode="External"/><Relationship Id="rId2" Type="http://schemas.openxmlformats.org/officeDocument/2006/relationships/hyperlink" Target="http://www.qiat.org/" TargetMode="External"/><Relationship Id="rId1" Type="http://schemas.openxmlformats.org/officeDocument/2006/relationships/slideLayout" Target="../slideLayouts/slideLayout2.xml"/><Relationship Id="rId5" Type="http://schemas.openxmlformats.org/officeDocument/2006/relationships/hyperlink" Target="https://www.ctdinstitute.org/" TargetMode="External"/><Relationship Id="rId4" Type="http://schemas.openxmlformats.org/officeDocument/2006/relationships/hyperlink" Target="http://natri.uky.edu/index.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hyperlink" Target="https://usdatarget.force.com/s/assistive-technology-pre-evaluation"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targetcenter.dm.usda.gov/"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8.png"/><Relationship Id="rId4" Type="http://schemas.openxmlformats.org/officeDocument/2006/relationships/hyperlink" Target="mailto:target-center@usda.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ideo" Target="https://www.youtube.com/embed/DBxmADjQlI4?feature=oembe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title"/>
          </p:nvPr>
        </p:nvSpPr>
        <p:spPr>
          <a:xfrm>
            <a:off x="1060795" y="2703621"/>
            <a:ext cx="10058400" cy="1450757"/>
          </a:xfrm>
        </p:spPr>
        <p:txBody>
          <a:bodyPr vert="horz" lIns="91440" tIns="45720" rIns="91440" bIns="45720" rtlCol="0" anchor="t">
            <a:normAutofit fontScale="90000"/>
          </a:bodyPr>
          <a:lstStyle/>
          <a:p>
            <a:pPr algn="ctr"/>
            <a:r>
              <a:rPr lang="en-US" sz="7400" kern="1200" dirty="0">
                <a:solidFill>
                  <a:schemeClr val="tx1"/>
                </a:solidFill>
                <a:latin typeface="+mj-lt"/>
                <a:ea typeface="+mj-ea"/>
                <a:cs typeface="+mj-cs"/>
              </a:rPr>
              <a:t>Assistive Technology </a:t>
            </a:r>
            <a:r>
              <a:rPr lang="en-US" sz="7400" dirty="0">
                <a:solidFill>
                  <a:schemeClr val="tx1"/>
                </a:solidFill>
              </a:rPr>
              <a:t>Program Overview</a:t>
            </a:r>
            <a:br>
              <a:rPr lang="en-US" sz="7400" kern="1200" dirty="0">
                <a:solidFill>
                  <a:schemeClr val="tx1"/>
                </a:solidFill>
                <a:latin typeface="+mj-lt"/>
                <a:ea typeface="+mj-ea"/>
                <a:cs typeface="+mj-cs"/>
              </a:rPr>
            </a:br>
            <a:endParaRPr lang="en-US" sz="7400" kern="1200" dirty="0">
              <a:solidFill>
                <a:schemeClr val="tx1"/>
              </a:solidFill>
              <a:latin typeface="+mj-lt"/>
              <a:ea typeface="+mj-ea"/>
              <a:cs typeface="+mj-cs"/>
            </a:endParaRPr>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4294967295"/>
          </p:nvPr>
        </p:nvSpPr>
        <p:spPr>
          <a:xfrm>
            <a:off x="0" y="1554163"/>
            <a:ext cx="9910763" cy="1281112"/>
          </a:xfrm>
        </p:spPr>
        <p:txBody>
          <a:bodyPr vert="horz" lIns="91440" tIns="45720" rIns="91440" bIns="45720" rtlCol="0" anchor="b">
            <a:normAutofit/>
          </a:bodyPr>
          <a:lstStyle/>
          <a:p>
            <a:pPr algn="l"/>
            <a:r>
              <a:rPr lang="en-US" kern="1200">
                <a:solidFill>
                  <a:schemeClr val="tx1"/>
                </a:solidFill>
                <a:latin typeface="+mn-lt"/>
                <a:ea typeface="+mn-ea"/>
                <a:cs typeface="+mn-cs"/>
              </a:rPr>
              <a:t>​</a:t>
            </a:r>
          </a:p>
          <a:p>
            <a:pPr algn="l"/>
            <a:endParaRPr lang="en-US" kern="1200">
              <a:solidFill>
                <a:schemeClr val="tx1"/>
              </a:solidFill>
              <a:latin typeface="+mn-lt"/>
              <a:ea typeface="+mn-ea"/>
              <a:cs typeface="+mn-cs"/>
            </a:endParaRPr>
          </a:p>
        </p:txBody>
      </p:sp>
      <p:pic>
        <p:nvPicPr>
          <p:cNvPr id="4" name="Picture 3" descr="USDA in blue with decorative green lines under">
            <a:extLst>
              <a:ext uri="{FF2B5EF4-FFF2-40B4-BE49-F238E27FC236}">
                <a16:creationId xmlns:a16="http://schemas.microsoft.com/office/drawing/2014/main" id="{397DFFBF-A4A9-0133-4387-10B2C6DB99DE}"/>
              </a:ext>
            </a:extLst>
          </p:cNvPr>
          <p:cNvPicPr>
            <a:picLocks noChangeAspect="1"/>
          </p:cNvPicPr>
          <p:nvPr/>
        </p:nvPicPr>
        <p:blipFill>
          <a:blip r:embed="rId2"/>
          <a:stretch>
            <a:fillRect/>
          </a:stretch>
        </p:blipFill>
        <p:spPr>
          <a:xfrm>
            <a:off x="272349" y="181112"/>
            <a:ext cx="1267203" cy="973480"/>
          </a:xfrm>
          <a:prstGeom prst="rect">
            <a:avLst/>
          </a:prstGeom>
        </p:spPr>
      </p:pic>
      <p:sp>
        <p:nvSpPr>
          <p:cNvPr id="5" name="TextBox 4">
            <a:extLst>
              <a:ext uri="{FF2B5EF4-FFF2-40B4-BE49-F238E27FC236}">
                <a16:creationId xmlns:a16="http://schemas.microsoft.com/office/drawing/2014/main" id="{CC42F395-0CB1-49F9-9FD0-3F4808E33C25}"/>
              </a:ext>
            </a:extLst>
          </p:cNvPr>
          <p:cNvSpPr txBox="1"/>
          <p:nvPr/>
        </p:nvSpPr>
        <p:spPr>
          <a:xfrm>
            <a:off x="2123266" y="454132"/>
            <a:ext cx="4383282" cy="600164"/>
          </a:xfrm>
          <a:prstGeom prst="rect">
            <a:avLst/>
          </a:prstGeom>
          <a:noFill/>
        </p:spPr>
        <p:txBody>
          <a:bodyPr wrap="square" rtlCol="0">
            <a:spAutoFit/>
          </a:bodyPr>
          <a:lstStyle/>
          <a:p>
            <a:pPr>
              <a:spcAft>
                <a:spcPts val="600"/>
              </a:spcAft>
            </a:pPr>
            <a:r>
              <a:rPr lang="en-US" sz="1400" b="1">
                <a:latin typeface="Arial" panose="020B0604020202020204" pitchFamily="34" charset="0"/>
                <a:cs typeface="Arial" panose="020B0604020202020204" pitchFamily="34" charset="0"/>
              </a:rPr>
              <a:t>United States Department of Agriculture</a:t>
            </a:r>
          </a:p>
          <a:p>
            <a:pPr>
              <a:spcAft>
                <a:spcPts val="600"/>
              </a:spcAft>
            </a:pPr>
            <a:r>
              <a:rPr lang="en-US" sz="1400">
                <a:latin typeface="Arial" panose="020B0604020202020204" pitchFamily="34" charset="0"/>
                <a:cs typeface="Arial" panose="020B0604020202020204" pitchFamily="34" charset="0"/>
              </a:rPr>
              <a:t>TARGET Center</a:t>
            </a:r>
          </a:p>
        </p:txBody>
      </p:sp>
      <p:sp>
        <p:nvSpPr>
          <p:cNvPr id="6" name="TextBox 5">
            <a:extLst>
              <a:ext uri="{FF2B5EF4-FFF2-40B4-BE49-F238E27FC236}">
                <a16:creationId xmlns:a16="http://schemas.microsoft.com/office/drawing/2014/main" id="{8039D5BE-B569-929B-AD86-BAD8ADB231CD}"/>
              </a:ext>
            </a:extLst>
          </p:cNvPr>
          <p:cNvSpPr txBox="1"/>
          <p:nvPr/>
        </p:nvSpPr>
        <p:spPr>
          <a:xfrm>
            <a:off x="3945936" y="4901655"/>
            <a:ext cx="4308039" cy="707886"/>
          </a:xfrm>
          <a:prstGeom prst="rect">
            <a:avLst/>
          </a:prstGeom>
          <a:noFill/>
        </p:spPr>
        <p:txBody>
          <a:bodyPr wrap="none" lIns="91440" tIns="45720" rIns="91440" bIns="45720" rtlCol="0" anchor="t">
            <a:spAutoFit/>
          </a:bodyPr>
          <a:lstStyle/>
          <a:p>
            <a:pPr algn="ctr"/>
            <a:r>
              <a:rPr lang="en-US" sz="2000">
                <a:latin typeface="+mj-lt"/>
              </a:rPr>
              <a:t>Rashida Owens</a:t>
            </a:r>
            <a:endParaRPr lang="en-US"/>
          </a:p>
          <a:p>
            <a:pPr algn="ctr"/>
            <a:r>
              <a:rPr lang="en-US" sz="2000">
                <a:latin typeface="+mj-lt"/>
              </a:rPr>
              <a:t>Assistive Technology Program Manager </a:t>
            </a:r>
          </a:p>
        </p:txBody>
      </p:sp>
    </p:spTree>
    <p:extLst>
      <p:ext uri="{BB962C8B-B14F-4D97-AF65-F5344CB8AC3E}">
        <p14:creationId xmlns:p14="http://schemas.microsoft.com/office/powerpoint/2010/main" val="135009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DA7F864-8857-6B77-E9CC-75E2EE6374DB}"/>
              </a:ext>
            </a:extLst>
          </p:cNvPr>
          <p:cNvSpPr>
            <a:spLocks noGrp="1"/>
          </p:cNvSpPr>
          <p:nvPr>
            <p:ph type="title"/>
          </p:nvPr>
        </p:nvSpPr>
        <p:spPr>
          <a:xfrm>
            <a:off x="1097280" y="286603"/>
            <a:ext cx="10058400" cy="1450757"/>
          </a:xfrm>
        </p:spPr>
        <p:txBody>
          <a:bodyPr>
            <a:normAutofit/>
          </a:bodyPr>
          <a:lstStyle/>
          <a:p>
            <a:pPr algn="ctr"/>
            <a:r>
              <a:rPr lang="en-US"/>
              <a:t>USDA TARGET Center </a:t>
            </a:r>
            <a:br>
              <a:rPr lang="en-US"/>
            </a:br>
            <a:r>
              <a:rPr lang="en-US"/>
              <a:t>Assistive Technology Services</a:t>
            </a:r>
          </a:p>
        </p:txBody>
      </p:sp>
      <p:graphicFrame>
        <p:nvGraphicFramePr>
          <p:cNvPr id="9" name="Content Placeholder 6" descr="Resource&#10;Evaluations&#10;Technology Demonstrations">
            <a:extLst>
              <a:ext uri="{FF2B5EF4-FFF2-40B4-BE49-F238E27FC236}">
                <a16:creationId xmlns:a16="http://schemas.microsoft.com/office/drawing/2014/main" id="{1BE24B95-F283-D810-63CC-5F5A9D4A9DA7}"/>
              </a:ext>
            </a:extLst>
          </p:cNvPr>
          <p:cNvGraphicFramePr>
            <a:graphicFrameLocks noGrp="1"/>
          </p:cNvGraphicFramePr>
          <p:nvPr>
            <p:ph idx="1"/>
            <p:extLst>
              <p:ext uri="{D42A27DB-BD31-4B8C-83A1-F6EECF244321}">
                <p14:modId xmlns:p14="http://schemas.microsoft.com/office/powerpoint/2010/main" val="2522817062"/>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8887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35ABF41-BAF9-1B7C-76A2-68585EDA27D6}"/>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Assistive Technology Loan Program  </a:t>
            </a:r>
          </a:p>
        </p:txBody>
      </p:sp>
      <p:sp>
        <p:nvSpPr>
          <p:cNvPr id="22" name="Rectangle 21">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4" name="Content Placeholder 2">
            <a:extLst>
              <a:ext uri="{FF2B5EF4-FFF2-40B4-BE49-F238E27FC236}">
                <a16:creationId xmlns:a16="http://schemas.microsoft.com/office/drawing/2014/main" id="{42FB4340-4B3D-4C14-D879-108F0BE778E0}"/>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362681041"/>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5060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9E80720-23E6-4B89-B77E-04A7689F1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D1D3CA1-3EB6-41F3-A419-8424B56BE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4762F67-F53A-81D8-E556-88DAA01293E3}"/>
              </a:ext>
            </a:extLst>
          </p:cNvPr>
          <p:cNvSpPr>
            <a:spLocks noGrp="1"/>
          </p:cNvSpPr>
          <p:nvPr>
            <p:ph type="title"/>
          </p:nvPr>
        </p:nvSpPr>
        <p:spPr>
          <a:xfrm>
            <a:off x="1066800" y="5252936"/>
            <a:ext cx="10058400" cy="1028715"/>
          </a:xfrm>
        </p:spPr>
        <p:txBody>
          <a:bodyPr>
            <a:normAutofit/>
          </a:bodyPr>
          <a:lstStyle/>
          <a:p>
            <a:pPr algn="ctr"/>
            <a:r>
              <a:rPr lang="en-US">
                <a:solidFill>
                  <a:srgbClr val="FFFFFF"/>
                </a:solidFill>
              </a:rPr>
              <a:t>Assistive Technology Trainings</a:t>
            </a:r>
          </a:p>
        </p:txBody>
      </p:sp>
      <p:sp>
        <p:nvSpPr>
          <p:cNvPr id="24" name="Rectangle 23">
            <a:extLst>
              <a:ext uri="{FF2B5EF4-FFF2-40B4-BE49-F238E27FC236}">
                <a16:creationId xmlns:a16="http://schemas.microsoft.com/office/drawing/2014/main" id="{4D87F7B2-AA36-4B58-BC2C-1BBA135E8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Content Placeholder 2">
            <a:extLst>
              <a:ext uri="{FF2B5EF4-FFF2-40B4-BE49-F238E27FC236}">
                <a16:creationId xmlns:a16="http://schemas.microsoft.com/office/drawing/2014/main" id="{79611FA6-AE97-20E3-8AC9-B2EAB4E010A4}"/>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502577681"/>
              </p:ext>
            </p:extLst>
          </p:nvPr>
        </p:nvGraphicFramePr>
        <p:xfrm>
          <a:off x="643466" y="643467"/>
          <a:ext cx="10900477" cy="3619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3555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59DDFA3-4C27-BBA5-DEAE-54FB327435C3}"/>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Vendor Connections		</a:t>
            </a:r>
          </a:p>
        </p:txBody>
      </p:sp>
      <p:sp>
        <p:nvSpPr>
          <p:cNvPr id="15" name="Rectangle 14">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a:extLst>
              <a:ext uri="{FF2B5EF4-FFF2-40B4-BE49-F238E27FC236}">
                <a16:creationId xmlns:a16="http://schemas.microsoft.com/office/drawing/2014/main" id="{CB7FCE38-F40C-8FE9-7005-411C60B6EA0B}"/>
              </a:ext>
            </a:extLst>
          </p:cNvPr>
          <p:cNvSpPr>
            <a:spLocks noGrp="1"/>
          </p:cNvSpPr>
          <p:nvPr>
            <p:ph type="sldNum" sz="quarter" idx="12"/>
          </p:nvPr>
        </p:nvSpPr>
        <p:spPr>
          <a:xfrm>
            <a:off x="10123055" y="6459785"/>
            <a:ext cx="1089428" cy="365125"/>
          </a:xfrm>
        </p:spPr>
        <p:txBody>
          <a:bodyPr>
            <a:normAutofit/>
          </a:bodyPr>
          <a:lstStyle/>
          <a:p>
            <a:pPr>
              <a:spcAft>
                <a:spcPts val="600"/>
              </a:spcAft>
            </a:pPr>
            <a:fld id="{48F63A3B-78C7-47BE-AE5E-E10140E04643}" type="slidenum">
              <a:rPr lang="en-US">
                <a:solidFill>
                  <a:schemeClr val="tx2"/>
                </a:solidFill>
              </a:rPr>
              <a:pPr>
                <a:spcAft>
                  <a:spcPts val="600"/>
                </a:spcAft>
              </a:pPr>
              <a:t>13</a:t>
            </a:fld>
            <a:endParaRPr lang="en-US">
              <a:solidFill>
                <a:schemeClr val="tx2"/>
              </a:solidFill>
            </a:endParaRPr>
          </a:p>
        </p:txBody>
      </p:sp>
      <p:graphicFrame>
        <p:nvGraphicFramePr>
          <p:cNvPr id="7" name="Content Placeholder 2">
            <a:extLst>
              <a:ext uri="{FF2B5EF4-FFF2-40B4-BE49-F238E27FC236}">
                <a16:creationId xmlns:a16="http://schemas.microsoft.com/office/drawing/2014/main" id="{0F5C9061-6BE8-F3A0-3C79-29005D48A16C}"/>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336117965"/>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9829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1DFEF4A-1208-DEDB-46A8-03AB95FD4C6B}"/>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Assistive Technology Evaluation Process</a:t>
            </a:r>
          </a:p>
        </p:txBody>
      </p:sp>
      <p:sp>
        <p:nvSpPr>
          <p:cNvPr id="30" name="Rectangle 29">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1" name="Content Placeholder 2" descr="Pre-Evaluation Form&#10;Evaluation Meeting&#10;Report">
            <a:extLst>
              <a:ext uri="{FF2B5EF4-FFF2-40B4-BE49-F238E27FC236}">
                <a16:creationId xmlns:a16="http://schemas.microsoft.com/office/drawing/2014/main" id="{7A49E380-B826-722D-2AB1-9FD5D0DE214C}"/>
              </a:ext>
            </a:extLst>
          </p:cNvPr>
          <p:cNvGraphicFramePr>
            <a:graphicFrameLocks noGrp="1"/>
          </p:cNvGraphicFramePr>
          <p:nvPr>
            <p:ph idx="1"/>
            <p:extLst>
              <p:ext uri="{D42A27DB-BD31-4B8C-83A1-F6EECF244321}">
                <p14:modId xmlns:p14="http://schemas.microsoft.com/office/powerpoint/2010/main" val="3606148906"/>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3114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Rectangle 8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3" name="Straight Connector 8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5" name="Rectangle 84">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57D2FAB-8AD6-9D59-EFEC-5FEBE7C5111E}"/>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4400">
                <a:solidFill>
                  <a:srgbClr val="FFFFFF"/>
                </a:solidFill>
              </a:rPr>
              <a:t>Requesting an Assistive Technology Evaluation</a:t>
            </a:r>
          </a:p>
        </p:txBody>
      </p:sp>
      <p:pic>
        <p:nvPicPr>
          <p:cNvPr id="8" name="Content Placeholder 7" descr="Requesting an Assistive Technology Evaluation ">
            <a:extLst>
              <a:ext uri="{FF2B5EF4-FFF2-40B4-BE49-F238E27FC236}">
                <a16:creationId xmlns:a16="http://schemas.microsoft.com/office/drawing/2014/main" id="{D057C1B9-6647-7D42-30FF-E944D9E41815}"/>
              </a:ext>
            </a:extLst>
          </p:cNvPr>
          <p:cNvPicPr>
            <a:picLocks noGrp="1" noChangeAspect="1"/>
          </p:cNvPicPr>
          <p:nvPr>
            <p:ph sz="half" idx="2"/>
          </p:nvPr>
        </p:nvPicPr>
        <p:blipFill rotWithShape="1">
          <a:blip r:embed="rId2"/>
          <a:srcRect r="26511" b="-2"/>
          <a:stretch/>
        </p:blipFill>
        <p:spPr>
          <a:xfrm>
            <a:off x="757850" y="640080"/>
            <a:ext cx="6027965" cy="5577840"/>
          </a:xfrm>
          <a:prstGeom prst="rect">
            <a:avLst/>
          </a:prstGeom>
        </p:spPr>
      </p:pic>
      <p:sp>
        <p:nvSpPr>
          <p:cNvPr id="3" name="Content Placeholder 2">
            <a:extLst>
              <a:ext uri="{FF2B5EF4-FFF2-40B4-BE49-F238E27FC236}">
                <a16:creationId xmlns:a16="http://schemas.microsoft.com/office/drawing/2014/main" id="{4E5AD9D4-F056-C8CD-0556-AFDC5AFE9F16}"/>
              </a:ext>
            </a:extLst>
          </p:cNvPr>
          <p:cNvSpPr>
            <a:spLocks noGrp="1"/>
          </p:cNvSpPr>
          <p:nvPr>
            <p:ph sz="half" idx="1"/>
          </p:nvPr>
        </p:nvSpPr>
        <p:spPr>
          <a:xfrm>
            <a:off x="8096885" y="3578084"/>
            <a:ext cx="3659246" cy="2639835"/>
          </a:xfrm>
        </p:spPr>
        <p:txBody>
          <a:bodyPr vert="horz" lIns="91440" tIns="45720" rIns="91440" bIns="45720" rtlCol="0">
            <a:normAutofit/>
          </a:bodyPr>
          <a:lstStyle/>
          <a:p>
            <a:pPr marL="0" indent="0">
              <a:buNone/>
            </a:pPr>
            <a:r>
              <a:rPr lang="en-US" sz="1500" cap="all" spc="200">
                <a:solidFill>
                  <a:srgbClr val="FFFFFF"/>
                </a:solidFill>
                <a:latin typeface="+mj-lt"/>
              </a:rPr>
              <a:t>https://</a:t>
            </a:r>
            <a:r>
              <a:rPr lang="en-US" sz="1500" cap="all" spc="200" err="1">
                <a:solidFill>
                  <a:srgbClr val="FFFFFF"/>
                </a:solidFill>
                <a:latin typeface="+mj-lt"/>
              </a:rPr>
              <a:t>www.usda.gov</a:t>
            </a:r>
            <a:r>
              <a:rPr lang="en-US" sz="1500" cap="all" spc="200">
                <a:solidFill>
                  <a:srgbClr val="FFFFFF"/>
                </a:solidFill>
                <a:latin typeface="+mj-lt"/>
              </a:rPr>
              <a:t>/target-center</a:t>
            </a:r>
          </a:p>
        </p:txBody>
      </p:sp>
      <p:sp>
        <p:nvSpPr>
          <p:cNvPr id="89" name="Rectangle 88">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7869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8">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Rectangle 10">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2" name="Straight Connector 12">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3" name="Rectangle 14">
            <a:extLst>
              <a:ext uri="{FF2B5EF4-FFF2-40B4-BE49-F238E27FC236}">
                <a16:creationId xmlns:a16="http://schemas.microsoft.com/office/drawing/2014/main" id="{88C4CF77-7AF8-4122-A7B0-041ABDF16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7C09F16-6D23-666F-6800-8FC697831948}"/>
              </a:ext>
            </a:extLst>
          </p:cNvPr>
          <p:cNvSpPr>
            <a:spLocks noGrp="1"/>
          </p:cNvSpPr>
          <p:nvPr>
            <p:ph type="title"/>
          </p:nvPr>
        </p:nvSpPr>
        <p:spPr>
          <a:xfrm>
            <a:off x="6573409" y="988741"/>
            <a:ext cx="4813935" cy="4880518"/>
          </a:xfrm>
          <a:noFill/>
          <a:ln>
            <a:noFill/>
          </a:ln>
        </p:spPr>
        <p:txBody>
          <a:bodyPr vert="horz" wrap="square" lIns="91440" tIns="45720" rIns="91440" bIns="45720" rtlCol="0" anchor="ctr">
            <a:normAutofit/>
          </a:bodyPr>
          <a:lstStyle/>
          <a:p>
            <a:r>
              <a:rPr lang="en-US" sz="5400"/>
              <a:t>Types of Assistive Technology</a:t>
            </a:r>
          </a:p>
        </p:txBody>
      </p:sp>
      <p:sp>
        <p:nvSpPr>
          <p:cNvPr id="54" name="Rectangle 16">
            <a:extLst>
              <a:ext uri="{FF2B5EF4-FFF2-40B4-BE49-F238E27FC236}">
                <a16:creationId xmlns:a16="http://schemas.microsoft.com/office/drawing/2014/main" id="{D509D458-5758-41CE-89DE-485C1BBCD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tx1">
              <a:lumMod val="75000"/>
              <a:lumOff val="25000"/>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55" name="Rectangle 18">
            <a:extLst>
              <a:ext uri="{FF2B5EF4-FFF2-40B4-BE49-F238E27FC236}">
                <a16:creationId xmlns:a16="http://schemas.microsoft.com/office/drawing/2014/main" id="{1D38966F-378A-47DC-83CC-D5A783224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930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C09F16-6D23-666F-6800-8FC697831948}"/>
              </a:ext>
            </a:extLst>
          </p:cNvPr>
          <p:cNvSpPr>
            <a:spLocks noGrp="1"/>
          </p:cNvSpPr>
          <p:nvPr>
            <p:ph type="title"/>
          </p:nvPr>
        </p:nvSpPr>
        <p:spPr>
          <a:xfrm>
            <a:off x="164404" y="284395"/>
            <a:ext cx="3962962" cy="1325563"/>
          </a:xfrm>
        </p:spPr>
        <p:txBody>
          <a:bodyPr vert="horz" lIns="91440" tIns="45720" rIns="91440" bIns="45720" rtlCol="0" anchor="ctr">
            <a:normAutofit fontScale="90000"/>
          </a:bodyPr>
          <a:lstStyle/>
          <a:p>
            <a:r>
              <a:rPr lang="en-US" sz="4400" b="1">
                <a:solidFill>
                  <a:schemeClr val="bg1"/>
                </a:solidFill>
              </a:rPr>
              <a:t>Assistive Technology for Vision</a:t>
            </a:r>
            <a:endParaRPr lang="en-US" sz="4400" b="1" kern="1200">
              <a:solidFill>
                <a:schemeClr val="bg1"/>
              </a:solidFill>
              <a:latin typeface="+mj-lt"/>
              <a:ea typeface="+mj-ea"/>
              <a:cs typeface="+mj-cs"/>
            </a:endParaRPr>
          </a:p>
        </p:txBody>
      </p:sp>
      <p:sp>
        <p:nvSpPr>
          <p:cNvPr id="13" name="Content Placeholder 12">
            <a:extLst>
              <a:ext uri="{FF2B5EF4-FFF2-40B4-BE49-F238E27FC236}">
                <a16:creationId xmlns:a16="http://schemas.microsoft.com/office/drawing/2014/main" id="{26EECDA7-3765-C0C5-FA9A-A0F91B10E5E3}"/>
              </a:ext>
            </a:extLst>
          </p:cNvPr>
          <p:cNvSpPr>
            <a:spLocks noGrp="1"/>
          </p:cNvSpPr>
          <p:nvPr>
            <p:ph idx="1"/>
          </p:nvPr>
        </p:nvSpPr>
        <p:spPr>
          <a:xfrm>
            <a:off x="4605" y="1887040"/>
            <a:ext cx="4933462" cy="4351338"/>
          </a:xfrm>
        </p:spPr>
        <p:txBody>
          <a:bodyPr vert="horz" lIns="91440" tIns="45720" rIns="91440" bIns="45720" rtlCol="0">
            <a:normAutofit/>
          </a:bodyPr>
          <a:lstStyle/>
          <a:p>
            <a:r>
              <a:rPr lang="en-US" sz="2400">
                <a:solidFill>
                  <a:schemeClr val="bg1"/>
                </a:solidFill>
              </a:rPr>
              <a:t>Magnifiers</a:t>
            </a:r>
          </a:p>
          <a:p>
            <a:r>
              <a:rPr lang="en-US" sz="2400">
                <a:solidFill>
                  <a:schemeClr val="bg1"/>
                </a:solidFill>
              </a:rPr>
              <a:t>Braille displays</a:t>
            </a:r>
          </a:p>
          <a:p>
            <a:r>
              <a:rPr lang="en-US" sz="2400">
                <a:solidFill>
                  <a:schemeClr val="bg1"/>
                </a:solidFill>
              </a:rPr>
              <a:t>Screen reading software</a:t>
            </a:r>
          </a:p>
          <a:p>
            <a:r>
              <a:rPr lang="en-US" sz="2400">
                <a:solidFill>
                  <a:schemeClr val="bg1"/>
                </a:solidFill>
              </a:rPr>
              <a:t>CCTV Magnifier</a:t>
            </a:r>
          </a:p>
          <a:p>
            <a:r>
              <a:rPr lang="en-US" sz="2400">
                <a:solidFill>
                  <a:schemeClr val="bg1"/>
                </a:solidFill>
              </a:rPr>
              <a:t>Large print materials</a:t>
            </a:r>
          </a:p>
          <a:p>
            <a:pPr marL="0"/>
            <a:endParaRPr lang="en-US"/>
          </a:p>
        </p:txBody>
      </p:sp>
      <p:pic>
        <p:nvPicPr>
          <p:cNvPr id="17" name="Picture 16" descr="CCTV Magnifier ">
            <a:extLst>
              <a:ext uri="{FF2B5EF4-FFF2-40B4-BE49-F238E27FC236}">
                <a16:creationId xmlns:a16="http://schemas.microsoft.com/office/drawing/2014/main" id="{B5B68F4F-17AC-A300-C763-6ACE17F72712}"/>
              </a:ext>
            </a:extLst>
          </p:cNvPr>
          <p:cNvPicPr>
            <a:picLocks noChangeAspect="1"/>
          </p:cNvPicPr>
          <p:nvPr/>
        </p:nvPicPr>
        <p:blipFill rotWithShape="1">
          <a:blip r:embed="rId2"/>
          <a:srcRect l="15220" r="12126" b="-3"/>
          <a:stretch/>
        </p:blipFill>
        <p:spPr>
          <a:xfrm>
            <a:off x="6863996" y="3154859"/>
            <a:ext cx="4030579" cy="33983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pic>
        <p:nvPicPr>
          <p:cNvPr id="16" name="Picture 15" descr="hand holding a portable magnifier">
            <a:extLst>
              <a:ext uri="{FF2B5EF4-FFF2-40B4-BE49-F238E27FC236}">
                <a16:creationId xmlns:a16="http://schemas.microsoft.com/office/drawing/2014/main" id="{BB3B82FF-E24D-2084-8AA3-87CFB1F4F3FB}"/>
              </a:ext>
            </a:extLst>
          </p:cNvPr>
          <p:cNvPicPr>
            <a:picLocks noChangeAspect="1"/>
          </p:cNvPicPr>
          <p:nvPr/>
        </p:nvPicPr>
        <p:blipFill rotWithShape="1">
          <a:blip r:embed="rId3"/>
          <a:srcRect l="7747" r="15378"/>
          <a:stretch/>
        </p:blipFill>
        <p:spPr>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15" name="Picture 14" descr="hands reading a braille display">
            <a:extLst>
              <a:ext uri="{FF2B5EF4-FFF2-40B4-BE49-F238E27FC236}">
                <a16:creationId xmlns:a16="http://schemas.microsoft.com/office/drawing/2014/main" id="{3CBD4D90-D5E4-73C6-F28C-A8FD7B12C246}"/>
              </a:ext>
            </a:extLst>
          </p:cNvPr>
          <p:cNvPicPr>
            <a:picLocks noChangeAspect="1"/>
          </p:cNvPicPr>
          <p:nvPr/>
        </p:nvPicPr>
        <p:blipFill rotWithShape="1">
          <a:blip r:embed="rId4"/>
          <a:srcRect l="38053" r="26367" b="1"/>
          <a:stretch/>
        </p:blipFill>
        <p:spPr>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Tree>
    <p:extLst>
      <p:ext uri="{BB962C8B-B14F-4D97-AF65-F5344CB8AC3E}">
        <p14:creationId xmlns:p14="http://schemas.microsoft.com/office/powerpoint/2010/main" val="2452269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3BBE-D512-43B0-EA75-62B8C818D2E8}"/>
              </a:ext>
            </a:extLst>
          </p:cNvPr>
          <p:cNvSpPr>
            <a:spLocks noGrp="1"/>
          </p:cNvSpPr>
          <p:nvPr>
            <p:ph type="title"/>
          </p:nvPr>
        </p:nvSpPr>
        <p:spPr>
          <a:xfrm>
            <a:off x="121584" y="284395"/>
            <a:ext cx="3651913" cy="1325563"/>
          </a:xfrm>
        </p:spPr>
        <p:txBody>
          <a:bodyPr vert="horz" lIns="91440" tIns="45720" rIns="91440" bIns="45720" rtlCol="0" anchor="ctr">
            <a:normAutofit fontScale="90000"/>
          </a:bodyPr>
          <a:lstStyle/>
          <a:p>
            <a:r>
              <a:rPr lang="en-US" sz="4400" b="1">
                <a:solidFill>
                  <a:schemeClr val="bg1"/>
                </a:solidFill>
              </a:rPr>
              <a:t>Assistive Technology for Hearing</a:t>
            </a:r>
            <a:endParaRPr lang="en-US" sz="4400" b="1" kern="1200">
              <a:solidFill>
                <a:schemeClr val="bg1"/>
              </a:solidFill>
              <a:latin typeface="+mj-lt"/>
              <a:ea typeface="+mj-ea"/>
              <a:cs typeface="+mj-cs"/>
            </a:endParaRPr>
          </a:p>
        </p:txBody>
      </p:sp>
      <p:sp>
        <p:nvSpPr>
          <p:cNvPr id="3" name="Content Placeholder 2">
            <a:extLst>
              <a:ext uri="{FF2B5EF4-FFF2-40B4-BE49-F238E27FC236}">
                <a16:creationId xmlns:a16="http://schemas.microsoft.com/office/drawing/2014/main" id="{3001D4BE-8702-CA85-F53C-A70E36A8306E}"/>
              </a:ext>
            </a:extLst>
          </p:cNvPr>
          <p:cNvSpPr>
            <a:spLocks noGrp="1"/>
          </p:cNvSpPr>
          <p:nvPr>
            <p:ph idx="1"/>
          </p:nvPr>
        </p:nvSpPr>
        <p:spPr>
          <a:xfrm>
            <a:off x="-28326" y="1825625"/>
            <a:ext cx="4200459" cy="4351338"/>
          </a:xfrm>
        </p:spPr>
        <p:txBody>
          <a:bodyPr vert="horz" lIns="91440" tIns="45720" rIns="91440" bIns="45720" rtlCol="0">
            <a:normAutofit/>
          </a:bodyPr>
          <a:lstStyle/>
          <a:p>
            <a:r>
              <a:rPr lang="en-US" sz="2400">
                <a:solidFill>
                  <a:schemeClr val="bg1"/>
                </a:solidFill>
              </a:rPr>
              <a:t>Personal amplification systems</a:t>
            </a:r>
          </a:p>
          <a:p>
            <a:r>
              <a:rPr lang="en-US" sz="2400">
                <a:solidFill>
                  <a:schemeClr val="bg1"/>
                </a:solidFill>
              </a:rPr>
              <a:t>Wireless TV listening systems</a:t>
            </a:r>
          </a:p>
          <a:p>
            <a:r>
              <a:rPr lang="en-US" sz="2400">
                <a:solidFill>
                  <a:schemeClr val="bg1"/>
                </a:solidFill>
              </a:rPr>
              <a:t>Vibrating alarm clocks</a:t>
            </a:r>
          </a:p>
          <a:p>
            <a:r>
              <a:rPr lang="en-US" sz="2400">
                <a:solidFill>
                  <a:schemeClr val="bg1"/>
                </a:solidFill>
              </a:rPr>
              <a:t>Face-to-face dual keyboard system</a:t>
            </a:r>
          </a:p>
          <a:p>
            <a:r>
              <a:rPr lang="en-US" sz="2400">
                <a:solidFill>
                  <a:schemeClr val="bg1"/>
                </a:solidFill>
              </a:rPr>
              <a:t>Captioned phone</a:t>
            </a:r>
          </a:p>
          <a:p>
            <a:r>
              <a:rPr lang="en-US" sz="2400">
                <a:solidFill>
                  <a:schemeClr val="bg1"/>
                </a:solidFill>
              </a:rPr>
              <a:t>Portable closed captioning system</a:t>
            </a:r>
          </a:p>
        </p:txBody>
      </p:sp>
      <p:pic>
        <p:nvPicPr>
          <p:cNvPr id="8" name="Picture 7" descr="A pair of headphones for personal amplification system">
            <a:extLst>
              <a:ext uri="{FF2B5EF4-FFF2-40B4-BE49-F238E27FC236}">
                <a16:creationId xmlns:a16="http://schemas.microsoft.com/office/drawing/2014/main" id="{0041647A-E0C0-260A-CE8C-8182E6A2F72E}"/>
              </a:ext>
            </a:extLst>
          </p:cNvPr>
          <p:cNvPicPr>
            <a:picLocks noChangeAspect="1"/>
          </p:cNvPicPr>
          <p:nvPr/>
        </p:nvPicPr>
        <p:blipFill rotWithShape="1">
          <a:blip r:embed="rId2"/>
          <a:srcRect l="23395" r="4978" b="-2"/>
          <a:stretch/>
        </p:blipFill>
        <p:spPr>
          <a:xfrm>
            <a:off x="6045200" y="10"/>
            <a:ext cx="3343282" cy="2905636"/>
          </a:xfrm>
          <a:custGeom>
            <a:avLst/>
            <a:gdLst/>
            <a:ahLst/>
            <a:cxnLst/>
            <a:rect l="l" t="t" r="r" b="b"/>
            <a:pathLst>
              <a:path w="3343282" h="2905646">
                <a:moveTo>
                  <a:pt x="546801" y="0"/>
                </a:moveTo>
                <a:lnTo>
                  <a:pt x="2796481" y="0"/>
                </a:lnTo>
                <a:lnTo>
                  <a:pt x="2853670" y="51976"/>
                </a:lnTo>
                <a:cubicBezTo>
                  <a:pt x="3156177" y="354484"/>
                  <a:pt x="3343282" y="772394"/>
                  <a:pt x="3343282" y="1234005"/>
                </a:cubicBezTo>
                <a:cubicBezTo>
                  <a:pt x="3343282" y="2157227"/>
                  <a:pt x="2594863" y="2905646"/>
                  <a:pt x="1671641" y="2905646"/>
                </a:cubicBezTo>
                <a:cubicBezTo>
                  <a:pt x="748420" y="2905646"/>
                  <a:pt x="0" y="2157227"/>
                  <a:pt x="0" y="1234005"/>
                </a:cubicBezTo>
                <a:cubicBezTo>
                  <a:pt x="0" y="772394"/>
                  <a:pt x="187105" y="354484"/>
                  <a:pt x="489613" y="51976"/>
                </a:cubicBezTo>
                <a:close/>
              </a:path>
            </a:pathLst>
          </a:custGeom>
        </p:spPr>
      </p:pic>
      <p:pic>
        <p:nvPicPr>
          <p:cNvPr id="10" name="Picture 9" descr="face-to-face dual keyboard system">
            <a:extLst>
              <a:ext uri="{FF2B5EF4-FFF2-40B4-BE49-F238E27FC236}">
                <a16:creationId xmlns:a16="http://schemas.microsoft.com/office/drawing/2014/main" id="{01E34EC5-3957-0A88-B4AA-57D8E7B4738B}"/>
              </a:ext>
            </a:extLst>
          </p:cNvPr>
          <p:cNvPicPr>
            <a:picLocks noChangeAspect="1"/>
          </p:cNvPicPr>
          <p:nvPr/>
        </p:nvPicPr>
        <p:blipFill rotWithShape="1">
          <a:blip r:embed="rId3"/>
          <a:srcRect l="14344" r="14143"/>
          <a:stretch/>
        </p:blipFill>
        <p:spPr>
          <a:xfrm>
            <a:off x="6172241"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pic>
        <p:nvPicPr>
          <p:cNvPr id="7" name="Picture 6" descr="Captioned telephone">
            <a:extLst>
              <a:ext uri="{FF2B5EF4-FFF2-40B4-BE49-F238E27FC236}">
                <a16:creationId xmlns:a16="http://schemas.microsoft.com/office/drawing/2014/main" id="{01CB42C9-1161-0420-9BAF-B613A85ACAB4}"/>
              </a:ext>
            </a:extLst>
          </p:cNvPr>
          <p:cNvPicPr>
            <a:picLocks noChangeAspect="1"/>
          </p:cNvPicPr>
          <p:nvPr/>
        </p:nvPicPr>
        <p:blipFill rotWithShape="1">
          <a:blip r:embed="rId4"/>
          <a:srcRect l="24851" r="26979" b="-1"/>
          <a:stretch/>
        </p:blipFill>
        <p:spPr>
          <a:xfrm>
            <a:off x="9523005" y="10"/>
            <a:ext cx="2668994" cy="3864758"/>
          </a:xfrm>
          <a:custGeom>
            <a:avLst/>
            <a:gdLst/>
            <a:ahLst/>
            <a:cxnLst/>
            <a:rect l="l" t="t" r="r" b="b"/>
            <a:pathLst>
              <a:path w="2668994" h="3864768">
                <a:moveTo>
                  <a:pt x="1215406" y="0"/>
                </a:moveTo>
                <a:lnTo>
                  <a:pt x="2668994" y="0"/>
                </a:lnTo>
                <a:lnTo>
                  <a:pt x="2668994" y="3754247"/>
                </a:lnTo>
                <a:lnTo>
                  <a:pt x="2614574" y="3774165"/>
                </a:lnTo>
                <a:cubicBezTo>
                  <a:pt x="2425260" y="3833048"/>
                  <a:pt x="2223979" y="3864768"/>
                  <a:pt x="2015289" y="3864768"/>
                </a:cubicBezTo>
                <a:cubicBezTo>
                  <a:pt x="902276" y="3864768"/>
                  <a:pt x="0" y="2962492"/>
                  <a:pt x="0" y="1849479"/>
                </a:cubicBezTo>
                <a:cubicBezTo>
                  <a:pt x="0" y="1084283"/>
                  <a:pt x="426467" y="418692"/>
                  <a:pt x="1054683" y="77425"/>
                </a:cubicBezTo>
                <a:close/>
              </a:path>
            </a:pathLst>
          </a:custGeom>
        </p:spPr>
      </p:pic>
      <p:pic>
        <p:nvPicPr>
          <p:cNvPr id="9" name="Picture 8" descr="portable closed captioning system">
            <a:extLst>
              <a:ext uri="{FF2B5EF4-FFF2-40B4-BE49-F238E27FC236}">
                <a16:creationId xmlns:a16="http://schemas.microsoft.com/office/drawing/2014/main" id="{BA204A85-4A79-1871-AD25-1F3BB7CC6A07}"/>
              </a:ext>
            </a:extLst>
          </p:cNvPr>
          <p:cNvPicPr>
            <a:picLocks noChangeAspect="1"/>
          </p:cNvPicPr>
          <p:nvPr/>
        </p:nvPicPr>
        <p:blipFill rotWithShape="1">
          <a:blip r:embed="rId5"/>
          <a:srcRect l="19104" r="18312" b="-1"/>
          <a:stretch/>
        </p:blipFill>
        <p:spPr>
          <a:xfrm>
            <a:off x="10404210" y="4001294"/>
            <a:ext cx="1787791" cy="2856706"/>
          </a:xfrm>
          <a:custGeom>
            <a:avLst/>
            <a:gdLst/>
            <a:ahLst/>
            <a:cxnLst/>
            <a:rect l="l" t="t" r="r" b="b"/>
            <a:pathLst>
              <a:path w="1787791" h="2856706">
                <a:moveTo>
                  <a:pt x="1531941" y="0"/>
                </a:moveTo>
                <a:cubicBezTo>
                  <a:pt x="1584820" y="0"/>
                  <a:pt x="1637074" y="2679"/>
                  <a:pt x="1688573" y="7909"/>
                </a:cubicBezTo>
                <a:lnTo>
                  <a:pt x="1787791" y="23052"/>
                </a:lnTo>
                <a:lnTo>
                  <a:pt x="1787791" y="2856706"/>
                </a:lnTo>
                <a:lnTo>
                  <a:pt x="765053" y="2856706"/>
                </a:lnTo>
                <a:lnTo>
                  <a:pt x="675418" y="2802252"/>
                </a:lnTo>
                <a:cubicBezTo>
                  <a:pt x="267919" y="2526951"/>
                  <a:pt x="0" y="2060735"/>
                  <a:pt x="0" y="1531942"/>
                </a:cubicBezTo>
                <a:cubicBezTo>
                  <a:pt x="0" y="685873"/>
                  <a:pt x="685873" y="0"/>
                  <a:pt x="1531941" y="0"/>
                </a:cubicBezTo>
                <a:close/>
              </a:path>
            </a:pathLst>
          </a:custGeom>
        </p:spPr>
      </p:pic>
    </p:spTree>
    <p:extLst>
      <p:ext uri="{BB962C8B-B14F-4D97-AF65-F5344CB8AC3E}">
        <p14:creationId xmlns:p14="http://schemas.microsoft.com/office/powerpoint/2010/main" val="1030634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EB844-546C-E519-8342-BEF9AF9A2CA6}"/>
              </a:ext>
            </a:extLst>
          </p:cNvPr>
          <p:cNvSpPr>
            <a:spLocks noGrp="1"/>
          </p:cNvSpPr>
          <p:nvPr>
            <p:ph type="title"/>
          </p:nvPr>
        </p:nvSpPr>
        <p:spPr>
          <a:xfrm>
            <a:off x="73927" y="345810"/>
            <a:ext cx="4027226" cy="1325563"/>
          </a:xfrm>
        </p:spPr>
        <p:txBody>
          <a:bodyPr vert="horz" lIns="91440" tIns="45720" rIns="91440" bIns="45720" rtlCol="0" anchor="ctr">
            <a:normAutofit fontScale="90000"/>
          </a:bodyPr>
          <a:lstStyle/>
          <a:p>
            <a:r>
              <a:rPr lang="en-US" sz="4400" b="1">
                <a:solidFill>
                  <a:schemeClr val="bg1"/>
                </a:solidFill>
              </a:rPr>
              <a:t>Assistive Technology for Communication</a:t>
            </a:r>
            <a:endParaRPr lang="en-US" sz="4400" b="1" kern="1200">
              <a:solidFill>
                <a:schemeClr val="bg1"/>
              </a:solidFill>
              <a:latin typeface="+mj-lt"/>
              <a:ea typeface="+mj-ea"/>
              <a:cs typeface="+mj-cs"/>
            </a:endParaRPr>
          </a:p>
        </p:txBody>
      </p:sp>
      <p:sp>
        <p:nvSpPr>
          <p:cNvPr id="3" name="Content Placeholder 2">
            <a:extLst>
              <a:ext uri="{FF2B5EF4-FFF2-40B4-BE49-F238E27FC236}">
                <a16:creationId xmlns:a16="http://schemas.microsoft.com/office/drawing/2014/main" id="{D44591D3-880E-8350-C69F-B828A3C5D380}"/>
              </a:ext>
            </a:extLst>
          </p:cNvPr>
          <p:cNvSpPr>
            <a:spLocks noGrp="1"/>
          </p:cNvSpPr>
          <p:nvPr>
            <p:ph idx="1"/>
          </p:nvPr>
        </p:nvSpPr>
        <p:spPr>
          <a:xfrm>
            <a:off x="1748" y="1968450"/>
            <a:ext cx="4296537" cy="4351338"/>
          </a:xfrm>
        </p:spPr>
        <p:txBody>
          <a:bodyPr vert="horz" lIns="91440" tIns="45720" rIns="91440" bIns="45720" rtlCol="0">
            <a:normAutofit/>
          </a:bodyPr>
          <a:lstStyle/>
          <a:p>
            <a:r>
              <a:rPr lang="en-US" sz="2400">
                <a:solidFill>
                  <a:schemeClr val="bg1"/>
                </a:solidFill>
              </a:rPr>
              <a:t>Voice amplification systems</a:t>
            </a:r>
          </a:p>
          <a:p>
            <a:r>
              <a:rPr lang="en-US" sz="2400">
                <a:solidFill>
                  <a:schemeClr val="bg1"/>
                </a:solidFill>
              </a:rPr>
              <a:t>Speech output software</a:t>
            </a:r>
          </a:p>
          <a:p>
            <a:r>
              <a:rPr lang="en-US" sz="2400">
                <a:solidFill>
                  <a:schemeClr val="bg1"/>
                </a:solidFill>
              </a:rPr>
              <a:t>Augmentative Alternative Communication devices</a:t>
            </a:r>
          </a:p>
          <a:p>
            <a:r>
              <a:rPr lang="en-US" sz="2400">
                <a:solidFill>
                  <a:schemeClr val="bg1"/>
                </a:solidFill>
              </a:rPr>
              <a:t>Communication boards</a:t>
            </a:r>
          </a:p>
          <a:p>
            <a:endParaRPr lang="en-US"/>
          </a:p>
        </p:txBody>
      </p:sp>
      <p:pic>
        <p:nvPicPr>
          <p:cNvPr id="8" name="Picture 7" descr="Communication board with pictures">
            <a:extLst>
              <a:ext uri="{FF2B5EF4-FFF2-40B4-BE49-F238E27FC236}">
                <a16:creationId xmlns:a16="http://schemas.microsoft.com/office/drawing/2014/main" id="{6AF6B61C-973E-8B22-BE6F-0528D75D924E}"/>
              </a:ext>
            </a:extLst>
          </p:cNvPr>
          <p:cNvPicPr>
            <a:picLocks noChangeAspect="1"/>
          </p:cNvPicPr>
          <p:nvPr/>
        </p:nvPicPr>
        <p:blipFill rotWithShape="1">
          <a:blip r:embed="rId2"/>
          <a:srcRect l="11106" r="14189" b="-2"/>
          <a:stretch/>
        </p:blipFill>
        <p:spPr>
          <a:xfrm>
            <a:off x="6863996"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pic>
        <p:nvPicPr>
          <p:cNvPr id="11" name="Picture 10" descr="A tablet with a keyboard with pictures&#10;&#10;">
            <a:extLst>
              <a:ext uri="{FF2B5EF4-FFF2-40B4-BE49-F238E27FC236}">
                <a16:creationId xmlns:a16="http://schemas.microsoft.com/office/drawing/2014/main" id="{3D3243A8-F407-F5F9-39FB-80250CE6CEED}"/>
              </a:ext>
            </a:extLst>
          </p:cNvPr>
          <p:cNvPicPr>
            <a:picLocks noChangeAspect="1"/>
          </p:cNvPicPr>
          <p:nvPr/>
        </p:nvPicPr>
        <p:blipFill rotWithShape="1">
          <a:blip r:embed="rId3"/>
          <a:srcRect l="5113" r="10998" b="-1"/>
          <a:stretch/>
        </p:blipFill>
        <p:spPr>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9" name="Picture 8" descr="voice amplification system with headphone">
            <a:extLst>
              <a:ext uri="{FF2B5EF4-FFF2-40B4-BE49-F238E27FC236}">
                <a16:creationId xmlns:a16="http://schemas.microsoft.com/office/drawing/2014/main" id="{5BEFBEA5-4D46-F5D1-9511-75704417EAA7}"/>
              </a:ext>
            </a:extLst>
          </p:cNvPr>
          <p:cNvPicPr>
            <a:picLocks noChangeAspect="1"/>
          </p:cNvPicPr>
          <p:nvPr/>
        </p:nvPicPr>
        <p:blipFill rotWithShape="1">
          <a:blip r:embed="rId4"/>
          <a:srcRect l="30797" r="32034" b="1"/>
          <a:stretch/>
        </p:blipFill>
        <p:spPr>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Tree>
    <p:extLst>
      <p:ext uri="{BB962C8B-B14F-4D97-AF65-F5344CB8AC3E}">
        <p14:creationId xmlns:p14="http://schemas.microsoft.com/office/powerpoint/2010/main" val="3419938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202C8F"/>
          </a:solidFill>
          <a:ln>
            <a:solidFill>
              <a:srgbClr val="202C8F"/>
            </a:solidFill>
          </a:ln>
        </p:spPr>
        <p:txBody>
          <a:bodyPr wrap="square" lIns="0" tIns="0" rIns="0" bIns="0" rtlCol="0"/>
          <a:lstStyle/>
          <a:p>
            <a:endParaRPr/>
          </a:p>
        </p:txBody>
      </p:sp>
      <p:grpSp>
        <p:nvGrpSpPr>
          <p:cNvPr id="3" name="object 3">
            <a:extLst>
              <a:ext uri="{C183D7F6-B498-43B3-948B-1728B52AA6E4}">
                <adec:decorative xmlns:adec="http://schemas.microsoft.com/office/drawing/2017/decorative" val="1"/>
              </a:ext>
            </a:extLst>
          </p:cNvPr>
          <p:cNvGrpSpPr/>
          <p:nvPr/>
        </p:nvGrpSpPr>
        <p:grpSpPr>
          <a:xfrm>
            <a:off x="-38100" y="-38100"/>
            <a:ext cx="12192000" cy="6858000"/>
            <a:chOff x="0" y="0"/>
            <a:chExt cx="12192000" cy="6858000"/>
          </a:xfrm>
          <a:solidFill>
            <a:srgbClr val="202C8F"/>
          </a:solidFill>
        </p:grpSpPr>
        <p:sp>
          <p:nvSpPr>
            <p:cNvPr id="4" name="object 4"/>
            <p:cNvSpPr/>
            <p:nvPr/>
          </p:nvSpPr>
          <p:spPr>
            <a:xfrm>
              <a:off x="0" y="0"/>
              <a:ext cx="12192000" cy="6858000"/>
            </a:xfrm>
            <a:custGeom>
              <a:avLst/>
              <a:gdLst/>
              <a:ahLst/>
              <a:cxnLst/>
              <a:rect l="l" t="t" r="r" b="b"/>
              <a:pathLst>
                <a:path w="12192000" h="6858000">
                  <a:moveTo>
                    <a:pt x="0" y="0"/>
                  </a:moveTo>
                  <a:lnTo>
                    <a:pt x="12192000" y="0"/>
                  </a:lnTo>
                  <a:lnTo>
                    <a:pt x="12192000" y="6857999"/>
                  </a:lnTo>
                </a:path>
                <a:path w="12192000" h="6858000">
                  <a:moveTo>
                    <a:pt x="0" y="6857999"/>
                  </a:moveTo>
                  <a:lnTo>
                    <a:pt x="0" y="0"/>
                  </a:lnTo>
                </a:path>
              </a:pathLst>
            </a:custGeom>
            <a:grpFill/>
            <a:ln w="76200">
              <a:solidFill>
                <a:schemeClr val="bg1"/>
              </a:solidFill>
            </a:ln>
          </p:spPr>
          <p:txBody>
            <a:bodyPr wrap="square" lIns="0" tIns="0" rIns="0" bIns="0" rtlCol="0"/>
            <a:lstStyle/>
            <a:p>
              <a:endParaRPr>
                <a:solidFill>
                  <a:srgbClr val="202C8F"/>
                </a:solidFill>
              </a:endParaRPr>
            </a:p>
          </p:txBody>
        </p:sp>
        <p:sp>
          <p:nvSpPr>
            <p:cNvPr id="5" name="object 5"/>
            <p:cNvSpPr/>
            <p:nvPr/>
          </p:nvSpPr>
          <p:spPr>
            <a:xfrm>
              <a:off x="234695" y="237743"/>
              <a:ext cx="11722735" cy="6383020"/>
            </a:xfrm>
            <a:custGeom>
              <a:avLst/>
              <a:gdLst/>
              <a:ahLst/>
              <a:cxnLst/>
              <a:rect l="l" t="t" r="r" b="b"/>
              <a:pathLst>
                <a:path w="11722735" h="6383020">
                  <a:moveTo>
                    <a:pt x="11722608" y="0"/>
                  </a:moveTo>
                  <a:lnTo>
                    <a:pt x="0" y="0"/>
                  </a:lnTo>
                  <a:lnTo>
                    <a:pt x="0" y="6382511"/>
                  </a:lnTo>
                  <a:lnTo>
                    <a:pt x="11722608" y="6382511"/>
                  </a:lnTo>
                  <a:lnTo>
                    <a:pt x="11722608" y="0"/>
                  </a:lnTo>
                  <a:close/>
                </a:path>
              </a:pathLst>
            </a:custGeom>
            <a:grpFill/>
            <a:ln>
              <a:solidFill>
                <a:schemeClr val="bg1"/>
              </a:solidFill>
            </a:ln>
          </p:spPr>
          <p:txBody>
            <a:bodyPr wrap="square" lIns="0" tIns="0" rIns="0" bIns="0" rtlCol="0"/>
            <a:lstStyle/>
            <a:p>
              <a:endParaRPr>
                <a:solidFill>
                  <a:srgbClr val="202C8F"/>
                </a:solidFill>
              </a:endParaRPr>
            </a:p>
          </p:txBody>
        </p:sp>
        <p:pic>
          <p:nvPicPr>
            <p:cNvPr id="6" name="object 6"/>
            <p:cNvPicPr/>
            <p:nvPr/>
          </p:nvPicPr>
          <p:blipFill>
            <a:blip r:embed="rId2" cstate="print"/>
            <a:stretch>
              <a:fillRect/>
            </a:stretch>
          </p:blipFill>
          <p:spPr>
            <a:xfrm>
              <a:off x="643466" y="643467"/>
              <a:ext cx="10905065" cy="5571065"/>
            </a:xfrm>
            <a:prstGeom prst="rect">
              <a:avLst/>
            </a:prstGeom>
            <a:grpFill/>
            <a:ln>
              <a:solidFill>
                <a:schemeClr val="bg1"/>
              </a:solidFill>
            </a:ln>
          </p:spPr>
        </p:pic>
      </p:grpSp>
      <p:sp>
        <p:nvSpPr>
          <p:cNvPr id="7" name="Title 6">
            <a:extLst>
              <a:ext uri="{FF2B5EF4-FFF2-40B4-BE49-F238E27FC236}">
                <a16:creationId xmlns:a16="http://schemas.microsoft.com/office/drawing/2014/main" id="{F0C9455A-EE7C-AE38-F84B-5C1A87406541}"/>
              </a:ext>
            </a:extLst>
          </p:cNvPr>
          <p:cNvSpPr>
            <a:spLocks noGrp="1"/>
          </p:cNvSpPr>
          <p:nvPr>
            <p:ph type="title" idx="4294967295"/>
          </p:nvPr>
        </p:nvSpPr>
        <p:spPr>
          <a:xfrm>
            <a:off x="1567656" y="-646331"/>
            <a:ext cx="9056687" cy="646331"/>
          </a:xfrm>
        </p:spPr>
        <p:txBody>
          <a:bodyPr wrap="square" lIns="0" tIns="0" rIns="0" bIns="0" anchor="b">
            <a:spAutoFit/>
          </a:bodyPr>
          <a:lstStyle/>
          <a:p>
            <a:r>
              <a:rPr lang="en-US" dirty="0"/>
              <a:t>Advancing Access &amp; Equity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EB844-546C-E519-8342-BEF9AF9A2CA6}"/>
              </a:ext>
            </a:extLst>
          </p:cNvPr>
          <p:cNvSpPr>
            <a:spLocks noGrp="1"/>
          </p:cNvSpPr>
          <p:nvPr>
            <p:ph type="title"/>
          </p:nvPr>
        </p:nvSpPr>
        <p:spPr>
          <a:xfrm>
            <a:off x="94398" y="541210"/>
            <a:ext cx="4095465" cy="1325563"/>
          </a:xfrm>
        </p:spPr>
        <p:txBody>
          <a:bodyPr vert="horz" lIns="91440" tIns="45720" rIns="91440" bIns="45720" rtlCol="0" anchor="ctr">
            <a:noAutofit/>
          </a:bodyPr>
          <a:lstStyle/>
          <a:p>
            <a:r>
              <a:rPr lang="en-US" sz="4000" b="1" kern="1200">
                <a:solidFill>
                  <a:schemeClr val="bg1"/>
                </a:solidFill>
                <a:latin typeface="+mj-lt"/>
                <a:ea typeface="+mj-ea"/>
                <a:cs typeface="+mj-cs"/>
              </a:rPr>
              <a:t>Learning, Cognitive, and Developmental Assistive Technology</a:t>
            </a:r>
          </a:p>
        </p:txBody>
      </p:sp>
      <p:sp>
        <p:nvSpPr>
          <p:cNvPr id="3" name="Content Placeholder 2">
            <a:extLst>
              <a:ext uri="{FF2B5EF4-FFF2-40B4-BE49-F238E27FC236}">
                <a16:creationId xmlns:a16="http://schemas.microsoft.com/office/drawing/2014/main" id="{D44591D3-880E-8350-C69F-B828A3C5D380}"/>
              </a:ext>
            </a:extLst>
          </p:cNvPr>
          <p:cNvSpPr>
            <a:spLocks noGrp="1"/>
          </p:cNvSpPr>
          <p:nvPr>
            <p:ph idx="1"/>
          </p:nvPr>
        </p:nvSpPr>
        <p:spPr>
          <a:xfrm>
            <a:off x="94398" y="2397248"/>
            <a:ext cx="4795165" cy="4351338"/>
          </a:xfrm>
        </p:spPr>
        <p:txBody>
          <a:bodyPr vert="horz" lIns="91440" tIns="45720" rIns="91440" bIns="45720" rtlCol="0">
            <a:normAutofit/>
          </a:bodyPr>
          <a:lstStyle/>
          <a:p>
            <a:r>
              <a:rPr lang="en-US" sz="2400">
                <a:solidFill>
                  <a:schemeClr val="bg1"/>
                </a:solidFill>
              </a:rPr>
              <a:t>Memory Aids</a:t>
            </a:r>
          </a:p>
          <a:p>
            <a:r>
              <a:rPr lang="en-US" sz="2400">
                <a:solidFill>
                  <a:schemeClr val="bg1"/>
                </a:solidFill>
              </a:rPr>
              <a:t>Reminder systems</a:t>
            </a:r>
          </a:p>
          <a:p>
            <a:r>
              <a:rPr lang="en-US" sz="2400">
                <a:solidFill>
                  <a:schemeClr val="bg1"/>
                </a:solidFill>
              </a:rPr>
              <a:t>Audio Books/</a:t>
            </a:r>
            <a:r>
              <a:rPr lang="en-US" sz="2400" err="1">
                <a:solidFill>
                  <a:schemeClr val="bg1"/>
                </a:solidFill>
              </a:rPr>
              <a:t>eReaders</a:t>
            </a:r>
            <a:endParaRPr lang="en-US" sz="2400">
              <a:solidFill>
                <a:schemeClr val="bg1"/>
              </a:solidFill>
            </a:endParaRPr>
          </a:p>
          <a:p>
            <a:r>
              <a:rPr lang="en-US" sz="2400">
                <a:solidFill>
                  <a:schemeClr val="bg1"/>
                </a:solidFill>
              </a:rPr>
              <a:t>Notetaking Systems</a:t>
            </a:r>
          </a:p>
          <a:p>
            <a:r>
              <a:rPr lang="en-US" sz="2400">
                <a:solidFill>
                  <a:schemeClr val="bg1"/>
                </a:solidFill>
              </a:rPr>
              <a:t>Reader Pens</a:t>
            </a:r>
          </a:p>
          <a:p>
            <a:r>
              <a:rPr lang="en-US" sz="2400">
                <a:solidFill>
                  <a:schemeClr val="bg1"/>
                </a:solidFill>
              </a:rPr>
              <a:t>Literacy support software</a:t>
            </a:r>
          </a:p>
          <a:p>
            <a:endParaRPr lang="en-US"/>
          </a:p>
        </p:txBody>
      </p:sp>
      <p:pic>
        <p:nvPicPr>
          <p:cNvPr id="4" name="Picture 3" descr="Reader pen with display screen ">
            <a:extLst>
              <a:ext uri="{FF2B5EF4-FFF2-40B4-BE49-F238E27FC236}">
                <a16:creationId xmlns:a16="http://schemas.microsoft.com/office/drawing/2014/main" id="{5ECDC956-DD14-FCB3-6BDD-EAFC104AF7C4}"/>
              </a:ext>
            </a:extLst>
          </p:cNvPr>
          <p:cNvPicPr>
            <a:picLocks noChangeAspect="1"/>
          </p:cNvPicPr>
          <p:nvPr/>
        </p:nvPicPr>
        <p:blipFill rotWithShape="1">
          <a:blip r:embed="rId2"/>
          <a:srcRect l="23292" r="1" b="1"/>
          <a:stretch/>
        </p:blipFill>
        <p:spPr>
          <a:xfrm>
            <a:off x="6266072" y="10"/>
            <a:ext cx="3343282" cy="2905636"/>
          </a:xfrm>
          <a:custGeom>
            <a:avLst/>
            <a:gdLst/>
            <a:ahLst/>
            <a:cxnLst/>
            <a:rect l="l" t="t" r="r" b="b"/>
            <a:pathLst>
              <a:path w="3343282" h="2905646">
                <a:moveTo>
                  <a:pt x="546801" y="0"/>
                </a:moveTo>
                <a:lnTo>
                  <a:pt x="2796481" y="0"/>
                </a:lnTo>
                <a:lnTo>
                  <a:pt x="2853670" y="51976"/>
                </a:lnTo>
                <a:cubicBezTo>
                  <a:pt x="3156177" y="354484"/>
                  <a:pt x="3343282" y="772394"/>
                  <a:pt x="3343282" y="1234005"/>
                </a:cubicBezTo>
                <a:cubicBezTo>
                  <a:pt x="3343282" y="2157227"/>
                  <a:pt x="2594863" y="2905646"/>
                  <a:pt x="1671641" y="2905646"/>
                </a:cubicBezTo>
                <a:cubicBezTo>
                  <a:pt x="748420" y="2905646"/>
                  <a:pt x="0" y="2157227"/>
                  <a:pt x="0" y="1234005"/>
                </a:cubicBezTo>
                <a:cubicBezTo>
                  <a:pt x="0" y="772394"/>
                  <a:pt x="187105" y="354484"/>
                  <a:pt x="489613" y="51976"/>
                </a:cubicBezTo>
                <a:close/>
              </a:path>
            </a:pathLst>
          </a:custGeom>
        </p:spPr>
      </p:pic>
      <p:pic>
        <p:nvPicPr>
          <p:cNvPr id="10" name="Picture 9" descr="purple puzzle piece with RW written on it  ">
            <a:extLst>
              <a:ext uri="{FF2B5EF4-FFF2-40B4-BE49-F238E27FC236}">
                <a16:creationId xmlns:a16="http://schemas.microsoft.com/office/drawing/2014/main" id="{978E5A6B-E444-ABF4-DFBA-073B56A1CBAC}"/>
              </a:ext>
            </a:extLst>
          </p:cNvPr>
          <p:cNvPicPr>
            <a:picLocks noChangeAspect="1"/>
          </p:cNvPicPr>
          <p:nvPr/>
        </p:nvPicPr>
        <p:blipFill rotWithShape="1">
          <a:blip r:embed="rId3"/>
          <a:srcRect t="8124" r="2" b="2"/>
          <a:stretch/>
        </p:blipFill>
        <p:spPr>
          <a:xfrm>
            <a:off x="6172241"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pic>
        <p:nvPicPr>
          <p:cNvPr id="12" name="Picture 11" descr="hand writing on interactive notebook ">
            <a:extLst>
              <a:ext uri="{FF2B5EF4-FFF2-40B4-BE49-F238E27FC236}">
                <a16:creationId xmlns:a16="http://schemas.microsoft.com/office/drawing/2014/main" id="{B8E1A924-1772-7815-6325-7A16BED46ED6}"/>
              </a:ext>
            </a:extLst>
          </p:cNvPr>
          <p:cNvPicPr>
            <a:picLocks noChangeAspect="1"/>
          </p:cNvPicPr>
          <p:nvPr/>
        </p:nvPicPr>
        <p:blipFill rotWithShape="1">
          <a:blip r:embed="rId4"/>
          <a:srcRect l="14231" r="16710" b="2"/>
          <a:stretch/>
        </p:blipFill>
        <p:spPr>
          <a:xfrm>
            <a:off x="9523005" y="10"/>
            <a:ext cx="2668994" cy="3864758"/>
          </a:xfrm>
          <a:custGeom>
            <a:avLst/>
            <a:gdLst/>
            <a:ahLst/>
            <a:cxnLst/>
            <a:rect l="l" t="t" r="r" b="b"/>
            <a:pathLst>
              <a:path w="2668994" h="3864768">
                <a:moveTo>
                  <a:pt x="1215406" y="0"/>
                </a:moveTo>
                <a:lnTo>
                  <a:pt x="2668994" y="0"/>
                </a:lnTo>
                <a:lnTo>
                  <a:pt x="2668994" y="3754247"/>
                </a:lnTo>
                <a:lnTo>
                  <a:pt x="2614574" y="3774165"/>
                </a:lnTo>
                <a:cubicBezTo>
                  <a:pt x="2425260" y="3833048"/>
                  <a:pt x="2223979" y="3864768"/>
                  <a:pt x="2015289" y="3864768"/>
                </a:cubicBezTo>
                <a:cubicBezTo>
                  <a:pt x="902276" y="3864768"/>
                  <a:pt x="0" y="2962492"/>
                  <a:pt x="0" y="1849479"/>
                </a:cubicBezTo>
                <a:cubicBezTo>
                  <a:pt x="0" y="1084283"/>
                  <a:pt x="426467" y="418692"/>
                  <a:pt x="1054683" y="77425"/>
                </a:cubicBezTo>
                <a:close/>
              </a:path>
            </a:pathLst>
          </a:custGeom>
        </p:spPr>
      </p:pic>
      <p:pic>
        <p:nvPicPr>
          <p:cNvPr id="6" name="Picture 5" descr="eReader display screen ">
            <a:extLst>
              <a:ext uri="{FF2B5EF4-FFF2-40B4-BE49-F238E27FC236}">
                <a16:creationId xmlns:a16="http://schemas.microsoft.com/office/drawing/2014/main" id="{4C69F50A-EA75-F80B-0DDF-797F719010F5}"/>
              </a:ext>
            </a:extLst>
          </p:cNvPr>
          <p:cNvPicPr>
            <a:picLocks noChangeAspect="1"/>
          </p:cNvPicPr>
          <p:nvPr/>
        </p:nvPicPr>
        <p:blipFill rotWithShape="1">
          <a:blip r:embed="rId5"/>
          <a:srcRect l="25296" r="23750" b="4"/>
          <a:stretch/>
        </p:blipFill>
        <p:spPr>
          <a:xfrm>
            <a:off x="10404210" y="4001294"/>
            <a:ext cx="1787791" cy="2856706"/>
          </a:xfrm>
          <a:custGeom>
            <a:avLst/>
            <a:gdLst/>
            <a:ahLst/>
            <a:cxnLst/>
            <a:rect l="l" t="t" r="r" b="b"/>
            <a:pathLst>
              <a:path w="1787791" h="2856706">
                <a:moveTo>
                  <a:pt x="1531941" y="0"/>
                </a:moveTo>
                <a:cubicBezTo>
                  <a:pt x="1584820" y="0"/>
                  <a:pt x="1637074" y="2679"/>
                  <a:pt x="1688573" y="7909"/>
                </a:cubicBezTo>
                <a:lnTo>
                  <a:pt x="1787791" y="23052"/>
                </a:lnTo>
                <a:lnTo>
                  <a:pt x="1787791" y="2856706"/>
                </a:lnTo>
                <a:lnTo>
                  <a:pt x="765053" y="2856706"/>
                </a:lnTo>
                <a:lnTo>
                  <a:pt x="675418" y="2802252"/>
                </a:lnTo>
                <a:cubicBezTo>
                  <a:pt x="267919" y="2526951"/>
                  <a:pt x="0" y="2060735"/>
                  <a:pt x="0" y="1531942"/>
                </a:cubicBezTo>
                <a:cubicBezTo>
                  <a:pt x="0" y="685873"/>
                  <a:pt x="685873" y="0"/>
                  <a:pt x="1531941" y="0"/>
                </a:cubicBezTo>
                <a:close/>
              </a:path>
            </a:pathLst>
          </a:custGeom>
        </p:spPr>
      </p:pic>
    </p:spTree>
    <p:extLst>
      <p:ext uri="{BB962C8B-B14F-4D97-AF65-F5344CB8AC3E}">
        <p14:creationId xmlns:p14="http://schemas.microsoft.com/office/powerpoint/2010/main" val="2011538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A19AA-120D-745C-4E71-830E53E09FA2}"/>
              </a:ext>
            </a:extLst>
          </p:cNvPr>
          <p:cNvSpPr>
            <a:spLocks noGrp="1"/>
          </p:cNvSpPr>
          <p:nvPr>
            <p:ph type="title"/>
          </p:nvPr>
        </p:nvSpPr>
        <p:spPr>
          <a:xfrm>
            <a:off x="6532728" y="486184"/>
            <a:ext cx="5015804" cy="1325563"/>
          </a:xfrm>
        </p:spPr>
        <p:txBody>
          <a:bodyPr vert="horz" lIns="91440" tIns="45720" rIns="91440" bIns="45720" rtlCol="0" anchor="ctr">
            <a:normAutofit/>
          </a:bodyPr>
          <a:lstStyle/>
          <a:p>
            <a:r>
              <a:rPr lang="en-US" sz="4400" kern="1200" dirty="0">
                <a:solidFill>
                  <a:schemeClr val="tx1"/>
                </a:solidFill>
                <a:latin typeface="+mj-lt"/>
                <a:ea typeface="+mj-ea"/>
                <a:cs typeface="+mj-cs"/>
              </a:rPr>
              <a:t>Mobility, Seating, and Positioning</a:t>
            </a:r>
          </a:p>
        </p:txBody>
      </p:sp>
      <p:sp>
        <p:nvSpPr>
          <p:cNvPr id="3" name="Content Placeholder 2">
            <a:extLst>
              <a:ext uri="{FF2B5EF4-FFF2-40B4-BE49-F238E27FC236}">
                <a16:creationId xmlns:a16="http://schemas.microsoft.com/office/drawing/2014/main" id="{7E22EC8F-582A-4A1F-C2F6-9476A43BF9A5}"/>
              </a:ext>
            </a:extLst>
          </p:cNvPr>
          <p:cNvSpPr>
            <a:spLocks noGrp="1"/>
          </p:cNvSpPr>
          <p:nvPr>
            <p:ph idx="1"/>
          </p:nvPr>
        </p:nvSpPr>
        <p:spPr>
          <a:xfrm>
            <a:off x="6532728" y="1946684"/>
            <a:ext cx="5015804" cy="4351338"/>
          </a:xfrm>
        </p:spPr>
        <p:txBody>
          <a:bodyPr vert="horz" lIns="91440" tIns="45720" rIns="91440" bIns="45720" rtlCol="0">
            <a:normAutofit/>
          </a:bodyPr>
          <a:lstStyle/>
          <a:p>
            <a:r>
              <a:rPr lang="en-US"/>
              <a:t>Wheelchairs</a:t>
            </a:r>
          </a:p>
          <a:p>
            <a:r>
              <a:rPr lang="en-US"/>
              <a:t>Walkers</a:t>
            </a:r>
          </a:p>
          <a:p>
            <a:r>
              <a:rPr lang="en-US"/>
              <a:t>Canes</a:t>
            </a:r>
          </a:p>
          <a:p>
            <a:r>
              <a:rPr lang="en-US"/>
              <a:t>Scooters</a:t>
            </a:r>
          </a:p>
          <a:p>
            <a:r>
              <a:rPr lang="en-US"/>
              <a:t>Swiches</a:t>
            </a:r>
          </a:p>
          <a:p>
            <a:r>
              <a:rPr lang="en-US"/>
              <a:t>Eyegaze systems</a:t>
            </a:r>
          </a:p>
        </p:txBody>
      </p:sp>
      <p:pic>
        <p:nvPicPr>
          <p:cNvPr id="7" name="Picture 6" descr="A man in a wheelchair with switch attachments on the back handles">
            <a:extLst>
              <a:ext uri="{FF2B5EF4-FFF2-40B4-BE49-F238E27FC236}">
                <a16:creationId xmlns:a16="http://schemas.microsoft.com/office/drawing/2014/main" id="{6A00FF7A-FE57-7616-2FDB-F513A261AD19}"/>
              </a:ext>
            </a:extLst>
          </p:cNvPr>
          <p:cNvPicPr>
            <a:picLocks noChangeAspect="1"/>
          </p:cNvPicPr>
          <p:nvPr/>
        </p:nvPicPr>
        <p:blipFill rotWithShape="1">
          <a:blip r:embed="rId2"/>
          <a:srcRect/>
          <a:stretch/>
        </p:blipFill>
        <p:spPr>
          <a:xfrm>
            <a:off x="3276002" y="501987"/>
            <a:ext cx="2769973" cy="2769973"/>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pic>
        <p:nvPicPr>
          <p:cNvPr id="8" name="Picture 7" descr="various shapes and color circular and triangular switches">
            <a:extLst>
              <a:ext uri="{FF2B5EF4-FFF2-40B4-BE49-F238E27FC236}">
                <a16:creationId xmlns:a16="http://schemas.microsoft.com/office/drawing/2014/main" id="{5356B012-5942-7B43-43C1-4BB850DFEB42}"/>
              </a:ext>
            </a:extLst>
          </p:cNvPr>
          <p:cNvPicPr>
            <a:picLocks noChangeAspect="1"/>
          </p:cNvPicPr>
          <p:nvPr/>
        </p:nvPicPr>
        <p:blipFill rotWithShape="1">
          <a:blip r:embed="rId3"/>
          <a:srcRect r="1" b="1"/>
          <a:stretch/>
        </p:blipFill>
        <p:spPr>
          <a:xfrm flipH="1">
            <a:off x="312678" y="501986"/>
            <a:ext cx="2769973" cy="2769973"/>
          </a:xfrm>
          <a:custGeom>
            <a:avLst/>
            <a:gdLst/>
            <a:ahLst/>
            <a:cxnLst/>
            <a:rect l="l" t="t" r="r" b="b"/>
            <a:pathLst>
              <a:path w="2769973" h="2769973">
                <a:moveTo>
                  <a:pt x="133430" y="0"/>
                </a:moveTo>
                <a:lnTo>
                  <a:pt x="2636543" y="0"/>
                </a:lnTo>
                <a:cubicBezTo>
                  <a:pt x="2710234" y="0"/>
                  <a:pt x="2769973" y="59739"/>
                  <a:pt x="2769973" y="133430"/>
                </a:cubicBezTo>
                <a:lnTo>
                  <a:pt x="2769973" y="2636543"/>
                </a:lnTo>
                <a:cubicBezTo>
                  <a:pt x="2769973" y="2710234"/>
                  <a:pt x="2710234" y="2769973"/>
                  <a:pt x="2636543" y="2769973"/>
                </a:cubicBezTo>
                <a:lnTo>
                  <a:pt x="133430" y="2769973"/>
                </a:lnTo>
                <a:cubicBezTo>
                  <a:pt x="59739" y="2769973"/>
                  <a:pt x="0" y="2710234"/>
                  <a:pt x="0" y="2636543"/>
                </a:cubicBezTo>
                <a:lnTo>
                  <a:pt x="0" y="133430"/>
                </a:lnTo>
                <a:cubicBezTo>
                  <a:pt x="0" y="59739"/>
                  <a:pt x="59739" y="0"/>
                  <a:pt x="133430" y="0"/>
                </a:cubicBezTo>
                <a:close/>
              </a:path>
            </a:pathLst>
          </a:custGeom>
        </p:spPr>
      </p:pic>
      <p:pic>
        <p:nvPicPr>
          <p:cNvPr id="10" name="Picture 9" descr="red and black electric scooter">
            <a:extLst>
              <a:ext uri="{FF2B5EF4-FFF2-40B4-BE49-F238E27FC236}">
                <a16:creationId xmlns:a16="http://schemas.microsoft.com/office/drawing/2014/main" id="{1FFC3C9D-0EA9-FE84-1667-1C3BEB6AC5C6}"/>
              </a:ext>
            </a:extLst>
          </p:cNvPr>
          <p:cNvPicPr>
            <a:picLocks noChangeAspect="1"/>
          </p:cNvPicPr>
          <p:nvPr/>
        </p:nvPicPr>
        <p:blipFill rotWithShape="1">
          <a:blip r:embed="rId4"/>
          <a:srcRect r="1" b="1"/>
          <a:stretch/>
        </p:blipFill>
        <p:spPr>
          <a:xfrm>
            <a:off x="3276003" y="3428994"/>
            <a:ext cx="2769973" cy="2769974"/>
          </a:xfrm>
          <a:custGeom>
            <a:avLst/>
            <a:gdLst/>
            <a:ahLst/>
            <a:cxnLst/>
            <a:rect l="l" t="t" r="r" b="b"/>
            <a:pathLst>
              <a:path w="3118718" h="3118719">
                <a:moveTo>
                  <a:pt x="127306" y="0"/>
                </a:moveTo>
                <a:lnTo>
                  <a:pt x="2991412" y="0"/>
                </a:lnTo>
                <a:cubicBezTo>
                  <a:pt x="3061721" y="0"/>
                  <a:pt x="3118718" y="56997"/>
                  <a:pt x="3118718" y="127306"/>
                </a:cubicBezTo>
                <a:lnTo>
                  <a:pt x="3118718" y="2991413"/>
                </a:lnTo>
                <a:cubicBezTo>
                  <a:pt x="3118718" y="3061722"/>
                  <a:pt x="3061721" y="3118719"/>
                  <a:pt x="2991412" y="3118719"/>
                </a:cubicBezTo>
                <a:lnTo>
                  <a:pt x="127306" y="3118719"/>
                </a:lnTo>
                <a:cubicBezTo>
                  <a:pt x="56997" y="3118719"/>
                  <a:pt x="0" y="3061722"/>
                  <a:pt x="0" y="2991413"/>
                </a:cubicBezTo>
                <a:lnTo>
                  <a:pt x="0" y="127306"/>
                </a:lnTo>
                <a:cubicBezTo>
                  <a:pt x="0" y="56997"/>
                  <a:pt x="56997" y="0"/>
                  <a:pt x="127306" y="0"/>
                </a:cubicBezTo>
                <a:close/>
              </a:path>
            </a:pathLst>
          </a:custGeom>
        </p:spPr>
      </p:pic>
      <p:pic>
        <p:nvPicPr>
          <p:cNvPr id="11" name="Picture 10" descr="red and black electric wheelchair">
            <a:extLst>
              <a:ext uri="{FF2B5EF4-FFF2-40B4-BE49-F238E27FC236}">
                <a16:creationId xmlns:a16="http://schemas.microsoft.com/office/drawing/2014/main" id="{AB9612BE-27CC-DC0F-3838-34FDC499844F}"/>
              </a:ext>
            </a:extLst>
          </p:cNvPr>
          <p:cNvPicPr>
            <a:picLocks noChangeAspect="1"/>
          </p:cNvPicPr>
          <p:nvPr/>
        </p:nvPicPr>
        <p:blipFill rotWithShape="1">
          <a:blip r:embed="rId5"/>
          <a:srcRect r="1" b="1"/>
          <a:stretch/>
        </p:blipFill>
        <p:spPr>
          <a:xfrm>
            <a:off x="312774" y="3429005"/>
            <a:ext cx="2769973" cy="2769973"/>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spTree>
    <p:extLst>
      <p:ext uri="{BB962C8B-B14F-4D97-AF65-F5344CB8AC3E}">
        <p14:creationId xmlns:p14="http://schemas.microsoft.com/office/powerpoint/2010/main" val="4026202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18A4F-3357-1F07-87AF-6CF59705D3CA}"/>
              </a:ext>
            </a:extLst>
          </p:cNvPr>
          <p:cNvSpPr>
            <a:spLocks noGrp="1"/>
          </p:cNvSpPr>
          <p:nvPr>
            <p:ph type="title"/>
          </p:nvPr>
        </p:nvSpPr>
        <p:spPr>
          <a:xfrm>
            <a:off x="6532728" y="486184"/>
            <a:ext cx="5015804" cy="1325563"/>
          </a:xfrm>
        </p:spPr>
        <p:txBody>
          <a:bodyPr vert="horz" lIns="91440" tIns="45720" rIns="91440" bIns="45720" rtlCol="0" anchor="ctr">
            <a:normAutofit/>
          </a:bodyPr>
          <a:lstStyle/>
          <a:p>
            <a:r>
              <a:rPr lang="en-US" sz="4400" kern="1200" dirty="0">
                <a:solidFill>
                  <a:schemeClr val="tx1"/>
                </a:solidFill>
                <a:latin typeface="+mj-lt"/>
                <a:ea typeface="+mj-ea"/>
                <a:cs typeface="+mj-cs"/>
              </a:rPr>
              <a:t>Computers and </a:t>
            </a:r>
            <a:r>
              <a:rPr lang="en-US" sz="4400" dirty="0">
                <a:solidFill>
                  <a:schemeClr val="tx1"/>
                </a:solidFill>
              </a:rPr>
              <a:t>Related</a:t>
            </a:r>
            <a:r>
              <a:rPr lang="en-US" sz="4400" kern="1200" dirty="0">
                <a:solidFill>
                  <a:schemeClr val="tx1"/>
                </a:solidFill>
                <a:latin typeface="+mj-lt"/>
                <a:ea typeface="+mj-ea"/>
                <a:cs typeface="+mj-cs"/>
              </a:rPr>
              <a:t> Peripherals</a:t>
            </a:r>
          </a:p>
        </p:txBody>
      </p:sp>
      <p:sp>
        <p:nvSpPr>
          <p:cNvPr id="3" name="Content Placeholder 2">
            <a:extLst>
              <a:ext uri="{FF2B5EF4-FFF2-40B4-BE49-F238E27FC236}">
                <a16:creationId xmlns:a16="http://schemas.microsoft.com/office/drawing/2014/main" id="{50E0DE55-6E72-6485-7829-58E49BEBF8E6}"/>
              </a:ext>
            </a:extLst>
          </p:cNvPr>
          <p:cNvSpPr>
            <a:spLocks noGrp="1"/>
          </p:cNvSpPr>
          <p:nvPr>
            <p:ph idx="1"/>
          </p:nvPr>
        </p:nvSpPr>
        <p:spPr>
          <a:xfrm>
            <a:off x="6532728" y="1946684"/>
            <a:ext cx="5015804" cy="4351338"/>
          </a:xfrm>
        </p:spPr>
        <p:txBody>
          <a:bodyPr vert="horz" lIns="91440" tIns="45720" rIns="91440" bIns="45720" rtlCol="0">
            <a:normAutofit/>
          </a:bodyPr>
          <a:lstStyle/>
          <a:p>
            <a:r>
              <a:rPr lang="en-US"/>
              <a:t>Screen magnification software</a:t>
            </a:r>
          </a:p>
          <a:p>
            <a:r>
              <a:rPr lang="en-US"/>
              <a:t>Alternative keyboards and Mice</a:t>
            </a:r>
          </a:p>
          <a:p>
            <a:r>
              <a:rPr lang="en-US"/>
              <a:t>Voice recognition software</a:t>
            </a:r>
          </a:p>
          <a:p>
            <a:r>
              <a:rPr lang="en-US"/>
              <a:t>Large monitors</a:t>
            </a:r>
          </a:p>
        </p:txBody>
      </p:sp>
      <p:pic>
        <p:nvPicPr>
          <p:cNvPr id="9" name="Picture 8" descr="A computer monitor with a purple and black design&#10;">
            <a:extLst>
              <a:ext uri="{FF2B5EF4-FFF2-40B4-BE49-F238E27FC236}">
                <a16:creationId xmlns:a16="http://schemas.microsoft.com/office/drawing/2014/main" id="{BA7E300B-92C2-6F0B-9252-166F78D01A06}"/>
              </a:ext>
            </a:extLst>
          </p:cNvPr>
          <p:cNvPicPr>
            <a:picLocks noChangeAspect="1"/>
          </p:cNvPicPr>
          <p:nvPr/>
        </p:nvPicPr>
        <p:blipFill rotWithShape="1">
          <a:blip r:embed="rId2"/>
          <a:srcRect l="11174" r="3826"/>
          <a:stretch/>
        </p:blipFill>
        <p:spPr>
          <a:xfrm>
            <a:off x="312678" y="501986"/>
            <a:ext cx="2769973" cy="2769973"/>
          </a:xfrm>
          <a:custGeom>
            <a:avLst/>
            <a:gdLst/>
            <a:ahLst/>
            <a:cxnLst/>
            <a:rect l="l" t="t" r="r" b="b"/>
            <a:pathLst>
              <a:path w="2769973" h="2769973">
                <a:moveTo>
                  <a:pt x="133430" y="0"/>
                </a:moveTo>
                <a:lnTo>
                  <a:pt x="2636543" y="0"/>
                </a:lnTo>
                <a:cubicBezTo>
                  <a:pt x="2710234" y="0"/>
                  <a:pt x="2769973" y="59739"/>
                  <a:pt x="2769973" y="133430"/>
                </a:cubicBezTo>
                <a:lnTo>
                  <a:pt x="2769973" y="2636543"/>
                </a:lnTo>
                <a:cubicBezTo>
                  <a:pt x="2769973" y="2710234"/>
                  <a:pt x="2710234" y="2769973"/>
                  <a:pt x="2636543" y="2769973"/>
                </a:cubicBezTo>
                <a:lnTo>
                  <a:pt x="133430" y="2769973"/>
                </a:lnTo>
                <a:cubicBezTo>
                  <a:pt x="59739" y="2769973"/>
                  <a:pt x="0" y="2710234"/>
                  <a:pt x="0" y="2636543"/>
                </a:cubicBezTo>
                <a:lnTo>
                  <a:pt x="0" y="133430"/>
                </a:lnTo>
                <a:cubicBezTo>
                  <a:pt x="0" y="59739"/>
                  <a:pt x="59739" y="0"/>
                  <a:pt x="133430" y="0"/>
                </a:cubicBezTo>
                <a:close/>
              </a:path>
            </a:pathLst>
          </a:custGeom>
        </p:spPr>
      </p:pic>
      <p:pic>
        <p:nvPicPr>
          <p:cNvPr id="10" name="Picture 9" descr="A person using a keyboard and alternative mouse&#10;&#10;">
            <a:extLst>
              <a:ext uri="{FF2B5EF4-FFF2-40B4-BE49-F238E27FC236}">
                <a16:creationId xmlns:a16="http://schemas.microsoft.com/office/drawing/2014/main" id="{901196C5-AE4E-3327-6890-59590E2DEDEF}"/>
              </a:ext>
            </a:extLst>
          </p:cNvPr>
          <p:cNvPicPr>
            <a:picLocks noChangeAspect="1"/>
          </p:cNvPicPr>
          <p:nvPr/>
        </p:nvPicPr>
        <p:blipFill rotWithShape="1">
          <a:blip r:embed="rId3"/>
          <a:srcRect l="10363" r="46107"/>
          <a:stretch/>
        </p:blipFill>
        <p:spPr>
          <a:xfrm>
            <a:off x="3276002" y="501987"/>
            <a:ext cx="2769973" cy="2769973"/>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pic>
        <p:nvPicPr>
          <p:cNvPr id="8" name="Picture 7" descr="Orange box with green flame and the words  Dragon Naturally Speaking written in white">
            <a:extLst>
              <a:ext uri="{FF2B5EF4-FFF2-40B4-BE49-F238E27FC236}">
                <a16:creationId xmlns:a16="http://schemas.microsoft.com/office/drawing/2014/main" id="{3F814C69-7C05-AC07-6CB2-74EF3BD357B3}"/>
              </a:ext>
            </a:extLst>
          </p:cNvPr>
          <p:cNvPicPr>
            <a:picLocks noChangeAspect="1"/>
          </p:cNvPicPr>
          <p:nvPr/>
        </p:nvPicPr>
        <p:blipFill rotWithShape="1">
          <a:blip r:embed="rId4"/>
          <a:srcRect t="15205" r="-1" b="11130"/>
          <a:stretch/>
        </p:blipFill>
        <p:spPr>
          <a:xfrm>
            <a:off x="312774" y="3429005"/>
            <a:ext cx="2769973" cy="2769973"/>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pic>
        <p:nvPicPr>
          <p:cNvPr id="7" name="Picture 6" descr="Computer screen with the words ZoomText written in black and green ">
            <a:extLst>
              <a:ext uri="{FF2B5EF4-FFF2-40B4-BE49-F238E27FC236}">
                <a16:creationId xmlns:a16="http://schemas.microsoft.com/office/drawing/2014/main" id="{8071F7A4-7126-6531-B221-4C9FC5F4B665}"/>
              </a:ext>
            </a:extLst>
          </p:cNvPr>
          <p:cNvPicPr>
            <a:picLocks noChangeAspect="1"/>
          </p:cNvPicPr>
          <p:nvPr/>
        </p:nvPicPr>
        <p:blipFill rotWithShape="1">
          <a:blip r:embed="rId5"/>
          <a:srcRect/>
          <a:stretch/>
        </p:blipFill>
        <p:spPr>
          <a:xfrm>
            <a:off x="3276003" y="3428994"/>
            <a:ext cx="2769973" cy="2769974"/>
          </a:xfrm>
          <a:custGeom>
            <a:avLst/>
            <a:gdLst/>
            <a:ahLst/>
            <a:cxnLst/>
            <a:rect l="l" t="t" r="r" b="b"/>
            <a:pathLst>
              <a:path w="3118718" h="3118719">
                <a:moveTo>
                  <a:pt x="127306" y="0"/>
                </a:moveTo>
                <a:lnTo>
                  <a:pt x="2991412" y="0"/>
                </a:lnTo>
                <a:cubicBezTo>
                  <a:pt x="3061721" y="0"/>
                  <a:pt x="3118718" y="56997"/>
                  <a:pt x="3118718" y="127306"/>
                </a:cubicBezTo>
                <a:lnTo>
                  <a:pt x="3118718" y="2991413"/>
                </a:lnTo>
                <a:cubicBezTo>
                  <a:pt x="3118718" y="3061722"/>
                  <a:pt x="3061721" y="3118719"/>
                  <a:pt x="2991412" y="3118719"/>
                </a:cubicBezTo>
                <a:lnTo>
                  <a:pt x="127306" y="3118719"/>
                </a:lnTo>
                <a:cubicBezTo>
                  <a:pt x="56997" y="3118719"/>
                  <a:pt x="0" y="3061722"/>
                  <a:pt x="0" y="2991413"/>
                </a:cubicBezTo>
                <a:lnTo>
                  <a:pt x="0" y="127306"/>
                </a:lnTo>
                <a:cubicBezTo>
                  <a:pt x="0" y="56997"/>
                  <a:pt x="56997" y="0"/>
                  <a:pt x="127306" y="0"/>
                </a:cubicBezTo>
                <a:close/>
              </a:path>
            </a:pathLst>
          </a:custGeom>
        </p:spPr>
      </p:pic>
    </p:spTree>
    <p:extLst>
      <p:ext uri="{BB962C8B-B14F-4D97-AF65-F5344CB8AC3E}">
        <p14:creationId xmlns:p14="http://schemas.microsoft.com/office/powerpoint/2010/main" val="1714721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C843AFC8-D8D0-4784-B08C-6324FA88E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54B1A56-8AFB-4D4F-8D98-1E832D6FF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0A9308-33C5-4F79-DFF3-E399D6D8E12E}"/>
              </a:ext>
            </a:extLst>
          </p:cNvPr>
          <p:cNvSpPr>
            <a:spLocks noGrp="1"/>
          </p:cNvSpPr>
          <p:nvPr>
            <p:ph type="title"/>
          </p:nvPr>
        </p:nvSpPr>
        <p:spPr>
          <a:xfrm>
            <a:off x="1901163" y="1111753"/>
            <a:ext cx="3720353" cy="4634494"/>
          </a:xfrm>
          <a:ln w="25400" cap="sq">
            <a:noFill/>
            <a:miter lim="800000"/>
          </a:ln>
        </p:spPr>
        <p:txBody>
          <a:bodyPr anchor="ctr">
            <a:normAutofit/>
          </a:bodyPr>
          <a:lstStyle/>
          <a:p>
            <a:pPr algn="ctr"/>
            <a:r>
              <a:rPr lang="en-US" sz="3200">
                <a:solidFill>
                  <a:srgbClr val="FFFFFF"/>
                </a:solidFill>
              </a:rPr>
              <a:t>Resources</a:t>
            </a:r>
          </a:p>
        </p:txBody>
      </p:sp>
      <p:sp>
        <p:nvSpPr>
          <p:cNvPr id="79" name="Rectangle 78">
            <a:extLst>
              <a:ext uri="{FF2B5EF4-FFF2-40B4-BE49-F238E27FC236}">
                <a16:creationId xmlns:a16="http://schemas.microsoft.com/office/drawing/2014/main" id="{F8E828FC-05B4-4BA4-92D3-3DF79D42D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ontent Placeholder 2">
            <a:extLst>
              <a:ext uri="{FF2B5EF4-FFF2-40B4-BE49-F238E27FC236}">
                <a16:creationId xmlns:a16="http://schemas.microsoft.com/office/drawing/2014/main" id="{FEE9BAEB-7D0C-F999-2B62-12B98A9CD340}"/>
              </a:ext>
            </a:extLst>
          </p:cNvPr>
          <p:cNvSpPr>
            <a:spLocks noGrp="1"/>
          </p:cNvSpPr>
          <p:nvPr>
            <p:ph idx="1"/>
          </p:nvPr>
        </p:nvSpPr>
        <p:spPr>
          <a:xfrm>
            <a:off x="6570206" y="1111753"/>
            <a:ext cx="5057396" cy="4628275"/>
          </a:xfrm>
        </p:spPr>
        <p:txBody>
          <a:bodyPr anchor="ctr">
            <a:normAutofit/>
          </a:bodyPr>
          <a:lstStyle/>
          <a:p>
            <a:pPr marL="0" indent="0">
              <a:buNone/>
            </a:pPr>
            <a:r>
              <a:rPr lang="en-US" sz="1700">
                <a:solidFill>
                  <a:schemeClr val="tx1">
                    <a:lumMod val="85000"/>
                    <a:lumOff val="15000"/>
                  </a:schemeClr>
                </a:solidFill>
              </a:rPr>
              <a:t>Quality Indicators for Assistive Technology Services</a:t>
            </a:r>
            <a:endParaRPr lang="en-US"/>
          </a:p>
          <a:p>
            <a:pPr marL="0" indent="0">
              <a:buNone/>
            </a:pPr>
            <a:r>
              <a:rPr lang="en-US" sz="1700">
                <a:solidFill>
                  <a:schemeClr val="tx1">
                    <a:lumMod val="85000"/>
                    <a:lumOff val="15000"/>
                  </a:schemeClr>
                </a:solidFill>
                <a:hlinkClick r:id="rId2">
                  <a:extLst>
                    <a:ext uri="{A12FA001-AC4F-418D-AE19-62706E023703}">
                      <ahyp:hlinkClr xmlns:ahyp="http://schemas.microsoft.com/office/drawing/2018/hyperlinkcolor" val="tx"/>
                    </a:ext>
                  </a:extLst>
                </a:hlinkClick>
              </a:rPr>
              <a:t>http://www.qiat.org</a:t>
            </a:r>
            <a:endParaRPr lang="en-US" sz="1700">
              <a:solidFill>
                <a:schemeClr val="tx1">
                  <a:lumMod val="85000"/>
                  <a:lumOff val="15000"/>
                </a:schemeClr>
              </a:solidFill>
            </a:endParaRPr>
          </a:p>
          <a:p>
            <a:pPr marL="0" indent="0">
              <a:buNone/>
            </a:pPr>
            <a:endParaRPr lang="en-US" sz="1700">
              <a:solidFill>
                <a:schemeClr val="tx1">
                  <a:lumMod val="85000"/>
                  <a:lumOff val="15000"/>
                </a:schemeClr>
              </a:solidFill>
            </a:endParaRPr>
          </a:p>
          <a:p>
            <a:pPr marL="0" indent="0">
              <a:buNone/>
            </a:pPr>
            <a:r>
              <a:rPr lang="en-US" sz="1700">
                <a:solidFill>
                  <a:schemeClr val="tx1">
                    <a:lumMod val="85000"/>
                    <a:lumOff val="15000"/>
                  </a:schemeClr>
                </a:solidFill>
              </a:rPr>
              <a:t>Assistive Technology Industry Association</a:t>
            </a:r>
            <a:endParaRPr lang="en-US" sz="1700">
              <a:solidFill>
                <a:schemeClr val="tx1">
                  <a:lumMod val="85000"/>
                  <a:lumOff val="15000"/>
                </a:schemeClr>
              </a:solidFill>
              <a:cs typeface="Calibri" panose="020F0502020204030204"/>
            </a:endParaRPr>
          </a:p>
          <a:p>
            <a:pPr marL="0" indent="0">
              <a:buNone/>
            </a:pPr>
            <a:r>
              <a:rPr lang="en-US" sz="1700">
                <a:solidFill>
                  <a:schemeClr val="tx1">
                    <a:lumMod val="85000"/>
                    <a:lumOff val="15000"/>
                  </a:schemeClr>
                </a:solidFill>
                <a:hlinkClick r:id="rId3">
                  <a:extLst>
                    <a:ext uri="{A12FA001-AC4F-418D-AE19-62706E023703}">
                      <ahyp:hlinkClr xmlns:ahyp="http://schemas.microsoft.com/office/drawing/2018/hyperlinkcolor" val="tx"/>
                    </a:ext>
                  </a:extLst>
                </a:hlinkClick>
              </a:rPr>
              <a:t>https://www.atia.org/home/at-resources/what-is-at/</a:t>
            </a:r>
            <a:endParaRPr lang="en-US" sz="1700">
              <a:solidFill>
                <a:schemeClr val="tx1">
                  <a:lumMod val="85000"/>
                  <a:lumOff val="15000"/>
                </a:schemeClr>
              </a:solidFill>
            </a:endParaRPr>
          </a:p>
          <a:p>
            <a:pPr marL="0" indent="0">
              <a:buNone/>
            </a:pPr>
            <a:endParaRPr lang="en-US" sz="1700">
              <a:solidFill>
                <a:schemeClr val="tx1">
                  <a:lumMod val="85000"/>
                  <a:lumOff val="15000"/>
                </a:schemeClr>
              </a:solidFill>
            </a:endParaRPr>
          </a:p>
          <a:p>
            <a:pPr marL="0" indent="0">
              <a:buNone/>
            </a:pPr>
            <a:r>
              <a:rPr lang="en-US" sz="1700">
                <a:solidFill>
                  <a:schemeClr val="tx1">
                    <a:lumMod val="85000"/>
                    <a:lumOff val="15000"/>
                  </a:schemeClr>
                </a:solidFill>
              </a:rPr>
              <a:t>National Assistive Technology Research Institute</a:t>
            </a:r>
            <a:endParaRPr lang="en-US" sz="1700">
              <a:solidFill>
                <a:schemeClr val="tx1">
                  <a:lumMod val="85000"/>
                  <a:lumOff val="15000"/>
                </a:schemeClr>
              </a:solidFill>
              <a:cs typeface="Calibri" panose="020F0502020204030204"/>
            </a:endParaRPr>
          </a:p>
          <a:p>
            <a:pPr marL="0" indent="0">
              <a:buNone/>
            </a:pPr>
            <a:r>
              <a:rPr lang="en-US" sz="1700">
                <a:solidFill>
                  <a:schemeClr val="tx1">
                    <a:lumMod val="85000"/>
                    <a:lumOff val="15000"/>
                  </a:schemeClr>
                </a:solidFill>
                <a:hlinkClick r:id="rId4">
                  <a:extLst>
                    <a:ext uri="{A12FA001-AC4F-418D-AE19-62706E023703}">
                      <ahyp:hlinkClr xmlns:ahyp="http://schemas.microsoft.com/office/drawing/2018/hyperlinkcolor" val="tx"/>
                    </a:ext>
                  </a:extLst>
                </a:hlinkClick>
              </a:rPr>
              <a:t>http://natri.uky.edu/index.html</a:t>
            </a:r>
            <a:endParaRPr lang="en-US" sz="1700">
              <a:solidFill>
                <a:schemeClr val="tx1">
                  <a:lumMod val="85000"/>
                  <a:lumOff val="15000"/>
                </a:schemeClr>
              </a:solidFill>
            </a:endParaRPr>
          </a:p>
          <a:p>
            <a:pPr marL="0" indent="0">
              <a:buNone/>
            </a:pPr>
            <a:endParaRPr lang="en-US" sz="1700">
              <a:solidFill>
                <a:schemeClr val="tx1">
                  <a:lumMod val="85000"/>
                  <a:lumOff val="15000"/>
                </a:schemeClr>
              </a:solidFill>
            </a:endParaRPr>
          </a:p>
          <a:p>
            <a:pPr marL="0" indent="0">
              <a:buNone/>
            </a:pPr>
            <a:r>
              <a:rPr lang="en-US" sz="1700">
                <a:solidFill>
                  <a:schemeClr val="tx1">
                    <a:lumMod val="85000"/>
                    <a:lumOff val="15000"/>
                  </a:schemeClr>
                </a:solidFill>
              </a:rPr>
              <a:t>Center on Technology and Disability</a:t>
            </a:r>
            <a:endParaRPr lang="en-US" sz="1700">
              <a:solidFill>
                <a:schemeClr val="tx1">
                  <a:lumMod val="85000"/>
                  <a:lumOff val="15000"/>
                </a:schemeClr>
              </a:solidFill>
              <a:cs typeface="Calibri" panose="020F0502020204030204"/>
            </a:endParaRPr>
          </a:p>
          <a:p>
            <a:pPr marL="0" indent="0">
              <a:buNone/>
            </a:pPr>
            <a:r>
              <a:rPr lang="en-US" sz="1700">
                <a:solidFill>
                  <a:schemeClr val="tx1">
                    <a:lumMod val="85000"/>
                    <a:lumOff val="15000"/>
                  </a:schemeClr>
                </a:solidFill>
                <a:hlinkClick r:id="rId5">
                  <a:extLst>
                    <a:ext uri="{A12FA001-AC4F-418D-AE19-62706E023703}">
                      <ahyp:hlinkClr xmlns:ahyp="http://schemas.microsoft.com/office/drawing/2018/hyperlinkcolor" val="tx"/>
                    </a:ext>
                  </a:extLst>
                </a:hlinkClick>
              </a:rPr>
              <a:t>https://www.ctdinstitute.org/</a:t>
            </a:r>
            <a:endParaRPr lang="en-US" sz="1700">
              <a:solidFill>
                <a:schemeClr val="tx1">
                  <a:lumMod val="85000"/>
                  <a:lumOff val="15000"/>
                </a:schemeClr>
              </a:solidFill>
            </a:endParaRPr>
          </a:p>
          <a:p>
            <a:pPr marL="0" indent="0">
              <a:buNone/>
            </a:pPr>
            <a:endParaRPr lang="en-US" sz="1700">
              <a:solidFill>
                <a:schemeClr val="tx1">
                  <a:lumMod val="85000"/>
                  <a:lumOff val="15000"/>
                </a:schemeClr>
              </a:solidFill>
            </a:endParaRPr>
          </a:p>
          <a:p>
            <a:endParaRPr lang="en-US" sz="1700">
              <a:solidFill>
                <a:schemeClr val="tx1">
                  <a:lumMod val="85000"/>
                  <a:lumOff val="15000"/>
                </a:schemeClr>
              </a:solidFill>
            </a:endParaRPr>
          </a:p>
          <a:p>
            <a:endParaRPr lang="en-US" sz="1700">
              <a:solidFill>
                <a:schemeClr val="tx1">
                  <a:lumMod val="85000"/>
                  <a:lumOff val="15000"/>
                </a:schemeClr>
              </a:solidFill>
            </a:endParaRPr>
          </a:p>
        </p:txBody>
      </p:sp>
    </p:spTree>
    <p:extLst>
      <p:ext uri="{BB962C8B-B14F-4D97-AF65-F5344CB8AC3E}">
        <p14:creationId xmlns:p14="http://schemas.microsoft.com/office/powerpoint/2010/main" val="398390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3">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5">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EB1836F0-F9E0-4D93-9BDD-7EEC6EA05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2C2D8A-8CFE-6CB1-BF2F-E39DE5227023}"/>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US" sz="8000">
                <a:solidFill>
                  <a:schemeClr val="tx1">
                    <a:lumMod val="85000"/>
                    <a:lumOff val="15000"/>
                  </a:schemeClr>
                </a:solidFill>
              </a:rPr>
              <a:t>Questions</a:t>
            </a:r>
          </a:p>
        </p:txBody>
      </p:sp>
      <p:pic>
        <p:nvPicPr>
          <p:cNvPr id="9" name="Graphic 8" descr="Questions">
            <a:extLst>
              <a:ext uri="{FF2B5EF4-FFF2-40B4-BE49-F238E27FC236}">
                <a16:creationId xmlns:a16="http://schemas.microsoft.com/office/drawing/2014/main" id="{FAE5FBDB-164E-7198-C0FD-65A0D1A10E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3999" y="1163529"/>
            <a:ext cx="4001315" cy="4001315"/>
          </a:xfrm>
          <a:prstGeom prst="rect">
            <a:avLst/>
          </a:prstGeom>
        </p:spPr>
      </p:pic>
      <p:cxnSp>
        <p:nvCxnSpPr>
          <p:cNvPr id="22" name="Straight Connector 21">
            <a:extLst>
              <a:ext uri="{FF2B5EF4-FFF2-40B4-BE49-F238E27FC236}">
                <a16:creationId xmlns:a16="http://schemas.microsoft.com/office/drawing/2014/main" id="{7A49EFD3-A806-4D59-99F1-AA9AFAE4E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6D2F28D1-82F9-40FE-935C-85ECF7660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4B670E93-2F53-48FC-AB6C-E99E22D17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15947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4E211-6D71-663C-262C-40204F483401}"/>
              </a:ext>
            </a:extLst>
          </p:cNvPr>
          <p:cNvSpPr>
            <a:spLocks noGrp="1"/>
          </p:cNvSpPr>
          <p:nvPr>
            <p:ph type="title"/>
          </p:nvPr>
        </p:nvSpPr>
        <p:spPr>
          <a:xfrm>
            <a:off x="1097280" y="286603"/>
            <a:ext cx="10058400" cy="1450757"/>
          </a:xfrm>
        </p:spPr>
        <p:txBody>
          <a:bodyPr>
            <a:normAutofit/>
          </a:bodyPr>
          <a:lstStyle/>
          <a:p>
            <a:r>
              <a:rPr lang="en-US"/>
              <a:t>Upcoming Workshop</a:t>
            </a:r>
          </a:p>
        </p:txBody>
      </p:sp>
      <p:graphicFrame>
        <p:nvGraphicFramePr>
          <p:cNvPr id="8" name="Content Placeholder 2" descr="Assistive Technology Program Technology Demonstration">
            <a:extLst>
              <a:ext uri="{FF2B5EF4-FFF2-40B4-BE49-F238E27FC236}">
                <a16:creationId xmlns:a16="http://schemas.microsoft.com/office/drawing/2014/main" id="{65515DC6-CFCF-2627-703A-2D768F9A4C40}"/>
              </a:ext>
            </a:extLst>
          </p:cNvPr>
          <p:cNvGraphicFramePr>
            <a:graphicFrameLocks noGrp="1"/>
          </p:cNvGraphicFramePr>
          <p:nvPr>
            <p:ph idx="1"/>
            <p:extLst>
              <p:ext uri="{D42A27DB-BD31-4B8C-83A1-F6EECF244321}">
                <p14:modId xmlns:p14="http://schemas.microsoft.com/office/powerpoint/2010/main" val="1519389213"/>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8078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a:t>Thank you</a:t>
            </a:r>
          </a:p>
        </p:txBody>
      </p:sp>
      <p:sp>
        <p:nvSpPr>
          <p:cNvPr id="8" name="Arrow: Right 7">
            <a:extLst>
              <a:ext uri="{FF2B5EF4-FFF2-40B4-BE49-F238E27FC236}">
                <a16:creationId xmlns:a16="http://schemas.microsoft.com/office/drawing/2014/main" id="{3F98D667-2EAC-4618-A812-6309302ED3BF}"/>
              </a:ext>
            </a:extLst>
          </p:cNvPr>
          <p:cNvSpPr/>
          <p:nvPr/>
        </p:nvSpPr>
        <p:spPr>
          <a:xfrm>
            <a:off x="1320797" y="2384436"/>
            <a:ext cx="2540003" cy="1016001"/>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a:solidFill>
                  <a:schemeClr val="bg1"/>
                </a:solidFill>
              </a:rPr>
              <a:t>Access Webinars </a:t>
            </a:r>
          </a:p>
        </p:txBody>
      </p:sp>
      <p:sp>
        <p:nvSpPr>
          <p:cNvPr id="7" name="Arrow: Right 6">
            <a:extLst>
              <a:ext uri="{FF2B5EF4-FFF2-40B4-BE49-F238E27FC236}">
                <a16:creationId xmlns:a16="http://schemas.microsoft.com/office/drawing/2014/main" id="{CEC7B116-5F06-43F2-A464-2C1CCE0F6943}"/>
              </a:ext>
            </a:extLst>
          </p:cNvPr>
          <p:cNvSpPr/>
          <p:nvPr/>
        </p:nvSpPr>
        <p:spPr>
          <a:xfrm>
            <a:off x="1320800" y="3678648"/>
            <a:ext cx="2540003" cy="1016001"/>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a:solidFill>
                  <a:schemeClr val="bg1"/>
                </a:solidFill>
              </a:rPr>
              <a:t>Sign Up for Email List</a:t>
            </a:r>
          </a:p>
        </p:txBody>
      </p:sp>
      <p:sp>
        <p:nvSpPr>
          <p:cNvPr id="9" name="Arrow: Right 8">
            <a:extLst>
              <a:ext uri="{FF2B5EF4-FFF2-40B4-BE49-F238E27FC236}">
                <a16:creationId xmlns:a16="http://schemas.microsoft.com/office/drawing/2014/main" id="{FB3A19AF-5EA7-4752-8D25-7135DB262B53}"/>
              </a:ext>
            </a:extLst>
          </p:cNvPr>
          <p:cNvSpPr/>
          <p:nvPr/>
        </p:nvSpPr>
        <p:spPr>
          <a:xfrm>
            <a:off x="1320800" y="5007938"/>
            <a:ext cx="2540003" cy="1016001"/>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a:t>Follow on Twitter</a:t>
            </a:r>
          </a:p>
        </p:txBody>
      </p:sp>
      <p:sp>
        <p:nvSpPr>
          <p:cNvPr id="4" name="Flowchart: Connector 3">
            <a:extLst>
              <a:ext uri="{FF2B5EF4-FFF2-40B4-BE49-F238E27FC236}">
                <a16:creationId xmlns:a16="http://schemas.microsoft.com/office/drawing/2014/main" id="{CEB4B3EB-C07A-4B64-8DAE-F4C5B7047A61}"/>
              </a:ext>
            </a:extLst>
          </p:cNvPr>
          <p:cNvSpPr/>
          <p:nvPr/>
        </p:nvSpPr>
        <p:spPr>
          <a:xfrm>
            <a:off x="4128747" y="2311400"/>
            <a:ext cx="3962400" cy="3795701"/>
          </a:xfrm>
          <a:prstGeom prst="flowChartConnector">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Collaborate with TARGET Center! </a:t>
            </a:r>
          </a:p>
        </p:txBody>
      </p:sp>
      <p:sp>
        <p:nvSpPr>
          <p:cNvPr id="12" name="Arrow: Left 11">
            <a:extLst>
              <a:ext uri="{FF2B5EF4-FFF2-40B4-BE49-F238E27FC236}">
                <a16:creationId xmlns:a16="http://schemas.microsoft.com/office/drawing/2014/main" id="{958966E7-8C25-4D13-A3A7-D2CEA439B10F}"/>
              </a:ext>
            </a:extLst>
          </p:cNvPr>
          <p:cNvSpPr/>
          <p:nvPr/>
        </p:nvSpPr>
        <p:spPr>
          <a:xfrm>
            <a:off x="8388970" y="2376499"/>
            <a:ext cx="2583831" cy="988859"/>
          </a:xfrm>
          <a:prstGeom prst="lef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a:t>Share in Your Networks </a:t>
            </a:r>
          </a:p>
        </p:txBody>
      </p:sp>
      <p:sp>
        <p:nvSpPr>
          <p:cNvPr id="5" name="Arrow: Left 4">
            <a:extLst>
              <a:ext uri="{FF2B5EF4-FFF2-40B4-BE49-F238E27FC236}">
                <a16:creationId xmlns:a16="http://schemas.microsoft.com/office/drawing/2014/main" id="{BE919DB3-811B-4BE9-92D5-706D809E7215}"/>
              </a:ext>
            </a:extLst>
          </p:cNvPr>
          <p:cNvSpPr/>
          <p:nvPr/>
        </p:nvSpPr>
        <p:spPr>
          <a:xfrm>
            <a:off x="8359090" y="3705789"/>
            <a:ext cx="2583831" cy="988859"/>
          </a:xfrm>
          <a:prstGeom prst="lef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a:solidFill>
                  <a:schemeClr val="bg1"/>
                </a:solidFill>
                <a:hlinkClick r:id="rId3">
                  <a:extLst>
                    <a:ext uri="{A12FA001-AC4F-418D-AE19-62706E023703}">
                      <ahyp:hlinkClr xmlns:ahyp="http://schemas.microsoft.com/office/drawing/2018/hyperlinkcolor" val="tx"/>
                    </a:ext>
                  </a:extLst>
                </a:hlinkClick>
              </a:rPr>
              <a:t>Request AT Evaluation </a:t>
            </a:r>
            <a:endParaRPr lang="en-US" sz="1467">
              <a:solidFill>
                <a:schemeClr val="bg1"/>
              </a:solidFill>
            </a:endParaRPr>
          </a:p>
        </p:txBody>
      </p:sp>
      <p:sp>
        <p:nvSpPr>
          <p:cNvPr id="11" name="Arrow: Left 10">
            <a:extLst>
              <a:ext uri="{FF2B5EF4-FFF2-40B4-BE49-F238E27FC236}">
                <a16:creationId xmlns:a16="http://schemas.microsoft.com/office/drawing/2014/main" id="{D72F1331-67EF-4E17-80D1-766E1F13A658}"/>
              </a:ext>
            </a:extLst>
          </p:cNvPr>
          <p:cNvSpPr/>
          <p:nvPr/>
        </p:nvSpPr>
        <p:spPr>
          <a:xfrm>
            <a:off x="8359091" y="5035080"/>
            <a:ext cx="2583831" cy="988859"/>
          </a:xfrm>
          <a:prstGeom prst="lef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a:t>Request Training</a:t>
            </a:r>
          </a:p>
        </p:txBody>
      </p:sp>
    </p:spTree>
    <p:extLst>
      <p:ext uri="{BB962C8B-B14F-4D97-AF65-F5344CB8AC3E}">
        <p14:creationId xmlns:p14="http://schemas.microsoft.com/office/powerpoint/2010/main" val="2894134740"/>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descr="A low angle view of tall buildings&#10;"/>
          <p:cNvPicPr/>
          <p:nvPr/>
        </p:nvPicPr>
        <p:blipFill>
          <a:blip r:embed="rId3" cstate="print"/>
          <a:stretch>
            <a:fillRect/>
          </a:stretch>
        </p:blipFill>
        <p:spPr>
          <a:xfrm>
            <a:off x="3599065" y="170090"/>
            <a:ext cx="4943689" cy="710739"/>
          </a:xfrm>
          <a:prstGeom prst="rect">
            <a:avLst/>
          </a:prstGeom>
        </p:spPr>
      </p:pic>
      <p:sp>
        <p:nvSpPr>
          <p:cNvPr id="3" name="object 3"/>
          <p:cNvSpPr txBox="1">
            <a:spLocks noGrp="1"/>
          </p:cNvSpPr>
          <p:nvPr>
            <p:ph type="title" idx="4294967295"/>
          </p:nvPr>
        </p:nvSpPr>
        <p:spPr>
          <a:xfrm>
            <a:off x="3639764" y="258731"/>
            <a:ext cx="1635621" cy="384051"/>
          </a:xfrm>
          <a:prstGeom prst="rect">
            <a:avLst/>
          </a:prstGeom>
        </p:spPr>
        <p:txBody>
          <a:bodyPr vert="horz" wrap="square" lIns="0" tIns="8227" rIns="0" bIns="0" rtlCol="0" anchor="b">
            <a:spAutoFit/>
          </a:bodyPr>
          <a:lstStyle/>
          <a:p>
            <a:pPr marL="8660" marR="3464">
              <a:spcBef>
                <a:spcPts val="65"/>
              </a:spcBef>
            </a:pPr>
            <a:r>
              <a:rPr sz="1430" b="1" spc="57">
                <a:solidFill>
                  <a:srgbClr val="FFFFFF"/>
                </a:solidFill>
                <a:latin typeface="+mn-lt"/>
              </a:rPr>
              <a:t>Current</a:t>
            </a:r>
            <a:r>
              <a:rPr sz="1430" b="1" spc="-41">
                <a:solidFill>
                  <a:srgbClr val="FFFFFF"/>
                </a:solidFill>
                <a:latin typeface="+mn-lt"/>
              </a:rPr>
              <a:t> </a:t>
            </a:r>
            <a:r>
              <a:rPr lang="en-US" sz="1430" b="1" spc="-85">
                <a:solidFill>
                  <a:srgbClr val="FFFFFF"/>
                </a:solidFill>
                <a:latin typeface="+mn-lt"/>
              </a:rPr>
              <a:t>and </a:t>
            </a:r>
            <a:r>
              <a:rPr sz="1430" b="1" spc="51">
                <a:solidFill>
                  <a:srgbClr val="FFFFFF"/>
                </a:solidFill>
                <a:latin typeface="+mn-lt"/>
              </a:rPr>
              <a:t>Upcoming </a:t>
            </a:r>
            <a:r>
              <a:rPr sz="1430" b="1" i="0">
                <a:solidFill>
                  <a:srgbClr val="FFFFFF"/>
                </a:solidFill>
                <a:latin typeface="+mn-lt"/>
                <a:cs typeface="Calibri"/>
              </a:rPr>
              <a:t>Meetings</a:t>
            </a:r>
            <a:r>
              <a:rPr sz="1430" b="1" spc="127">
                <a:solidFill>
                  <a:srgbClr val="FFFFFF"/>
                </a:solidFill>
                <a:latin typeface="+mn-lt"/>
              </a:rPr>
              <a:t> </a:t>
            </a:r>
            <a:endParaRPr sz="1430" b="1" spc="51">
              <a:solidFill>
                <a:srgbClr val="FFFFFF"/>
              </a:solidFill>
              <a:latin typeface="+mn-lt"/>
            </a:endParaRPr>
          </a:p>
        </p:txBody>
      </p:sp>
      <p:sp>
        <p:nvSpPr>
          <p:cNvPr id="6" name="object 6">
            <a:extLst>
              <a:ext uri="{C183D7F6-B498-43B3-948B-1728B52AA6E4}">
                <adec:decorative xmlns:adec="http://schemas.microsoft.com/office/drawing/2017/decorative" val="1"/>
              </a:ext>
            </a:extLst>
          </p:cNvPr>
          <p:cNvSpPr/>
          <p:nvPr/>
        </p:nvSpPr>
        <p:spPr>
          <a:xfrm>
            <a:off x="3618202" y="3582469"/>
            <a:ext cx="4955597" cy="31172"/>
          </a:xfrm>
          <a:custGeom>
            <a:avLst/>
            <a:gdLst/>
            <a:ahLst/>
            <a:cxnLst/>
            <a:rect l="l" t="t" r="r" b="b"/>
            <a:pathLst>
              <a:path w="7268209">
                <a:moveTo>
                  <a:pt x="0" y="0"/>
                </a:moveTo>
                <a:lnTo>
                  <a:pt x="7267930" y="0"/>
                </a:lnTo>
              </a:path>
            </a:pathLst>
          </a:custGeom>
          <a:ln w="28575">
            <a:solidFill>
              <a:srgbClr val="005340"/>
            </a:solidFill>
            <a:prstDash val="sysDot"/>
          </a:ln>
        </p:spPr>
        <p:txBody>
          <a:bodyPr wrap="square" lIns="0" tIns="0" rIns="0" bIns="0" rtlCol="0"/>
          <a:lstStyle/>
          <a:p>
            <a:pPr defTabSz="623483"/>
            <a:endParaRPr sz="1228" kern="0">
              <a:solidFill>
                <a:sysClr val="windowText" lastClr="000000"/>
              </a:solidFill>
            </a:endParaRPr>
          </a:p>
        </p:txBody>
      </p:sp>
      <p:sp>
        <p:nvSpPr>
          <p:cNvPr id="9" name="object 9"/>
          <p:cNvSpPr txBox="1"/>
          <p:nvPr/>
        </p:nvSpPr>
        <p:spPr>
          <a:xfrm>
            <a:off x="3595948" y="805296"/>
            <a:ext cx="4953432" cy="179536"/>
          </a:xfrm>
          <a:prstGeom prst="rect">
            <a:avLst/>
          </a:prstGeom>
          <a:solidFill>
            <a:srgbClr val="002C71"/>
          </a:solidFill>
        </p:spPr>
        <p:txBody>
          <a:bodyPr vert="horz" wrap="square" lIns="0" tIns="0" rIns="0" bIns="0" rtlCol="0">
            <a:spAutoFit/>
          </a:bodyPr>
          <a:lstStyle/>
          <a:p>
            <a:pPr marL="61916" defTabSz="623483">
              <a:lnSpc>
                <a:spcPts val="1391"/>
              </a:lnSpc>
            </a:pPr>
            <a:r>
              <a:rPr lang="en-US" sz="1228" b="1" kern="0" spc="-7">
                <a:solidFill>
                  <a:srgbClr val="FFFFFF"/>
                </a:solidFill>
                <a:latin typeface="Calibri"/>
                <a:cs typeface="Calibri"/>
              </a:rPr>
              <a:t>OCTOBER</a:t>
            </a:r>
            <a:endParaRPr sz="1228" kern="0">
              <a:solidFill>
                <a:sysClr val="windowText" lastClr="000000"/>
              </a:solidFill>
              <a:latin typeface="Calibri"/>
              <a:cs typeface="Calibri"/>
            </a:endParaRPr>
          </a:p>
        </p:txBody>
      </p:sp>
      <p:sp>
        <p:nvSpPr>
          <p:cNvPr id="38" name="object 12">
            <a:extLst>
              <a:ext uri="{FF2B5EF4-FFF2-40B4-BE49-F238E27FC236}">
                <a16:creationId xmlns:a16="http://schemas.microsoft.com/office/drawing/2014/main" id="{6E3F980C-BCCA-6697-23A6-41009B5975A0}"/>
              </a:ext>
            </a:extLst>
          </p:cNvPr>
          <p:cNvSpPr txBox="1"/>
          <p:nvPr/>
        </p:nvSpPr>
        <p:spPr>
          <a:xfrm>
            <a:off x="3709744" y="1030310"/>
            <a:ext cx="600941" cy="155707"/>
          </a:xfrm>
          <a:prstGeom prst="rect">
            <a:avLst/>
          </a:prstGeom>
        </p:spPr>
        <p:txBody>
          <a:bodyPr vert="horz" wrap="square" lIns="0" tIns="8659" rIns="0" bIns="0" rtlCol="0">
            <a:spAutoFit/>
          </a:bodyPr>
          <a:lstStyle/>
          <a:p>
            <a:pPr marL="8660" defTabSz="623483">
              <a:spcBef>
                <a:spcPts val="68"/>
              </a:spcBef>
            </a:pPr>
            <a:r>
              <a:rPr lang="en-US" sz="955" b="1" kern="0" spc="-7">
                <a:solidFill>
                  <a:sysClr val="windowText" lastClr="000000"/>
                </a:solidFill>
                <a:latin typeface="Calibri"/>
                <a:cs typeface="Calibri"/>
              </a:rPr>
              <a:t>MONDAY</a:t>
            </a:r>
            <a:endParaRPr sz="955" kern="0">
              <a:solidFill>
                <a:sysClr val="windowText" lastClr="000000"/>
              </a:solidFill>
              <a:latin typeface="Calibri"/>
              <a:cs typeface="Calibri"/>
            </a:endParaRPr>
          </a:p>
        </p:txBody>
      </p:sp>
      <p:sp>
        <p:nvSpPr>
          <p:cNvPr id="7" name="object 7"/>
          <p:cNvSpPr/>
          <p:nvPr/>
        </p:nvSpPr>
        <p:spPr>
          <a:xfrm>
            <a:off x="3639764" y="1231963"/>
            <a:ext cx="1123517" cy="184005"/>
          </a:xfrm>
          <a:custGeom>
            <a:avLst/>
            <a:gdLst/>
            <a:ahLst/>
            <a:cxnLst/>
            <a:rect l="l" t="t" r="r" b="b"/>
            <a:pathLst>
              <a:path w="1647825" h="269875">
                <a:moveTo>
                  <a:pt x="1512570" y="0"/>
                </a:moveTo>
                <a:lnTo>
                  <a:pt x="0" y="0"/>
                </a:lnTo>
                <a:lnTo>
                  <a:pt x="0" y="269748"/>
                </a:lnTo>
                <a:lnTo>
                  <a:pt x="1512570" y="269748"/>
                </a:lnTo>
                <a:lnTo>
                  <a:pt x="1647444" y="134874"/>
                </a:lnTo>
                <a:lnTo>
                  <a:pt x="1512570" y="0"/>
                </a:lnTo>
                <a:close/>
              </a:path>
            </a:pathLst>
          </a:custGeom>
          <a:solidFill>
            <a:srgbClr val="005340"/>
          </a:solidFill>
        </p:spPr>
        <p:txBody>
          <a:bodyPr wrap="square" lIns="0" tIns="0" rIns="0" bIns="0" rtlCol="0"/>
          <a:lstStyle/>
          <a:p>
            <a:pPr algn="ctr" defTabSz="623483"/>
            <a:endParaRPr lang="en-US" sz="204" b="1" kern="0" spc="20">
              <a:solidFill>
                <a:srgbClr val="FFFFFF"/>
              </a:solidFill>
              <a:latin typeface="Calibri"/>
              <a:cs typeface="Calibri"/>
            </a:endParaRPr>
          </a:p>
          <a:p>
            <a:pPr algn="ctr" defTabSz="623483"/>
            <a:r>
              <a:rPr lang="en-US" sz="819" b="1" kern="0" spc="20">
                <a:solidFill>
                  <a:srgbClr val="FFFFFF"/>
                </a:solidFill>
                <a:latin typeface="Calibri"/>
                <a:cs typeface="Calibri"/>
              </a:rPr>
              <a:t>10/2/2023</a:t>
            </a:r>
            <a:endParaRPr sz="819" kern="0">
              <a:solidFill>
                <a:sysClr val="windowText" lastClr="000000"/>
              </a:solidFill>
            </a:endParaRPr>
          </a:p>
        </p:txBody>
      </p:sp>
      <p:sp>
        <p:nvSpPr>
          <p:cNvPr id="42" name="object 29">
            <a:extLst>
              <a:ext uri="{FF2B5EF4-FFF2-40B4-BE49-F238E27FC236}">
                <a16:creationId xmlns:a16="http://schemas.microsoft.com/office/drawing/2014/main" id="{D83F0FF1-6642-821B-0542-D4EA51E2AE60}"/>
              </a:ext>
            </a:extLst>
          </p:cNvPr>
          <p:cNvSpPr txBox="1"/>
          <p:nvPr/>
        </p:nvSpPr>
        <p:spPr>
          <a:xfrm>
            <a:off x="3644298" y="1380138"/>
            <a:ext cx="1154257" cy="2495892"/>
          </a:xfrm>
          <a:prstGeom prst="rect">
            <a:avLst/>
          </a:prstGeom>
        </p:spPr>
        <p:txBody>
          <a:bodyPr vert="horz" wrap="square" lIns="0" tIns="58881" rIns="0" bIns="0" rtlCol="0">
            <a:spAutoFit/>
          </a:bodyPr>
          <a:lstStyle/>
          <a:p>
            <a:pPr marL="25978" defTabSz="623483"/>
            <a:r>
              <a:rPr lang="en-US" sz="819" kern="0" spc="-7">
                <a:solidFill>
                  <a:sysClr val="windowText" lastClr="000000"/>
                </a:solidFill>
                <a:latin typeface="Calibri"/>
                <a:cs typeface="Calibri"/>
              </a:rPr>
              <a:t>10:00 AM</a:t>
            </a:r>
            <a:r>
              <a:rPr lang="en-US" sz="819" kern="0" spc="-20">
                <a:solidFill>
                  <a:sysClr val="windowText" lastClr="000000"/>
                </a:solidFill>
                <a:latin typeface="Calibri"/>
                <a:cs typeface="Calibri"/>
              </a:rPr>
              <a:t> –</a:t>
            </a:r>
            <a:r>
              <a:rPr lang="en-US" sz="819" kern="0" spc="-31">
                <a:solidFill>
                  <a:sysClr val="windowText" lastClr="000000"/>
                </a:solidFill>
                <a:latin typeface="Calibri"/>
                <a:cs typeface="Calibri"/>
              </a:rPr>
              <a:t> </a:t>
            </a:r>
            <a:r>
              <a:rPr lang="en-US" sz="819" kern="0" spc="-7">
                <a:solidFill>
                  <a:sysClr val="windowText" lastClr="000000"/>
                </a:solidFill>
                <a:latin typeface="Calibri"/>
                <a:cs typeface="Calibri"/>
              </a:rPr>
              <a:t>11:00</a:t>
            </a:r>
            <a:r>
              <a:rPr lang="en-US" sz="819" kern="0" spc="-24">
                <a:solidFill>
                  <a:sysClr val="windowText" lastClr="000000"/>
                </a:solidFill>
                <a:latin typeface="Calibri"/>
                <a:cs typeface="Calibri"/>
              </a:rPr>
              <a:t> </a:t>
            </a:r>
            <a:r>
              <a:rPr lang="en-US" sz="819" kern="0" spc="-17">
                <a:solidFill>
                  <a:sysClr val="windowText" lastClr="000000"/>
                </a:solidFill>
                <a:latin typeface="Calibri"/>
                <a:cs typeface="Calibri"/>
              </a:rPr>
              <a:t>AM</a:t>
            </a:r>
            <a:endParaRPr lang="en-US" sz="819" kern="0">
              <a:solidFill>
                <a:sysClr val="windowText" lastClr="000000"/>
              </a:solidFill>
              <a:latin typeface="Calibri"/>
              <a:cs typeface="Calibri"/>
            </a:endParaRPr>
          </a:p>
          <a:p>
            <a:pPr marL="25978" defTabSz="623483">
              <a:spcBef>
                <a:spcPts val="65"/>
              </a:spcBef>
            </a:pPr>
            <a:r>
              <a:rPr lang="en-US" sz="819" b="1" kern="0">
                <a:solidFill>
                  <a:srgbClr val="002C71"/>
                </a:solidFill>
                <a:latin typeface="Calibri"/>
                <a:cs typeface="Calibri"/>
              </a:rPr>
              <a:t>USDA TARGET Center Assistive Technology Program</a:t>
            </a:r>
            <a:endParaRPr lang="en-US" sz="819" kern="0">
              <a:solidFill>
                <a:sysClr val="windowText" lastClr="000000"/>
              </a:solidFill>
              <a:latin typeface="Calibri"/>
              <a:cs typeface="Calibri"/>
            </a:endParaRPr>
          </a:p>
          <a:p>
            <a:pPr marL="25978" defTabSz="623483"/>
            <a:r>
              <a:rPr lang="en-US" sz="819" kern="0">
                <a:solidFill>
                  <a:sysClr val="windowText" lastClr="000000"/>
                </a:solidFill>
                <a:latin typeface="Calibri"/>
                <a:cs typeface="Calibri"/>
              </a:rPr>
              <a:t>Rashida Owens</a:t>
            </a:r>
            <a:br>
              <a:rPr lang="en-US" sz="819" kern="0">
                <a:solidFill>
                  <a:sysClr val="windowText" lastClr="000000"/>
                </a:solidFill>
                <a:latin typeface="Calibri"/>
                <a:cs typeface="Calibri"/>
              </a:rPr>
            </a:br>
            <a:r>
              <a:rPr lang="en-US" sz="819" kern="0">
                <a:solidFill>
                  <a:sysClr val="windowText" lastClr="000000"/>
                </a:solidFill>
                <a:latin typeface="Calibri"/>
                <a:cs typeface="Calibri"/>
              </a:rPr>
              <a:t>Assistive Technology Program Manager</a:t>
            </a:r>
          </a:p>
          <a:p>
            <a:pPr marL="25978" defTabSz="623483">
              <a:spcBef>
                <a:spcPts val="396"/>
              </a:spcBef>
            </a:pPr>
            <a:r>
              <a:rPr lang="en-US" sz="819" kern="0" spc="-7">
                <a:solidFill>
                  <a:sysClr val="windowText" lastClr="000000"/>
                </a:solidFill>
                <a:latin typeface="Calibri"/>
                <a:cs typeface="Calibri"/>
              </a:rPr>
              <a:t>12:00</a:t>
            </a:r>
            <a:r>
              <a:rPr lang="en-US" sz="819" kern="0" spc="-31">
                <a:solidFill>
                  <a:sysClr val="windowText" lastClr="000000"/>
                </a:solidFill>
                <a:latin typeface="Calibri"/>
                <a:cs typeface="Calibri"/>
              </a:rPr>
              <a:t> </a:t>
            </a:r>
            <a:r>
              <a:rPr lang="en-US" sz="819" kern="0" spc="-75">
                <a:solidFill>
                  <a:sysClr val="windowText" lastClr="000000"/>
                </a:solidFill>
                <a:latin typeface="Calibri"/>
                <a:cs typeface="Calibri"/>
              </a:rPr>
              <a:t>PM</a:t>
            </a:r>
            <a:r>
              <a:rPr lang="en-US" sz="819" kern="0" spc="-20">
                <a:solidFill>
                  <a:sysClr val="windowText" lastClr="000000"/>
                </a:solidFill>
                <a:latin typeface="Calibri"/>
                <a:cs typeface="Calibri"/>
              </a:rPr>
              <a:t> –</a:t>
            </a:r>
            <a:r>
              <a:rPr lang="en-US" sz="819" kern="0" spc="-31">
                <a:solidFill>
                  <a:sysClr val="windowText" lastClr="000000"/>
                </a:solidFill>
                <a:latin typeface="Calibri"/>
                <a:cs typeface="Calibri"/>
              </a:rPr>
              <a:t> </a:t>
            </a:r>
            <a:r>
              <a:rPr lang="en-US" sz="819" kern="0" spc="-7">
                <a:solidFill>
                  <a:sysClr val="windowText" lastClr="000000"/>
                </a:solidFill>
                <a:latin typeface="Calibri"/>
                <a:cs typeface="Calibri"/>
              </a:rPr>
              <a:t>1:00</a:t>
            </a:r>
            <a:r>
              <a:rPr lang="en-US" sz="819" kern="0" spc="-24">
                <a:solidFill>
                  <a:sysClr val="windowText" lastClr="000000"/>
                </a:solidFill>
                <a:latin typeface="Calibri"/>
                <a:cs typeface="Calibri"/>
              </a:rPr>
              <a:t> </a:t>
            </a:r>
            <a:r>
              <a:rPr lang="en-US" sz="819" kern="0" spc="-17">
                <a:solidFill>
                  <a:sysClr val="windowText" lastClr="000000"/>
                </a:solidFill>
                <a:latin typeface="Calibri"/>
                <a:cs typeface="Calibri"/>
              </a:rPr>
              <a:t>PM</a:t>
            </a:r>
            <a:br>
              <a:rPr lang="en-US" sz="819" kern="0" spc="-17">
                <a:solidFill>
                  <a:sysClr val="windowText" lastClr="000000"/>
                </a:solidFill>
                <a:latin typeface="Calibri"/>
                <a:cs typeface="Calibri"/>
              </a:rPr>
            </a:br>
            <a:r>
              <a:rPr lang="en-US" sz="819" b="1" kern="0" spc="-17">
                <a:solidFill>
                  <a:srgbClr val="002C71"/>
                </a:solidFill>
                <a:latin typeface="Calibri"/>
                <a:cs typeface="Calibri"/>
              </a:rPr>
              <a:t>USDA TA</a:t>
            </a:r>
            <a:r>
              <a:rPr lang="en-US" sz="819" b="1" kern="0">
                <a:solidFill>
                  <a:srgbClr val="002C71"/>
                </a:solidFill>
                <a:latin typeface="Calibri"/>
                <a:cs typeface="Calibri"/>
              </a:rPr>
              <a:t>RGET Center </a:t>
            </a:r>
            <a:br>
              <a:rPr lang="en-US" sz="819" b="1" kern="0">
                <a:solidFill>
                  <a:srgbClr val="002C71"/>
                </a:solidFill>
                <a:latin typeface="Calibri"/>
                <a:cs typeface="Calibri"/>
              </a:rPr>
            </a:br>
            <a:r>
              <a:rPr lang="en-US" sz="819" b="1" kern="0">
                <a:solidFill>
                  <a:srgbClr val="002C71"/>
                </a:solidFill>
                <a:latin typeface="Calibri"/>
                <a:cs typeface="Calibri"/>
              </a:rPr>
              <a:t>Ergonomics Program</a:t>
            </a:r>
            <a:br>
              <a:rPr lang="en-US" sz="819" b="1" kern="0">
                <a:solidFill>
                  <a:srgbClr val="002C71"/>
                </a:solidFill>
                <a:latin typeface="Calibri"/>
                <a:cs typeface="Calibri"/>
              </a:rPr>
            </a:br>
            <a:r>
              <a:rPr lang="en-US" sz="819" kern="0">
                <a:solidFill>
                  <a:prstClr val="black"/>
                </a:solidFill>
                <a:latin typeface="Calibri"/>
                <a:cs typeface="Calibri"/>
              </a:rPr>
              <a:t>Stephanie Bradley</a:t>
            </a:r>
            <a:br>
              <a:rPr lang="en-US" sz="819" kern="0">
                <a:solidFill>
                  <a:prstClr val="black"/>
                </a:solidFill>
                <a:latin typeface="Calibri"/>
                <a:cs typeface="Calibri"/>
              </a:rPr>
            </a:br>
            <a:r>
              <a:rPr lang="en-US" sz="819" kern="0">
                <a:solidFill>
                  <a:prstClr val="black"/>
                </a:solidFill>
                <a:latin typeface="Calibri"/>
                <a:cs typeface="Calibri"/>
              </a:rPr>
              <a:t>CEAS, CAE</a:t>
            </a:r>
            <a:br>
              <a:rPr lang="en-US" sz="819" kern="0">
                <a:solidFill>
                  <a:sysClr val="windowText" lastClr="000000"/>
                </a:solidFill>
                <a:latin typeface="Calibri"/>
                <a:cs typeface="Calibri"/>
              </a:rPr>
            </a:br>
            <a:r>
              <a:rPr lang="en-US" sz="819" kern="0">
                <a:solidFill>
                  <a:sysClr val="windowText" lastClr="000000"/>
                </a:solidFill>
                <a:latin typeface="Calibri"/>
                <a:cs typeface="Calibri"/>
              </a:rPr>
              <a:t>Ergonomics Program  Manager</a:t>
            </a:r>
          </a:p>
          <a:p>
            <a:pPr marL="25978" defTabSz="623483">
              <a:spcBef>
                <a:spcPts val="396"/>
              </a:spcBef>
            </a:pPr>
            <a:endParaRPr lang="en-US" sz="819" kern="0">
              <a:solidFill>
                <a:sysClr val="windowText" lastClr="000000"/>
              </a:solidFill>
              <a:highlight>
                <a:srgbClr val="FFFF00"/>
              </a:highlight>
              <a:latin typeface="Calibri"/>
              <a:cs typeface="Calibri"/>
            </a:endParaRPr>
          </a:p>
          <a:p>
            <a:pPr marL="25978" defTabSz="623483">
              <a:spcBef>
                <a:spcPts val="396"/>
              </a:spcBef>
            </a:pPr>
            <a:endParaRPr lang="en-US" sz="819" kern="0">
              <a:solidFill>
                <a:sysClr val="windowText" lastClr="000000"/>
              </a:solidFill>
              <a:highlight>
                <a:srgbClr val="FFFF00"/>
              </a:highlight>
              <a:latin typeface="Calibri"/>
              <a:cs typeface="Calibri"/>
            </a:endParaRPr>
          </a:p>
          <a:p>
            <a:pPr marL="25978" marR="20782" defTabSz="623483">
              <a:lnSpc>
                <a:spcPct val="102299"/>
              </a:lnSpc>
              <a:spcBef>
                <a:spcPts val="24"/>
              </a:spcBef>
            </a:pPr>
            <a:endParaRPr lang="en-US" sz="819" kern="0">
              <a:solidFill>
                <a:sysClr val="windowText" lastClr="000000"/>
              </a:solidFill>
              <a:highlight>
                <a:srgbClr val="FFFF00"/>
              </a:highlight>
              <a:latin typeface="Calibri"/>
              <a:cs typeface="Calibri"/>
            </a:endParaRPr>
          </a:p>
          <a:p>
            <a:pPr marL="25978" marR="24246" defTabSz="623483">
              <a:lnSpc>
                <a:spcPct val="102099"/>
              </a:lnSpc>
              <a:spcBef>
                <a:spcPts val="27"/>
              </a:spcBef>
            </a:pPr>
            <a:endParaRPr lang="en-US" sz="819" b="1" kern="0" spc="13">
              <a:solidFill>
                <a:srgbClr val="002C71"/>
              </a:solidFill>
              <a:highlight>
                <a:srgbClr val="FFFF00"/>
              </a:highlight>
              <a:latin typeface="Calibri"/>
              <a:cs typeface="Calibri"/>
            </a:endParaRPr>
          </a:p>
        </p:txBody>
      </p:sp>
      <p:sp>
        <p:nvSpPr>
          <p:cNvPr id="43" name="object 12">
            <a:extLst>
              <a:ext uri="{FF2B5EF4-FFF2-40B4-BE49-F238E27FC236}">
                <a16:creationId xmlns:a16="http://schemas.microsoft.com/office/drawing/2014/main" id="{D4A4E252-2AAB-9F41-B1F5-58557A404A0A}"/>
              </a:ext>
            </a:extLst>
          </p:cNvPr>
          <p:cNvSpPr txBox="1"/>
          <p:nvPr/>
        </p:nvSpPr>
        <p:spPr>
          <a:xfrm>
            <a:off x="4907546" y="1022418"/>
            <a:ext cx="600941" cy="155707"/>
          </a:xfrm>
          <a:prstGeom prst="rect">
            <a:avLst/>
          </a:prstGeom>
        </p:spPr>
        <p:txBody>
          <a:bodyPr vert="horz" wrap="square" lIns="0" tIns="8659" rIns="0" bIns="0" rtlCol="0">
            <a:spAutoFit/>
          </a:bodyPr>
          <a:lstStyle/>
          <a:p>
            <a:pPr marL="8660" defTabSz="623483">
              <a:spcBef>
                <a:spcPts val="68"/>
              </a:spcBef>
            </a:pPr>
            <a:r>
              <a:rPr lang="en-US" sz="955" b="1" kern="0" spc="-7">
                <a:solidFill>
                  <a:sysClr val="windowText" lastClr="000000"/>
                </a:solidFill>
                <a:latin typeface="Calibri"/>
                <a:cs typeface="Calibri"/>
              </a:rPr>
              <a:t>TUESDAY</a:t>
            </a:r>
            <a:endParaRPr sz="955" kern="0">
              <a:solidFill>
                <a:sysClr val="windowText" lastClr="000000"/>
              </a:solidFill>
              <a:latin typeface="Calibri"/>
              <a:cs typeface="Calibri"/>
            </a:endParaRPr>
          </a:p>
        </p:txBody>
      </p:sp>
      <p:sp>
        <p:nvSpPr>
          <p:cNvPr id="13" name="object 13">
            <a:extLst>
              <a:ext uri="{C183D7F6-B498-43B3-948B-1728B52AA6E4}">
                <adec:decorative xmlns:adec="http://schemas.microsoft.com/office/drawing/2017/decorative" val="0"/>
              </a:ext>
            </a:extLst>
          </p:cNvPr>
          <p:cNvSpPr txBox="1"/>
          <p:nvPr/>
        </p:nvSpPr>
        <p:spPr>
          <a:xfrm>
            <a:off x="4846821" y="1189762"/>
            <a:ext cx="1084119" cy="1692258"/>
          </a:xfrm>
          <a:prstGeom prst="rect">
            <a:avLst/>
          </a:prstGeom>
        </p:spPr>
        <p:txBody>
          <a:bodyPr vert="horz" wrap="square" lIns="0" tIns="61912" rIns="0" bIns="0" rtlCol="0">
            <a:spAutoFit/>
          </a:bodyPr>
          <a:lstStyle/>
          <a:p>
            <a:pPr marL="25978" algn="ctr" defTabSz="623483">
              <a:spcBef>
                <a:spcPts val="388"/>
              </a:spcBef>
            </a:pPr>
            <a:r>
              <a:rPr lang="en-US" sz="819" b="1" kern="0" spc="20">
                <a:solidFill>
                  <a:srgbClr val="FFFFFF"/>
                </a:solidFill>
                <a:latin typeface="Calibri"/>
                <a:cs typeface="Calibri"/>
              </a:rPr>
              <a:t>10/3/223</a:t>
            </a:r>
            <a:endParaRPr lang="en-US" sz="819" kern="0">
              <a:solidFill>
                <a:sysClr val="windowText" lastClr="000000"/>
              </a:solidFill>
              <a:latin typeface="Calibri"/>
              <a:cs typeface="Calibri"/>
            </a:endParaRPr>
          </a:p>
          <a:p>
            <a:pPr marL="25978" defTabSz="623483">
              <a:spcBef>
                <a:spcPts val="396"/>
              </a:spcBef>
            </a:pPr>
            <a:r>
              <a:rPr lang="en-US" sz="819" kern="0" spc="-7">
                <a:solidFill>
                  <a:sysClr val="windowText" lastClr="000000"/>
                </a:solidFill>
                <a:latin typeface="Calibri"/>
                <a:cs typeface="Calibri"/>
              </a:rPr>
              <a:t>11:00</a:t>
            </a:r>
            <a:r>
              <a:rPr lang="en-US" sz="819" kern="0" spc="-31">
                <a:solidFill>
                  <a:sysClr val="windowText" lastClr="000000"/>
                </a:solidFill>
                <a:latin typeface="Calibri"/>
                <a:cs typeface="Calibri"/>
              </a:rPr>
              <a:t> </a:t>
            </a:r>
            <a:r>
              <a:rPr lang="en-US" sz="819" kern="0" spc="-75">
                <a:solidFill>
                  <a:sysClr val="windowText" lastClr="000000"/>
                </a:solidFill>
                <a:latin typeface="Calibri"/>
                <a:cs typeface="Calibri"/>
              </a:rPr>
              <a:t>AM</a:t>
            </a:r>
            <a:r>
              <a:rPr lang="en-US" sz="819" kern="0" spc="-20">
                <a:solidFill>
                  <a:sysClr val="windowText" lastClr="000000"/>
                </a:solidFill>
                <a:latin typeface="Calibri"/>
                <a:cs typeface="Calibri"/>
              </a:rPr>
              <a:t> –</a:t>
            </a:r>
            <a:r>
              <a:rPr lang="en-US" sz="819" kern="0" spc="-31">
                <a:solidFill>
                  <a:sysClr val="windowText" lastClr="000000"/>
                </a:solidFill>
                <a:latin typeface="Calibri"/>
                <a:cs typeface="Calibri"/>
              </a:rPr>
              <a:t> </a:t>
            </a:r>
            <a:r>
              <a:rPr lang="en-US" sz="819" kern="0" spc="-7">
                <a:solidFill>
                  <a:sysClr val="windowText" lastClr="000000"/>
                </a:solidFill>
                <a:latin typeface="Calibri"/>
                <a:cs typeface="Calibri"/>
              </a:rPr>
              <a:t>12:00</a:t>
            </a:r>
            <a:r>
              <a:rPr lang="en-US" sz="819" kern="0" spc="-24">
                <a:solidFill>
                  <a:sysClr val="windowText" lastClr="000000"/>
                </a:solidFill>
                <a:latin typeface="Calibri"/>
                <a:cs typeface="Calibri"/>
              </a:rPr>
              <a:t> </a:t>
            </a:r>
            <a:r>
              <a:rPr lang="en-US" sz="819" kern="0" spc="-17">
                <a:solidFill>
                  <a:sysClr val="windowText" lastClr="000000"/>
                </a:solidFill>
                <a:latin typeface="Calibri"/>
                <a:cs typeface="Calibri"/>
              </a:rPr>
              <a:t>PM</a:t>
            </a:r>
            <a:br>
              <a:rPr lang="en-US" sz="819" kern="0">
                <a:solidFill>
                  <a:sysClr val="windowText" lastClr="000000"/>
                </a:solidFill>
                <a:latin typeface="Calibri"/>
                <a:cs typeface="Calibri"/>
              </a:rPr>
            </a:br>
            <a:r>
              <a:rPr lang="en-US" sz="819" b="1" kern="0" spc="13">
                <a:solidFill>
                  <a:srgbClr val="002C71"/>
                </a:solidFill>
                <a:latin typeface="Calibri"/>
                <a:cs typeface="Calibri"/>
              </a:rPr>
              <a:t>Rethinking Disability and What It Means to Be Disabled</a:t>
            </a:r>
            <a:endParaRPr lang="en-US" sz="819" kern="0">
              <a:solidFill>
                <a:sysClr val="windowText" lastClr="000000"/>
              </a:solidFill>
              <a:latin typeface="Calibri"/>
              <a:cs typeface="Calibri"/>
            </a:endParaRPr>
          </a:p>
          <a:p>
            <a:pPr marL="25978" marR="24246" defTabSz="623483">
              <a:lnSpc>
                <a:spcPct val="102099"/>
              </a:lnSpc>
              <a:spcBef>
                <a:spcPts val="27"/>
              </a:spcBef>
            </a:pPr>
            <a:r>
              <a:rPr lang="en-US" sz="819" kern="0">
                <a:solidFill>
                  <a:sysClr val="windowText" lastClr="000000"/>
                </a:solidFill>
                <a:latin typeface="Calibri"/>
                <a:cs typeface="Calibri"/>
              </a:rPr>
              <a:t>Dr.</a:t>
            </a:r>
            <a:r>
              <a:rPr lang="en-US" sz="819" kern="0" spc="4">
                <a:solidFill>
                  <a:sysClr val="windowText" lastClr="000000"/>
                </a:solidFill>
                <a:latin typeface="Calibri"/>
                <a:cs typeface="Calibri"/>
              </a:rPr>
              <a:t> </a:t>
            </a:r>
            <a:r>
              <a:rPr lang="en-US" sz="819" kern="0">
                <a:solidFill>
                  <a:sysClr val="windowText" lastClr="000000"/>
                </a:solidFill>
                <a:latin typeface="Calibri"/>
                <a:cs typeface="Calibri"/>
              </a:rPr>
              <a:t>Theresa</a:t>
            </a:r>
            <a:r>
              <a:rPr lang="en-US" sz="819" kern="0" spc="-11">
                <a:solidFill>
                  <a:sysClr val="windowText" lastClr="000000"/>
                </a:solidFill>
                <a:latin typeface="Calibri"/>
                <a:cs typeface="Calibri"/>
              </a:rPr>
              <a:t> </a:t>
            </a:r>
            <a:r>
              <a:rPr lang="en-US" sz="819" kern="0" spc="-7">
                <a:solidFill>
                  <a:sysClr val="windowText" lastClr="000000"/>
                </a:solidFill>
                <a:latin typeface="Calibri"/>
                <a:cs typeface="Calibri"/>
              </a:rPr>
              <a:t>Haskins </a:t>
            </a:r>
            <a:r>
              <a:rPr lang="en-US" sz="819" kern="0">
                <a:solidFill>
                  <a:sysClr val="windowText" lastClr="000000"/>
                </a:solidFill>
                <a:latin typeface="Calibri"/>
                <a:cs typeface="Calibri"/>
              </a:rPr>
              <a:t>Haskins</a:t>
            </a:r>
            <a:r>
              <a:rPr lang="en-US" sz="819" kern="0" spc="119">
                <a:solidFill>
                  <a:sysClr val="windowText" lastClr="000000"/>
                </a:solidFill>
                <a:latin typeface="Calibri"/>
                <a:cs typeface="Calibri"/>
              </a:rPr>
              <a:t> </a:t>
            </a:r>
            <a:r>
              <a:rPr lang="en-US" sz="819" kern="0" spc="-7">
                <a:solidFill>
                  <a:sysClr val="windowText" lastClr="000000"/>
                </a:solidFill>
                <a:latin typeface="Calibri"/>
                <a:cs typeface="Calibri"/>
              </a:rPr>
              <a:t>Consulting</a:t>
            </a:r>
            <a:endParaRPr lang="en-US" sz="819" kern="0">
              <a:solidFill>
                <a:sysClr val="windowText" lastClr="000000"/>
              </a:solidFill>
              <a:latin typeface="Calibri"/>
              <a:cs typeface="Calibri"/>
            </a:endParaRPr>
          </a:p>
          <a:p>
            <a:pPr marL="25978" marR="241167" defTabSz="623483">
              <a:lnSpc>
                <a:spcPct val="106700"/>
              </a:lnSpc>
              <a:spcBef>
                <a:spcPts val="396"/>
              </a:spcBef>
            </a:pPr>
            <a:r>
              <a:rPr lang="en-US" sz="819" kern="0" spc="-7">
                <a:solidFill>
                  <a:sysClr val="windowText" lastClr="000000"/>
                </a:solidFill>
                <a:latin typeface="Calibri"/>
                <a:cs typeface="Calibri"/>
              </a:rPr>
              <a:t>1:00</a:t>
            </a:r>
            <a:r>
              <a:rPr lang="en-US" sz="819" kern="0" spc="-41">
                <a:solidFill>
                  <a:sysClr val="windowText" lastClr="000000"/>
                </a:solidFill>
                <a:latin typeface="Calibri"/>
                <a:cs typeface="Calibri"/>
              </a:rPr>
              <a:t> </a:t>
            </a:r>
            <a:r>
              <a:rPr lang="en-US" sz="819" kern="0" spc="-37">
                <a:solidFill>
                  <a:sysClr val="windowText" lastClr="000000"/>
                </a:solidFill>
                <a:latin typeface="Calibri"/>
                <a:cs typeface="Calibri"/>
              </a:rPr>
              <a:t>PM</a:t>
            </a:r>
            <a:r>
              <a:rPr lang="en-US" sz="819" kern="0" spc="-27">
                <a:solidFill>
                  <a:sysClr val="windowText" lastClr="000000"/>
                </a:solidFill>
                <a:latin typeface="Calibri"/>
                <a:cs typeface="Calibri"/>
              </a:rPr>
              <a:t> </a:t>
            </a:r>
            <a:r>
              <a:rPr lang="en-US" sz="819" kern="0" spc="-20">
                <a:solidFill>
                  <a:sysClr val="windowText" lastClr="000000"/>
                </a:solidFill>
                <a:latin typeface="Calibri"/>
                <a:cs typeface="Calibri"/>
              </a:rPr>
              <a:t>–</a:t>
            </a:r>
            <a:r>
              <a:rPr lang="en-US" sz="819" kern="0" spc="-31">
                <a:solidFill>
                  <a:sysClr val="windowText" lastClr="000000"/>
                </a:solidFill>
                <a:latin typeface="Calibri"/>
                <a:cs typeface="Calibri"/>
              </a:rPr>
              <a:t> </a:t>
            </a:r>
            <a:r>
              <a:rPr lang="en-US" sz="819" kern="0" spc="-7">
                <a:solidFill>
                  <a:sysClr val="windowText" lastClr="000000"/>
                </a:solidFill>
                <a:latin typeface="Calibri"/>
                <a:cs typeface="Calibri"/>
              </a:rPr>
              <a:t>2:00</a:t>
            </a:r>
            <a:r>
              <a:rPr lang="en-US" sz="819" kern="0" spc="-24">
                <a:solidFill>
                  <a:sysClr val="windowText" lastClr="000000"/>
                </a:solidFill>
                <a:latin typeface="Calibri"/>
                <a:cs typeface="Calibri"/>
              </a:rPr>
              <a:t> </a:t>
            </a:r>
            <a:r>
              <a:rPr lang="en-US" sz="819" kern="0" spc="-17">
                <a:solidFill>
                  <a:sysClr val="windowText" lastClr="000000"/>
                </a:solidFill>
                <a:latin typeface="Calibri"/>
                <a:cs typeface="Calibri"/>
              </a:rPr>
              <a:t>PM</a:t>
            </a:r>
            <a:endParaRPr lang="en-US" sz="819" kern="0">
              <a:solidFill>
                <a:sysClr val="windowText" lastClr="000000"/>
              </a:solidFill>
              <a:latin typeface="Calibri"/>
              <a:cs typeface="Calibri"/>
            </a:endParaRPr>
          </a:p>
          <a:p>
            <a:pPr marL="25978" marR="24246" defTabSz="623483">
              <a:spcBef>
                <a:spcPts val="27"/>
              </a:spcBef>
            </a:pPr>
            <a:r>
              <a:rPr lang="en-US" sz="819" b="1" kern="0" spc="13">
                <a:solidFill>
                  <a:srgbClr val="002C71"/>
                </a:solidFill>
                <a:latin typeface="Calibri"/>
                <a:cs typeface="Calibri"/>
              </a:rPr>
              <a:t>(Neuro) Diversity Includes You</a:t>
            </a:r>
            <a:endParaRPr lang="en-US" sz="819" kern="0">
              <a:solidFill>
                <a:sysClr val="windowText" lastClr="000000"/>
              </a:solidFill>
              <a:latin typeface="Calibri"/>
              <a:cs typeface="Calibri"/>
            </a:endParaRPr>
          </a:p>
          <a:p>
            <a:pPr marL="25978" marR="20782" defTabSz="623483">
              <a:lnSpc>
                <a:spcPct val="102299"/>
              </a:lnSpc>
              <a:spcBef>
                <a:spcPts val="24"/>
              </a:spcBef>
            </a:pPr>
            <a:r>
              <a:rPr lang="en-US" sz="819" kern="0">
                <a:solidFill>
                  <a:sysClr val="windowText" lastClr="000000"/>
                </a:solidFill>
                <a:latin typeface="Calibri"/>
                <a:cs typeface="Calibri"/>
              </a:rPr>
              <a:t>Dr.</a:t>
            </a:r>
            <a:r>
              <a:rPr lang="en-US" sz="819" kern="0" spc="4">
                <a:solidFill>
                  <a:sysClr val="windowText" lastClr="000000"/>
                </a:solidFill>
                <a:latin typeface="Calibri"/>
                <a:cs typeface="Calibri"/>
              </a:rPr>
              <a:t> </a:t>
            </a:r>
            <a:r>
              <a:rPr lang="en-US" sz="819" kern="0">
                <a:solidFill>
                  <a:sysClr val="windowText" lastClr="000000"/>
                </a:solidFill>
                <a:latin typeface="Calibri"/>
                <a:cs typeface="Calibri"/>
              </a:rPr>
              <a:t>Theresa</a:t>
            </a:r>
            <a:r>
              <a:rPr lang="en-US" sz="819" kern="0" spc="-11">
                <a:solidFill>
                  <a:sysClr val="windowText" lastClr="000000"/>
                </a:solidFill>
                <a:latin typeface="Calibri"/>
                <a:cs typeface="Calibri"/>
              </a:rPr>
              <a:t> </a:t>
            </a:r>
            <a:r>
              <a:rPr lang="en-US" sz="819" kern="0" spc="-7">
                <a:solidFill>
                  <a:sysClr val="windowText" lastClr="000000"/>
                </a:solidFill>
                <a:latin typeface="Calibri"/>
                <a:cs typeface="Calibri"/>
              </a:rPr>
              <a:t>Haskins Haskins Consulting</a:t>
            </a:r>
            <a:endParaRPr lang="en-US" sz="819" kern="0">
              <a:solidFill>
                <a:sysClr val="windowText" lastClr="000000"/>
              </a:solidFill>
              <a:latin typeface="Calibri"/>
              <a:cs typeface="Calibri"/>
            </a:endParaRPr>
          </a:p>
        </p:txBody>
      </p:sp>
      <p:sp>
        <p:nvSpPr>
          <p:cNvPr id="4" name="object 7">
            <a:extLst>
              <a:ext uri="{FF2B5EF4-FFF2-40B4-BE49-F238E27FC236}">
                <a16:creationId xmlns:a16="http://schemas.microsoft.com/office/drawing/2014/main" id="{C50C9640-89A1-2F39-1B26-A937305A246E}"/>
              </a:ext>
            </a:extLst>
          </p:cNvPr>
          <p:cNvSpPr/>
          <p:nvPr/>
        </p:nvSpPr>
        <p:spPr>
          <a:xfrm>
            <a:off x="4807422" y="1231963"/>
            <a:ext cx="1123517" cy="184005"/>
          </a:xfrm>
          <a:custGeom>
            <a:avLst/>
            <a:gdLst/>
            <a:ahLst/>
            <a:cxnLst/>
            <a:rect l="l" t="t" r="r" b="b"/>
            <a:pathLst>
              <a:path w="1647825" h="269875">
                <a:moveTo>
                  <a:pt x="1512570" y="0"/>
                </a:moveTo>
                <a:lnTo>
                  <a:pt x="0" y="0"/>
                </a:lnTo>
                <a:lnTo>
                  <a:pt x="0" y="269748"/>
                </a:lnTo>
                <a:lnTo>
                  <a:pt x="1512570" y="269748"/>
                </a:lnTo>
                <a:lnTo>
                  <a:pt x="1647444" y="134874"/>
                </a:lnTo>
                <a:lnTo>
                  <a:pt x="1512570" y="0"/>
                </a:lnTo>
                <a:close/>
              </a:path>
            </a:pathLst>
          </a:custGeom>
          <a:solidFill>
            <a:srgbClr val="005340"/>
          </a:solidFill>
        </p:spPr>
        <p:txBody>
          <a:bodyPr wrap="square" lIns="0" tIns="0" rIns="0" bIns="0" rtlCol="0"/>
          <a:lstStyle/>
          <a:p>
            <a:pPr algn="ctr" defTabSz="623483"/>
            <a:endParaRPr lang="en-US" sz="204" b="1" kern="0" spc="20">
              <a:solidFill>
                <a:srgbClr val="FFFFFF"/>
              </a:solidFill>
              <a:latin typeface="Calibri"/>
              <a:cs typeface="Calibri"/>
            </a:endParaRPr>
          </a:p>
          <a:p>
            <a:pPr algn="ctr" defTabSz="623483"/>
            <a:r>
              <a:rPr lang="en-US" sz="819" b="1" kern="0" spc="20">
                <a:solidFill>
                  <a:srgbClr val="FFFFFF"/>
                </a:solidFill>
                <a:latin typeface="Calibri"/>
                <a:cs typeface="Calibri"/>
              </a:rPr>
              <a:t>10/3/2023</a:t>
            </a:r>
            <a:endParaRPr sz="819" kern="0">
              <a:solidFill>
                <a:sysClr val="windowText" lastClr="000000"/>
              </a:solidFill>
            </a:endParaRPr>
          </a:p>
        </p:txBody>
      </p:sp>
      <p:sp>
        <p:nvSpPr>
          <p:cNvPr id="44" name="object 12">
            <a:extLst>
              <a:ext uri="{FF2B5EF4-FFF2-40B4-BE49-F238E27FC236}">
                <a16:creationId xmlns:a16="http://schemas.microsoft.com/office/drawing/2014/main" id="{66E89AB6-B32B-53EF-FF38-CC03B40D96E4}"/>
              </a:ext>
            </a:extLst>
          </p:cNvPr>
          <p:cNvSpPr txBox="1"/>
          <p:nvPr/>
        </p:nvSpPr>
        <p:spPr>
          <a:xfrm>
            <a:off x="6070910" y="1025455"/>
            <a:ext cx="694553" cy="155707"/>
          </a:xfrm>
          <a:prstGeom prst="rect">
            <a:avLst/>
          </a:prstGeom>
        </p:spPr>
        <p:txBody>
          <a:bodyPr vert="horz" wrap="square" lIns="0" tIns="8659" rIns="0" bIns="0" rtlCol="0">
            <a:spAutoFit/>
          </a:bodyPr>
          <a:lstStyle/>
          <a:p>
            <a:pPr marL="8660" defTabSz="623483">
              <a:spcBef>
                <a:spcPts val="68"/>
              </a:spcBef>
            </a:pPr>
            <a:r>
              <a:rPr lang="en-US" sz="955" b="1" kern="0" spc="-7">
                <a:solidFill>
                  <a:sysClr val="windowText" lastClr="000000"/>
                </a:solidFill>
                <a:latin typeface="Calibri"/>
                <a:cs typeface="Calibri"/>
              </a:rPr>
              <a:t>WEDNESDAY</a:t>
            </a:r>
            <a:endParaRPr sz="955" kern="0">
              <a:solidFill>
                <a:sysClr val="windowText" lastClr="000000"/>
              </a:solidFill>
              <a:latin typeface="Calibri"/>
              <a:cs typeface="Calibri"/>
            </a:endParaRPr>
          </a:p>
        </p:txBody>
      </p:sp>
      <p:sp>
        <p:nvSpPr>
          <p:cNvPr id="46" name="object 7">
            <a:extLst>
              <a:ext uri="{FF2B5EF4-FFF2-40B4-BE49-F238E27FC236}">
                <a16:creationId xmlns:a16="http://schemas.microsoft.com/office/drawing/2014/main" id="{14CCD731-D873-8AAD-768C-A337990D3F88}"/>
              </a:ext>
            </a:extLst>
          </p:cNvPr>
          <p:cNvSpPr/>
          <p:nvPr/>
        </p:nvSpPr>
        <p:spPr>
          <a:xfrm>
            <a:off x="5976054" y="1231963"/>
            <a:ext cx="1123517" cy="184005"/>
          </a:xfrm>
          <a:custGeom>
            <a:avLst/>
            <a:gdLst/>
            <a:ahLst/>
            <a:cxnLst/>
            <a:rect l="l" t="t" r="r" b="b"/>
            <a:pathLst>
              <a:path w="1647825" h="269875">
                <a:moveTo>
                  <a:pt x="1512570" y="0"/>
                </a:moveTo>
                <a:lnTo>
                  <a:pt x="0" y="0"/>
                </a:lnTo>
                <a:lnTo>
                  <a:pt x="0" y="269748"/>
                </a:lnTo>
                <a:lnTo>
                  <a:pt x="1512570" y="269748"/>
                </a:lnTo>
                <a:lnTo>
                  <a:pt x="1647444" y="134874"/>
                </a:lnTo>
                <a:lnTo>
                  <a:pt x="1512570" y="0"/>
                </a:lnTo>
                <a:close/>
              </a:path>
            </a:pathLst>
          </a:custGeom>
          <a:solidFill>
            <a:srgbClr val="005340"/>
          </a:solidFill>
        </p:spPr>
        <p:txBody>
          <a:bodyPr wrap="square" lIns="0" tIns="0" rIns="0" bIns="0" rtlCol="0"/>
          <a:lstStyle/>
          <a:p>
            <a:pPr algn="ctr" defTabSz="623483"/>
            <a:endParaRPr lang="en-US" sz="204" b="1" kern="0" spc="20">
              <a:solidFill>
                <a:srgbClr val="FFFFFF"/>
              </a:solidFill>
              <a:latin typeface="Calibri"/>
              <a:cs typeface="Calibri"/>
            </a:endParaRPr>
          </a:p>
          <a:p>
            <a:pPr algn="ctr" defTabSz="623483"/>
            <a:r>
              <a:rPr lang="en-US" sz="819" b="1" kern="0" spc="20">
                <a:solidFill>
                  <a:srgbClr val="FFFFFF"/>
                </a:solidFill>
                <a:latin typeface="Calibri"/>
                <a:cs typeface="Calibri"/>
              </a:rPr>
              <a:t>10/4/2023</a:t>
            </a:r>
            <a:endParaRPr sz="819" kern="0">
              <a:solidFill>
                <a:sysClr val="windowText" lastClr="000000"/>
              </a:solidFill>
            </a:endParaRPr>
          </a:p>
        </p:txBody>
      </p:sp>
      <p:sp>
        <p:nvSpPr>
          <p:cNvPr id="17" name="object 17"/>
          <p:cNvSpPr txBox="1"/>
          <p:nvPr/>
        </p:nvSpPr>
        <p:spPr>
          <a:xfrm>
            <a:off x="6014947" y="1360098"/>
            <a:ext cx="1138628" cy="1667636"/>
          </a:xfrm>
          <a:prstGeom prst="rect">
            <a:avLst/>
          </a:prstGeom>
        </p:spPr>
        <p:txBody>
          <a:bodyPr vert="horz" wrap="square" lIns="0" tIns="61912" rIns="0" bIns="0" rtlCol="0">
            <a:spAutoFit/>
          </a:bodyPr>
          <a:lstStyle/>
          <a:p>
            <a:pPr marL="25978" defTabSz="623483">
              <a:spcBef>
                <a:spcPts val="396"/>
              </a:spcBef>
            </a:pPr>
            <a:r>
              <a:rPr lang="en-US" sz="819" kern="0" spc="-7">
                <a:solidFill>
                  <a:sysClr val="windowText" lastClr="000000"/>
                </a:solidFill>
                <a:latin typeface="Calibri"/>
                <a:cs typeface="Calibri"/>
              </a:rPr>
              <a:t>11:00</a:t>
            </a:r>
            <a:r>
              <a:rPr lang="en-US" sz="819" kern="0" spc="-31">
                <a:solidFill>
                  <a:sysClr val="windowText" lastClr="000000"/>
                </a:solidFill>
                <a:latin typeface="Calibri"/>
                <a:cs typeface="Calibri"/>
              </a:rPr>
              <a:t> </a:t>
            </a:r>
            <a:r>
              <a:rPr lang="en-US" sz="819" kern="0" spc="-75">
                <a:solidFill>
                  <a:sysClr val="windowText" lastClr="000000"/>
                </a:solidFill>
                <a:latin typeface="Calibri"/>
                <a:cs typeface="Calibri"/>
              </a:rPr>
              <a:t>AM</a:t>
            </a:r>
            <a:r>
              <a:rPr lang="en-US" sz="819" kern="0" spc="-20">
                <a:solidFill>
                  <a:sysClr val="windowText" lastClr="000000"/>
                </a:solidFill>
                <a:latin typeface="Calibri"/>
                <a:cs typeface="Calibri"/>
              </a:rPr>
              <a:t> –</a:t>
            </a:r>
            <a:r>
              <a:rPr lang="en-US" sz="819" kern="0" spc="-31">
                <a:solidFill>
                  <a:sysClr val="windowText" lastClr="000000"/>
                </a:solidFill>
                <a:latin typeface="Calibri"/>
                <a:cs typeface="Calibri"/>
              </a:rPr>
              <a:t> </a:t>
            </a:r>
            <a:r>
              <a:rPr lang="en-US" sz="819" kern="0" spc="-7">
                <a:solidFill>
                  <a:sysClr val="windowText" lastClr="000000"/>
                </a:solidFill>
                <a:latin typeface="Calibri"/>
                <a:cs typeface="Calibri"/>
              </a:rPr>
              <a:t>12:00</a:t>
            </a:r>
            <a:r>
              <a:rPr lang="en-US" sz="819" kern="0" spc="-24">
                <a:solidFill>
                  <a:sysClr val="windowText" lastClr="000000"/>
                </a:solidFill>
                <a:latin typeface="Calibri"/>
                <a:cs typeface="Calibri"/>
              </a:rPr>
              <a:t> </a:t>
            </a:r>
            <a:r>
              <a:rPr lang="en-US" sz="819" kern="0" spc="-17">
                <a:solidFill>
                  <a:sysClr val="windowText" lastClr="000000"/>
                </a:solidFill>
                <a:latin typeface="Calibri"/>
                <a:cs typeface="Calibri"/>
              </a:rPr>
              <a:t>PM</a:t>
            </a:r>
            <a:endParaRPr lang="en-US" sz="819" kern="0">
              <a:solidFill>
                <a:sysClr val="windowText" lastClr="000000"/>
              </a:solidFill>
              <a:latin typeface="Calibri"/>
              <a:cs typeface="Calibri"/>
            </a:endParaRPr>
          </a:p>
          <a:p>
            <a:pPr marL="25978" marR="24246" defTabSz="623483">
              <a:lnSpc>
                <a:spcPct val="102099"/>
              </a:lnSpc>
              <a:spcBef>
                <a:spcPts val="27"/>
              </a:spcBef>
            </a:pPr>
            <a:r>
              <a:rPr lang="en-US" sz="819" b="1" kern="0" spc="13">
                <a:solidFill>
                  <a:srgbClr val="002C71"/>
                </a:solidFill>
                <a:latin typeface="Calibri"/>
                <a:cs typeface="Calibri"/>
              </a:rPr>
              <a:t>Nurturing Workplace Well-Being and Supporting Mental Health (Part 1 of 2)</a:t>
            </a:r>
            <a:endParaRPr lang="en-US" sz="819" kern="0">
              <a:solidFill>
                <a:sysClr val="windowText" lastClr="000000"/>
              </a:solidFill>
              <a:latin typeface="Calibri"/>
              <a:cs typeface="Calibri"/>
            </a:endParaRPr>
          </a:p>
          <a:p>
            <a:pPr marL="25978" marR="267579" defTabSz="623483">
              <a:lnSpc>
                <a:spcPct val="106700"/>
              </a:lnSpc>
              <a:spcBef>
                <a:spcPts val="7"/>
              </a:spcBef>
            </a:pPr>
            <a:r>
              <a:rPr lang="en-US" sz="819" kern="0">
                <a:solidFill>
                  <a:sysClr val="windowText" lastClr="000000"/>
                </a:solidFill>
                <a:latin typeface="Calibri"/>
                <a:cs typeface="Calibri"/>
              </a:rPr>
              <a:t>Dr.</a:t>
            </a:r>
            <a:r>
              <a:rPr lang="en-US" sz="819" kern="0" spc="4">
                <a:solidFill>
                  <a:sysClr val="windowText" lastClr="000000"/>
                </a:solidFill>
                <a:latin typeface="Calibri"/>
                <a:cs typeface="Calibri"/>
              </a:rPr>
              <a:t> </a:t>
            </a:r>
            <a:r>
              <a:rPr lang="en-US" sz="819" kern="0">
                <a:solidFill>
                  <a:sysClr val="windowText" lastClr="000000"/>
                </a:solidFill>
                <a:latin typeface="Calibri"/>
                <a:cs typeface="Calibri"/>
              </a:rPr>
              <a:t>Theresa </a:t>
            </a:r>
            <a:r>
              <a:rPr lang="en-US" sz="819" kern="0" spc="-7">
                <a:solidFill>
                  <a:sysClr val="windowText" lastClr="000000"/>
                </a:solidFill>
                <a:latin typeface="Calibri"/>
                <a:cs typeface="Calibri"/>
              </a:rPr>
              <a:t>Haskins </a:t>
            </a:r>
            <a:br>
              <a:rPr lang="en-US" sz="819" kern="0" spc="-7">
                <a:solidFill>
                  <a:sysClr val="windowText" lastClr="000000"/>
                </a:solidFill>
                <a:latin typeface="Calibri"/>
                <a:cs typeface="Calibri"/>
              </a:rPr>
            </a:br>
            <a:r>
              <a:rPr lang="en-US" sz="819" kern="0">
                <a:solidFill>
                  <a:sysClr val="windowText" lastClr="000000"/>
                </a:solidFill>
                <a:latin typeface="Calibri"/>
                <a:cs typeface="Calibri"/>
              </a:rPr>
              <a:t>Haskins</a:t>
            </a:r>
            <a:r>
              <a:rPr lang="en-US" sz="819" kern="0" spc="119">
                <a:solidFill>
                  <a:sysClr val="windowText" lastClr="000000"/>
                </a:solidFill>
                <a:latin typeface="Calibri"/>
                <a:cs typeface="Calibri"/>
              </a:rPr>
              <a:t> </a:t>
            </a:r>
            <a:r>
              <a:rPr lang="en-US" sz="819" kern="0" spc="-7">
                <a:solidFill>
                  <a:sysClr val="windowText" lastClr="000000"/>
                </a:solidFill>
                <a:latin typeface="Calibri"/>
                <a:cs typeface="Calibri"/>
              </a:rPr>
              <a:t>Consulting</a:t>
            </a:r>
            <a:endParaRPr lang="en-US" sz="819" kern="0">
              <a:solidFill>
                <a:sysClr val="windowText" lastClr="000000"/>
              </a:solidFill>
              <a:latin typeface="Calibri"/>
              <a:cs typeface="Calibri"/>
            </a:endParaRPr>
          </a:p>
          <a:p>
            <a:pPr marL="25978" defTabSz="623483">
              <a:spcBef>
                <a:spcPts val="396"/>
              </a:spcBef>
            </a:pPr>
            <a:r>
              <a:rPr lang="en-US" sz="819" kern="0" spc="-7">
                <a:solidFill>
                  <a:sysClr val="windowText" lastClr="000000"/>
                </a:solidFill>
                <a:latin typeface="Calibri"/>
                <a:cs typeface="Calibri"/>
              </a:rPr>
              <a:t>1:00 P</a:t>
            </a:r>
            <a:r>
              <a:rPr lang="en-US" sz="819" kern="0" spc="-75">
                <a:solidFill>
                  <a:sysClr val="windowText" lastClr="000000"/>
                </a:solidFill>
                <a:latin typeface="Calibri"/>
                <a:cs typeface="Calibri"/>
              </a:rPr>
              <a:t>M</a:t>
            </a:r>
            <a:r>
              <a:rPr lang="en-US" sz="819" kern="0" spc="-20">
                <a:solidFill>
                  <a:sysClr val="windowText" lastClr="000000"/>
                </a:solidFill>
                <a:latin typeface="Calibri"/>
                <a:cs typeface="Calibri"/>
              </a:rPr>
              <a:t> –</a:t>
            </a:r>
            <a:r>
              <a:rPr lang="en-US" sz="819" kern="0" spc="-31">
                <a:solidFill>
                  <a:sysClr val="windowText" lastClr="000000"/>
                </a:solidFill>
                <a:latin typeface="Calibri"/>
                <a:cs typeface="Calibri"/>
              </a:rPr>
              <a:t> </a:t>
            </a:r>
            <a:r>
              <a:rPr lang="en-US" sz="819" kern="0" spc="-7">
                <a:solidFill>
                  <a:sysClr val="windowText" lastClr="000000"/>
                </a:solidFill>
                <a:latin typeface="Calibri"/>
                <a:cs typeface="Calibri"/>
              </a:rPr>
              <a:t>2:00</a:t>
            </a:r>
            <a:r>
              <a:rPr lang="en-US" sz="819" kern="0" spc="-24">
                <a:solidFill>
                  <a:sysClr val="windowText" lastClr="000000"/>
                </a:solidFill>
                <a:latin typeface="Calibri"/>
                <a:cs typeface="Calibri"/>
              </a:rPr>
              <a:t> </a:t>
            </a:r>
            <a:r>
              <a:rPr lang="en-US" sz="819" kern="0" spc="-17">
                <a:solidFill>
                  <a:sysClr val="windowText" lastClr="000000"/>
                </a:solidFill>
                <a:latin typeface="Calibri"/>
                <a:cs typeface="Calibri"/>
              </a:rPr>
              <a:t>PM</a:t>
            </a:r>
            <a:endParaRPr lang="en-US" sz="819" kern="0">
              <a:solidFill>
                <a:sysClr val="windowText" lastClr="000000"/>
              </a:solidFill>
              <a:latin typeface="Calibri"/>
              <a:cs typeface="Calibri"/>
            </a:endParaRPr>
          </a:p>
          <a:p>
            <a:pPr marL="25978" defTabSz="623483">
              <a:spcBef>
                <a:spcPts val="65"/>
              </a:spcBef>
            </a:pPr>
            <a:r>
              <a:rPr lang="en-US" sz="819" b="1" kern="0">
                <a:solidFill>
                  <a:srgbClr val="002C71"/>
                </a:solidFill>
                <a:latin typeface="Calibri"/>
                <a:cs typeface="Calibri"/>
              </a:rPr>
              <a:t>PTSD Is More Common Than You Think</a:t>
            </a:r>
            <a:endParaRPr lang="en-US" sz="819" kern="0">
              <a:solidFill>
                <a:sysClr val="windowText" lastClr="000000"/>
              </a:solidFill>
              <a:latin typeface="Calibri"/>
              <a:cs typeface="Calibri"/>
            </a:endParaRPr>
          </a:p>
          <a:p>
            <a:pPr marL="25978" marR="20782" defTabSz="623483">
              <a:lnSpc>
                <a:spcPct val="102299"/>
              </a:lnSpc>
              <a:spcBef>
                <a:spcPts val="24"/>
              </a:spcBef>
            </a:pPr>
            <a:r>
              <a:rPr lang="en-US" sz="819" kern="0">
                <a:solidFill>
                  <a:sysClr val="windowText" lastClr="000000"/>
                </a:solidFill>
                <a:latin typeface="Calibri"/>
                <a:cs typeface="Calibri"/>
              </a:rPr>
              <a:t>Alla Weinberg</a:t>
            </a:r>
            <a:br>
              <a:rPr lang="en-US" sz="819" kern="0">
                <a:solidFill>
                  <a:sysClr val="windowText" lastClr="000000"/>
                </a:solidFill>
                <a:latin typeface="Calibri"/>
                <a:cs typeface="Calibri"/>
              </a:rPr>
            </a:br>
            <a:r>
              <a:rPr lang="en-US" sz="819" kern="0">
                <a:solidFill>
                  <a:sysClr val="windowText" lastClr="000000"/>
                </a:solidFill>
                <a:latin typeface="Calibri"/>
                <a:cs typeface="Calibri"/>
              </a:rPr>
              <a:t>Spoke &amp; Wheel </a:t>
            </a:r>
            <a:endParaRPr lang="en-US" sz="819" kern="0" spc="-7">
              <a:solidFill>
                <a:sysClr val="windowText" lastClr="000000"/>
              </a:solidFill>
              <a:highlight>
                <a:srgbClr val="FFFF00"/>
              </a:highlight>
              <a:latin typeface="Calibri"/>
              <a:cs typeface="Calibri"/>
            </a:endParaRPr>
          </a:p>
        </p:txBody>
      </p:sp>
      <p:sp>
        <p:nvSpPr>
          <p:cNvPr id="12" name="object 12"/>
          <p:cNvSpPr txBox="1"/>
          <p:nvPr/>
        </p:nvSpPr>
        <p:spPr>
          <a:xfrm>
            <a:off x="7331150" y="1012500"/>
            <a:ext cx="600941" cy="155707"/>
          </a:xfrm>
          <a:prstGeom prst="rect">
            <a:avLst/>
          </a:prstGeom>
        </p:spPr>
        <p:txBody>
          <a:bodyPr vert="horz" wrap="square" lIns="0" tIns="8659" rIns="0" bIns="0" rtlCol="0">
            <a:spAutoFit/>
          </a:bodyPr>
          <a:lstStyle/>
          <a:p>
            <a:pPr marL="8660" defTabSz="623483">
              <a:spcBef>
                <a:spcPts val="68"/>
              </a:spcBef>
            </a:pPr>
            <a:r>
              <a:rPr sz="955" b="1" kern="0" spc="-7">
                <a:solidFill>
                  <a:sysClr val="windowText" lastClr="000000"/>
                </a:solidFill>
                <a:latin typeface="Calibri"/>
                <a:cs typeface="Calibri"/>
              </a:rPr>
              <a:t>THURSDAY</a:t>
            </a:r>
            <a:endParaRPr sz="955" kern="0">
              <a:solidFill>
                <a:sysClr val="windowText" lastClr="000000"/>
              </a:solidFill>
              <a:latin typeface="Calibri"/>
              <a:cs typeface="Calibri"/>
            </a:endParaRPr>
          </a:p>
        </p:txBody>
      </p:sp>
      <p:sp>
        <p:nvSpPr>
          <p:cNvPr id="47" name="object 7">
            <a:extLst>
              <a:ext uri="{FF2B5EF4-FFF2-40B4-BE49-F238E27FC236}">
                <a16:creationId xmlns:a16="http://schemas.microsoft.com/office/drawing/2014/main" id="{387BBEDA-09D9-066C-FD45-B09242D8F260}"/>
              </a:ext>
            </a:extLst>
          </p:cNvPr>
          <p:cNvSpPr/>
          <p:nvPr/>
        </p:nvSpPr>
        <p:spPr>
          <a:xfrm>
            <a:off x="7136602" y="1231963"/>
            <a:ext cx="1123517" cy="184005"/>
          </a:xfrm>
          <a:custGeom>
            <a:avLst/>
            <a:gdLst/>
            <a:ahLst/>
            <a:cxnLst/>
            <a:rect l="l" t="t" r="r" b="b"/>
            <a:pathLst>
              <a:path w="1647825" h="269875">
                <a:moveTo>
                  <a:pt x="1512570" y="0"/>
                </a:moveTo>
                <a:lnTo>
                  <a:pt x="0" y="0"/>
                </a:lnTo>
                <a:lnTo>
                  <a:pt x="0" y="269748"/>
                </a:lnTo>
                <a:lnTo>
                  <a:pt x="1512570" y="269748"/>
                </a:lnTo>
                <a:lnTo>
                  <a:pt x="1647444" y="134874"/>
                </a:lnTo>
                <a:lnTo>
                  <a:pt x="1512570" y="0"/>
                </a:lnTo>
                <a:close/>
              </a:path>
            </a:pathLst>
          </a:custGeom>
          <a:solidFill>
            <a:srgbClr val="005340"/>
          </a:solidFill>
        </p:spPr>
        <p:txBody>
          <a:bodyPr wrap="square" lIns="0" tIns="0" rIns="0" bIns="0" rtlCol="0"/>
          <a:lstStyle/>
          <a:p>
            <a:pPr algn="ctr" defTabSz="623483"/>
            <a:endParaRPr lang="en-US" sz="204" b="1" kern="0" spc="20">
              <a:solidFill>
                <a:srgbClr val="FFFFFF"/>
              </a:solidFill>
              <a:latin typeface="Calibri"/>
              <a:cs typeface="Calibri"/>
            </a:endParaRPr>
          </a:p>
          <a:p>
            <a:pPr algn="ctr" defTabSz="623483"/>
            <a:r>
              <a:rPr lang="en-US" sz="819" b="1" kern="0" spc="20">
                <a:solidFill>
                  <a:srgbClr val="FFFFFF"/>
                </a:solidFill>
                <a:latin typeface="Calibri"/>
                <a:cs typeface="Calibri"/>
              </a:rPr>
              <a:t>10/5/2023</a:t>
            </a:r>
            <a:endParaRPr sz="819" kern="0">
              <a:solidFill>
                <a:sysClr val="windowText" lastClr="000000"/>
              </a:solidFill>
            </a:endParaRPr>
          </a:p>
        </p:txBody>
      </p:sp>
      <p:sp>
        <p:nvSpPr>
          <p:cNvPr id="21" name="object 21"/>
          <p:cNvSpPr txBox="1"/>
          <p:nvPr/>
        </p:nvSpPr>
        <p:spPr>
          <a:xfrm>
            <a:off x="7144686" y="1356746"/>
            <a:ext cx="1132405" cy="1888856"/>
          </a:xfrm>
          <a:prstGeom prst="rect">
            <a:avLst/>
          </a:prstGeom>
        </p:spPr>
        <p:txBody>
          <a:bodyPr vert="horz" wrap="square" lIns="0" tIns="59315" rIns="0" bIns="0" rtlCol="0">
            <a:spAutoFit/>
          </a:bodyPr>
          <a:lstStyle/>
          <a:p>
            <a:pPr marL="25978" defTabSz="623483">
              <a:spcBef>
                <a:spcPts val="399"/>
              </a:spcBef>
            </a:pPr>
            <a:r>
              <a:rPr lang="en-US" sz="819" kern="0" spc="-7">
                <a:solidFill>
                  <a:sysClr val="windowText" lastClr="000000"/>
                </a:solidFill>
                <a:latin typeface="Calibri"/>
                <a:cs typeface="Calibri"/>
              </a:rPr>
              <a:t>10:00</a:t>
            </a:r>
            <a:r>
              <a:rPr lang="en-US" sz="819" kern="0" spc="-31">
                <a:solidFill>
                  <a:sysClr val="windowText" lastClr="000000"/>
                </a:solidFill>
                <a:latin typeface="Calibri"/>
                <a:cs typeface="Calibri"/>
              </a:rPr>
              <a:t> </a:t>
            </a:r>
            <a:r>
              <a:rPr lang="en-US" sz="819" kern="0" spc="-75">
                <a:solidFill>
                  <a:sysClr val="windowText" lastClr="000000"/>
                </a:solidFill>
                <a:latin typeface="Calibri"/>
                <a:cs typeface="Calibri"/>
              </a:rPr>
              <a:t>AM</a:t>
            </a:r>
            <a:r>
              <a:rPr lang="en-US" sz="819" kern="0" spc="-20">
                <a:solidFill>
                  <a:sysClr val="windowText" lastClr="000000"/>
                </a:solidFill>
                <a:latin typeface="Calibri"/>
                <a:cs typeface="Calibri"/>
              </a:rPr>
              <a:t> –</a:t>
            </a:r>
            <a:r>
              <a:rPr lang="en-US" sz="819" kern="0" spc="-31">
                <a:solidFill>
                  <a:sysClr val="windowText" lastClr="000000"/>
                </a:solidFill>
                <a:latin typeface="Calibri"/>
                <a:cs typeface="Calibri"/>
              </a:rPr>
              <a:t> </a:t>
            </a:r>
            <a:r>
              <a:rPr lang="en-US" sz="819" kern="0" spc="-7">
                <a:solidFill>
                  <a:sysClr val="windowText" lastClr="000000"/>
                </a:solidFill>
                <a:latin typeface="Calibri"/>
                <a:cs typeface="Calibri"/>
              </a:rPr>
              <a:t>11:00</a:t>
            </a:r>
            <a:r>
              <a:rPr lang="en-US" sz="819" kern="0" spc="-24">
                <a:solidFill>
                  <a:sysClr val="windowText" lastClr="000000"/>
                </a:solidFill>
                <a:latin typeface="Calibri"/>
                <a:cs typeface="Calibri"/>
              </a:rPr>
              <a:t> </a:t>
            </a:r>
            <a:r>
              <a:rPr lang="en-US" sz="819" kern="0" spc="-17">
                <a:solidFill>
                  <a:sysClr val="windowText" lastClr="000000"/>
                </a:solidFill>
                <a:latin typeface="Calibri"/>
                <a:cs typeface="Calibri"/>
              </a:rPr>
              <a:t>AM</a:t>
            </a:r>
            <a:endParaRPr lang="en-US" sz="819" kern="0">
              <a:solidFill>
                <a:sysClr val="windowText" lastClr="000000"/>
              </a:solidFill>
              <a:latin typeface="Calibri"/>
              <a:cs typeface="Calibri"/>
            </a:endParaRPr>
          </a:p>
          <a:p>
            <a:pPr marL="25978" marR="67977" defTabSz="623483"/>
            <a:r>
              <a:rPr lang="en-US" sz="819" b="1" kern="0" spc="31">
                <a:solidFill>
                  <a:srgbClr val="002C71"/>
                </a:solidFill>
                <a:latin typeface="Calibri"/>
                <a:cs typeface="Calibri"/>
              </a:rPr>
              <a:t>Empowering Lives Through Assistive Technology Solutions</a:t>
            </a:r>
            <a:endParaRPr sz="819" kern="0">
              <a:solidFill>
                <a:sysClr val="windowText" lastClr="000000"/>
              </a:solidFill>
              <a:latin typeface="Calibri"/>
              <a:cs typeface="Calibri"/>
            </a:endParaRPr>
          </a:p>
          <a:p>
            <a:pPr marL="25978" defTabSz="623483">
              <a:spcBef>
                <a:spcPts val="13"/>
              </a:spcBef>
            </a:pPr>
            <a:r>
              <a:rPr lang="en-US" sz="819" kern="0">
                <a:solidFill>
                  <a:sysClr val="windowText" lastClr="000000"/>
                </a:solidFill>
                <a:latin typeface="Calibri"/>
                <a:cs typeface="Calibri"/>
              </a:rPr>
              <a:t>Donny Osborn</a:t>
            </a:r>
          </a:p>
          <a:p>
            <a:pPr marL="25978" defTabSz="623483">
              <a:spcBef>
                <a:spcPts val="13"/>
              </a:spcBef>
            </a:pPr>
            <a:r>
              <a:rPr lang="en-US" sz="819" kern="0">
                <a:solidFill>
                  <a:sysClr val="windowText" lastClr="000000"/>
                </a:solidFill>
                <a:latin typeface="Calibri"/>
                <a:cs typeface="Calibri"/>
              </a:rPr>
              <a:t>Boundless</a:t>
            </a:r>
            <a:r>
              <a:rPr lang="en-US" sz="819" kern="0" spc="-55">
                <a:solidFill>
                  <a:sysClr val="windowText" lastClr="000000"/>
                </a:solidFill>
                <a:latin typeface="Calibri"/>
                <a:cs typeface="Calibri"/>
              </a:rPr>
              <a:t>  AT</a:t>
            </a:r>
            <a:endParaRPr lang="en-US" sz="819" kern="0">
              <a:solidFill>
                <a:sysClr val="windowText" lastClr="000000"/>
              </a:solidFill>
              <a:latin typeface="Calibri"/>
              <a:cs typeface="Calibri"/>
            </a:endParaRPr>
          </a:p>
          <a:p>
            <a:pPr marL="25978" defTabSz="623483">
              <a:spcBef>
                <a:spcPts val="396"/>
              </a:spcBef>
            </a:pPr>
            <a:r>
              <a:rPr sz="819" kern="0" spc="-7">
                <a:solidFill>
                  <a:sysClr val="windowText" lastClr="000000"/>
                </a:solidFill>
                <a:latin typeface="Calibri"/>
                <a:cs typeface="Calibri"/>
              </a:rPr>
              <a:t>12:00</a:t>
            </a:r>
            <a:r>
              <a:rPr sz="819" kern="0" spc="-35">
                <a:solidFill>
                  <a:sysClr val="windowText" lastClr="000000"/>
                </a:solidFill>
                <a:latin typeface="Calibri"/>
                <a:cs typeface="Calibri"/>
              </a:rPr>
              <a:t> </a:t>
            </a:r>
            <a:r>
              <a:rPr sz="819" kern="0" spc="-37">
                <a:solidFill>
                  <a:sysClr val="windowText" lastClr="000000"/>
                </a:solidFill>
                <a:latin typeface="Calibri"/>
                <a:cs typeface="Calibri"/>
              </a:rPr>
              <a:t>PM</a:t>
            </a:r>
            <a:r>
              <a:rPr sz="819" kern="0" spc="-27">
                <a:solidFill>
                  <a:sysClr val="windowText" lastClr="000000"/>
                </a:solidFill>
                <a:latin typeface="Calibri"/>
                <a:cs typeface="Calibri"/>
              </a:rPr>
              <a:t> </a:t>
            </a:r>
            <a:r>
              <a:rPr sz="819" kern="0" spc="-20">
                <a:solidFill>
                  <a:sysClr val="windowText" lastClr="000000"/>
                </a:solidFill>
                <a:latin typeface="Calibri"/>
                <a:cs typeface="Calibri"/>
              </a:rPr>
              <a:t>–</a:t>
            </a:r>
            <a:r>
              <a:rPr sz="819" kern="0" spc="-31">
                <a:solidFill>
                  <a:sysClr val="windowText" lastClr="000000"/>
                </a:solidFill>
                <a:latin typeface="Calibri"/>
                <a:cs typeface="Calibri"/>
              </a:rPr>
              <a:t> </a:t>
            </a:r>
            <a:r>
              <a:rPr sz="819" kern="0" spc="-7">
                <a:solidFill>
                  <a:sysClr val="windowText" lastClr="000000"/>
                </a:solidFill>
                <a:latin typeface="Calibri"/>
                <a:cs typeface="Calibri"/>
              </a:rPr>
              <a:t>1:00</a:t>
            </a:r>
            <a:r>
              <a:rPr sz="819" kern="0" spc="-24">
                <a:solidFill>
                  <a:sysClr val="windowText" lastClr="000000"/>
                </a:solidFill>
                <a:latin typeface="Calibri"/>
                <a:cs typeface="Calibri"/>
              </a:rPr>
              <a:t> </a:t>
            </a:r>
            <a:r>
              <a:rPr sz="819" kern="0" spc="-17">
                <a:solidFill>
                  <a:sysClr val="windowText" lastClr="000000"/>
                </a:solidFill>
                <a:latin typeface="Calibri"/>
                <a:cs typeface="Calibri"/>
              </a:rPr>
              <a:t>PM</a:t>
            </a:r>
            <a:endParaRPr sz="819" kern="0">
              <a:solidFill>
                <a:sysClr val="windowText" lastClr="000000"/>
              </a:solidFill>
              <a:latin typeface="Calibri"/>
              <a:cs typeface="Calibri"/>
            </a:endParaRPr>
          </a:p>
          <a:p>
            <a:pPr marL="25978" defTabSz="623483">
              <a:spcBef>
                <a:spcPts val="13"/>
              </a:spcBef>
            </a:pPr>
            <a:r>
              <a:rPr lang="en-US" sz="819" b="1" kern="0" spc="31">
                <a:solidFill>
                  <a:srgbClr val="002C71"/>
                </a:solidFill>
                <a:latin typeface="Calibri"/>
                <a:cs typeface="Calibri"/>
              </a:rPr>
              <a:t>Department of Defense Computer/Electronic Accommodations Program (CAP)</a:t>
            </a:r>
            <a:br>
              <a:rPr lang="en-US" sz="819" kern="0">
                <a:solidFill>
                  <a:sysClr val="windowText" lastClr="000000"/>
                </a:solidFill>
                <a:latin typeface="Calibri"/>
                <a:cs typeface="Calibri"/>
              </a:rPr>
            </a:br>
            <a:r>
              <a:rPr lang="en-US" sz="819" kern="0">
                <a:solidFill>
                  <a:sysClr val="windowText" lastClr="000000"/>
                </a:solidFill>
                <a:latin typeface="Calibri"/>
                <a:cs typeface="Calibri"/>
              </a:rPr>
              <a:t>Erin Sanderson</a:t>
            </a:r>
            <a:br>
              <a:rPr lang="en-US" sz="819" kern="0">
                <a:solidFill>
                  <a:sysClr val="windowText" lastClr="000000"/>
                </a:solidFill>
                <a:latin typeface="Calibri"/>
                <a:cs typeface="Calibri"/>
              </a:rPr>
            </a:br>
            <a:r>
              <a:rPr lang="en-US" sz="819" kern="0">
                <a:solidFill>
                  <a:sysClr val="windowText" lastClr="000000"/>
                </a:solidFill>
                <a:latin typeface="Calibri"/>
                <a:cs typeface="Calibri"/>
              </a:rPr>
              <a:t>CAP</a:t>
            </a:r>
          </a:p>
          <a:p>
            <a:pPr marL="25978" defTabSz="623483">
              <a:spcBef>
                <a:spcPts val="65"/>
              </a:spcBef>
            </a:pPr>
            <a:endParaRPr sz="819" kern="0">
              <a:solidFill>
                <a:sysClr val="windowText" lastClr="000000"/>
              </a:solidFill>
              <a:latin typeface="Calibri"/>
              <a:cs typeface="Calibri"/>
            </a:endParaRPr>
          </a:p>
        </p:txBody>
      </p:sp>
      <p:sp>
        <p:nvSpPr>
          <p:cNvPr id="48" name="object 27">
            <a:extLst>
              <a:ext uri="{FF2B5EF4-FFF2-40B4-BE49-F238E27FC236}">
                <a16:creationId xmlns:a16="http://schemas.microsoft.com/office/drawing/2014/main" id="{63B6704E-A05D-A94F-910F-9A3C41CA36A0}"/>
              </a:ext>
            </a:extLst>
          </p:cNvPr>
          <p:cNvSpPr/>
          <p:nvPr/>
        </p:nvSpPr>
        <p:spPr>
          <a:xfrm>
            <a:off x="3675798" y="3772907"/>
            <a:ext cx="1072428" cy="190500"/>
          </a:xfrm>
          <a:custGeom>
            <a:avLst/>
            <a:gdLst/>
            <a:ahLst/>
            <a:cxnLst/>
            <a:rect l="l" t="t" r="r" b="b"/>
            <a:pathLst>
              <a:path w="1572895" h="279400">
                <a:moveTo>
                  <a:pt x="1433322" y="0"/>
                </a:moveTo>
                <a:lnTo>
                  <a:pt x="0" y="0"/>
                </a:lnTo>
                <a:lnTo>
                  <a:pt x="0" y="278892"/>
                </a:lnTo>
                <a:lnTo>
                  <a:pt x="1433322" y="278892"/>
                </a:lnTo>
                <a:lnTo>
                  <a:pt x="1572768" y="139446"/>
                </a:lnTo>
                <a:lnTo>
                  <a:pt x="1433322" y="0"/>
                </a:lnTo>
                <a:close/>
              </a:path>
            </a:pathLst>
          </a:custGeom>
          <a:solidFill>
            <a:srgbClr val="005340"/>
          </a:solidFill>
        </p:spPr>
        <p:txBody>
          <a:bodyPr wrap="square" lIns="0" tIns="0" rIns="0" bIns="0" rtlCol="0"/>
          <a:lstStyle/>
          <a:p>
            <a:pPr algn="ctr" defTabSz="623483"/>
            <a:endParaRPr lang="en-US" sz="204" b="1" kern="0">
              <a:solidFill>
                <a:prstClr val="white"/>
              </a:solidFill>
              <a:latin typeface="Calibri"/>
            </a:endParaRPr>
          </a:p>
          <a:p>
            <a:pPr defTabSz="623483"/>
            <a:r>
              <a:rPr lang="en-US" sz="819" b="1" kern="0">
                <a:solidFill>
                  <a:prstClr val="white"/>
                </a:solidFill>
                <a:latin typeface="Calibri"/>
              </a:rPr>
              <a:t>           HOLIDAY</a:t>
            </a:r>
            <a:endParaRPr sz="819" b="1" kern="0">
              <a:solidFill>
                <a:prstClr val="white"/>
              </a:solidFill>
              <a:latin typeface="Calibri"/>
            </a:endParaRPr>
          </a:p>
        </p:txBody>
      </p:sp>
      <p:sp>
        <p:nvSpPr>
          <p:cNvPr id="49" name="object 7">
            <a:extLst>
              <a:ext uri="{FF2B5EF4-FFF2-40B4-BE49-F238E27FC236}">
                <a16:creationId xmlns:a16="http://schemas.microsoft.com/office/drawing/2014/main" id="{8BCCD9E7-C462-856E-EBDF-90861C956E35}"/>
              </a:ext>
            </a:extLst>
          </p:cNvPr>
          <p:cNvSpPr/>
          <p:nvPr/>
        </p:nvSpPr>
        <p:spPr>
          <a:xfrm>
            <a:off x="4824394" y="3776155"/>
            <a:ext cx="1123517" cy="184005"/>
          </a:xfrm>
          <a:custGeom>
            <a:avLst/>
            <a:gdLst/>
            <a:ahLst/>
            <a:cxnLst/>
            <a:rect l="l" t="t" r="r" b="b"/>
            <a:pathLst>
              <a:path w="1647825" h="269875">
                <a:moveTo>
                  <a:pt x="1512570" y="0"/>
                </a:moveTo>
                <a:lnTo>
                  <a:pt x="0" y="0"/>
                </a:lnTo>
                <a:lnTo>
                  <a:pt x="0" y="269748"/>
                </a:lnTo>
                <a:lnTo>
                  <a:pt x="1512570" y="269748"/>
                </a:lnTo>
                <a:lnTo>
                  <a:pt x="1647444" y="134874"/>
                </a:lnTo>
                <a:lnTo>
                  <a:pt x="1512570" y="0"/>
                </a:lnTo>
                <a:close/>
              </a:path>
            </a:pathLst>
          </a:custGeom>
          <a:solidFill>
            <a:srgbClr val="005340"/>
          </a:solidFill>
        </p:spPr>
        <p:txBody>
          <a:bodyPr wrap="square" lIns="0" tIns="0" rIns="0" bIns="0" rtlCol="0"/>
          <a:lstStyle/>
          <a:p>
            <a:pPr algn="ctr" defTabSz="623483"/>
            <a:endParaRPr lang="en-US" sz="204" b="1" kern="0" spc="20">
              <a:solidFill>
                <a:srgbClr val="FFFFFF"/>
              </a:solidFill>
              <a:latin typeface="Calibri"/>
              <a:cs typeface="Calibri"/>
            </a:endParaRPr>
          </a:p>
          <a:p>
            <a:pPr algn="ctr" defTabSz="623483"/>
            <a:r>
              <a:rPr lang="en-US" sz="819" b="1" kern="0" spc="20">
                <a:solidFill>
                  <a:srgbClr val="FFFFFF"/>
                </a:solidFill>
                <a:latin typeface="Calibri"/>
                <a:cs typeface="Calibri"/>
              </a:rPr>
              <a:t>10/10/2023</a:t>
            </a:r>
            <a:endParaRPr sz="819" kern="0">
              <a:solidFill>
                <a:sysClr val="windowText" lastClr="000000"/>
              </a:solidFill>
            </a:endParaRPr>
          </a:p>
        </p:txBody>
      </p:sp>
      <p:sp>
        <p:nvSpPr>
          <p:cNvPr id="29" name="object 29"/>
          <p:cNvSpPr txBox="1"/>
          <p:nvPr/>
        </p:nvSpPr>
        <p:spPr>
          <a:xfrm>
            <a:off x="4846192" y="3915281"/>
            <a:ext cx="1154257" cy="2004797"/>
          </a:xfrm>
          <a:prstGeom prst="rect">
            <a:avLst/>
          </a:prstGeom>
        </p:spPr>
        <p:txBody>
          <a:bodyPr vert="horz" wrap="square" lIns="0" tIns="58881" rIns="0" bIns="0" rtlCol="0">
            <a:spAutoFit/>
          </a:bodyPr>
          <a:lstStyle/>
          <a:p>
            <a:pPr marL="25978" defTabSz="623483">
              <a:spcBef>
                <a:spcPts val="423"/>
              </a:spcBef>
            </a:pPr>
            <a:r>
              <a:rPr lang="en-US" sz="819" kern="0" spc="-7">
                <a:solidFill>
                  <a:sysClr val="windowText" lastClr="000000"/>
                </a:solidFill>
                <a:latin typeface="Calibri"/>
                <a:cs typeface="Calibri"/>
              </a:rPr>
              <a:t>11:00</a:t>
            </a:r>
            <a:r>
              <a:rPr lang="en-US" sz="819" kern="0" spc="-31">
                <a:solidFill>
                  <a:sysClr val="windowText" lastClr="000000"/>
                </a:solidFill>
                <a:latin typeface="Calibri"/>
                <a:cs typeface="Calibri"/>
              </a:rPr>
              <a:t> </a:t>
            </a:r>
            <a:r>
              <a:rPr lang="en-US" sz="819" kern="0" spc="-75">
                <a:solidFill>
                  <a:sysClr val="windowText" lastClr="000000"/>
                </a:solidFill>
                <a:latin typeface="Calibri"/>
                <a:cs typeface="Calibri"/>
              </a:rPr>
              <a:t>AM</a:t>
            </a:r>
            <a:r>
              <a:rPr lang="en-US" sz="819" kern="0" spc="-20">
                <a:solidFill>
                  <a:sysClr val="windowText" lastClr="000000"/>
                </a:solidFill>
                <a:latin typeface="Calibri"/>
                <a:cs typeface="Calibri"/>
              </a:rPr>
              <a:t> –</a:t>
            </a:r>
            <a:r>
              <a:rPr lang="en-US" sz="819" kern="0" spc="-31">
                <a:solidFill>
                  <a:sysClr val="windowText" lastClr="000000"/>
                </a:solidFill>
                <a:latin typeface="Calibri"/>
                <a:cs typeface="Calibri"/>
              </a:rPr>
              <a:t> </a:t>
            </a:r>
            <a:r>
              <a:rPr lang="en-US" sz="819" kern="0" spc="-7">
                <a:solidFill>
                  <a:sysClr val="windowText" lastClr="000000"/>
                </a:solidFill>
                <a:latin typeface="Calibri"/>
                <a:cs typeface="Calibri"/>
              </a:rPr>
              <a:t>12:00</a:t>
            </a:r>
            <a:r>
              <a:rPr lang="en-US" sz="819" kern="0" spc="-24">
                <a:solidFill>
                  <a:sysClr val="windowText" lastClr="000000"/>
                </a:solidFill>
                <a:latin typeface="Calibri"/>
                <a:cs typeface="Calibri"/>
              </a:rPr>
              <a:t> </a:t>
            </a:r>
            <a:r>
              <a:rPr lang="en-US" sz="819" kern="0" spc="-17">
                <a:solidFill>
                  <a:sysClr val="windowText" lastClr="000000"/>
                </a:solidFill>
                <a:latin typeface="Calibri"/>
                <a:cs typeface="Calibri"/>
              </a:rPr>
              <a:t>PM</a:t>
            </a:r>
            <a:endParaRPr lang="en-US" sz="819" kern="0">
              <a:solidFill>
                <a:sysClr val="windowText" lastClr="000000"/>
              </a:solidFill>
              <a:latin typeface="Calibri"/>
              <a:cs typeface="Calibri"/>
            </a:endParaRPr>
          </a:p>
          <a:p>
            <a:pPr marL="25978" marR="20782" defTabSz="623483">
              <a:spcBef>
                <a:spcPts val="24"/>
              </a:spcBef>
            </a:pPr>
            <a:r>
              <a:rPr lang="en-US" sz="819" b="1" kern="0" spc="13">
                <a:solidFill>
                  <a:srgbClr val="002C71"/>
                </a:solidFill>
                <a:latin typeface="Calibri"/>
                <a:cs typeface="Calibri"/>
              </a:rPr>
              <a:t>Autism Inclusion and the Pathway to Neurodiversity</a:t>
            </a:r>
            <a:br>
              <a:rPr lang="en-US" sz="819" b="1" kern="0" spc="-13">
                <a:solidFill>
                  <a:srgbClr val="002C71"/>
                </a:solidFill>
                <a:latin typeface="Calibri"/>
                <a:cs typeface="Calibri"/>
              </a:rPr>
            </a:br>
            <a:r>
              <a:rPr lang="en-US" sz="819" kern="0">
                <a:solidFill>
                  <a:sysClr val="windowText" lastClr="000000"/>
                </a:solidFill>
                <a:latin typeface="Calibri"/>
                <a:cs typeface="Calibri"/>
              </a:rPr>
              <a:t>Dr.</a:t>
            </a:r>
            <a:r>
              <a:rPr lang="en-US" sz="819" kern="0" spc="4">
                <a:solidFill>
                  <a:sysClr val="windowText" lastClr="000000"/>
                </a:solidFill>
                <a:latin typeface="Calibri"/>
                <a:cs typeface="Calibri"/>
              </a:rPr>
              <a:t> </a:t>
            </a:r>
            <a:r>
              <a:rPr lang="en-US" sz="819" kern="0">
                <a:solidFill>
                  <a:sysClr val="windowText" lastClr="000000"/>
                </a:solidFill>
                <a:latin typeface="Calibri"/>
                <a:cs typeface="Calibri"/>
              </a:rPr>
              <a:t>Theresa</a:t>
            </a:r>
            <a:r>
              <a:rPr lang="en-US" sz="819" kern="0" spc="-11">
                <a:solidFill>
                  <a:sysClr val="windowText" lastClr="000000"/>
                </a:solidFill>
                <a:latin typeface="Calibri"/>
                <a:cs typeface="Calibri"/>
              </a:rPr>
              <a:t> </a:t>
            </a:r>
            <a:r>
              <a:rPr lang="en-US" sz="819" kern="0" spc="-7">
                <a:solidFill>
                  <a:sysClr val="windowText" lastClr="000000"/>
                </a:solidFill>
                <a:latin typeface="Calibri"/>
                <a:cs typeface="Calibri"/>
              </a:rPr>
              <a:t>Haskins Haskins Consulting</a:t>
            </a:r>
            <a:endParaRPr lang="en-US" sz="819" kern="0">
              <a:solidFill>
                <a:sysClr val="windowText" lastClr="000000"/>
              </a:solidFill>
              <a:latin typeface="Calibri"/>
              <a:cs typeface="Calibri"/>
            </a:endParaRPr>
          </a:p>
          <a:p>
            <a:pPr marL="25978" defTabSz="623483">
              <a:spcBef>
                <a:spcPts val="396"/>
              </a:spcBef>
            </a:pPr>
            <a:r>
              <a:rPr sz="819" kern="0" spc="-7">
                <a:solidFill>
                  <a:sysClr val="windowText" lastClr="000000"/>
                </a:solidFill>
                <a:latin typeface="Calibri"/>
                <a:cs typeface="Calibri"/>
              </a:rPr>
              <a:t>1:00</a:t>
            </a:r>
            <a:r>
              <a:rPr sz="819" kern="0" spc="-31">
                <a:solidFill>
                  <a:sysClr val="windowText" lastClr="000000"/>
                </a:solidFill>
                <a:latin typeface="Calibri"/>
                <a:cs typeface="Calibri"/>
              </a:rPr>
              <a:t> </a:t>
            </a:r>
            <a:r>
              <a:rPr lang="en-US" sz="819" kern="0" spc="-75">
                <a:solidFill>
                  <a:sysClr val="windowText" lastClr="000000"/>
                </a:solidFill>
                <a:latin typeface="Calibri"/>
                <a:cs typeface="Calibri"/>
              </a:rPr>
              <a:t>P</a:t>
            </a:r>
            <a:r>
              <a:rPr sz="819" kern="0" spc="-75">
                <a:solidFill>
                  <a:sysClr val="windowText" lastClr="000000"/>
                </a:solidFill>
                <a:latin typeface="Calibri"/>
                <a:cs typeface="Calibri"/>
              </a:rPr>
              <a:t>M</a:t>
            </a:r>
            <a:r>
              <a:rPr sz="819" kern="0" spc="-20">
                <a:solidFill>
                  <a:sysClr val="windowText" lastClr="000000"/>
                </a:solidFill>
                <a:latin typeface="Calibri"/>
                <a:cs typeface="Calibri"/>
              </a:rPr>
              <a:t> –</a:t>
            </a:r>
            <a:r>
              <a:rPr sz="819" kern="0" spc="-31">
                <a:solidFill>
                  <a:sysClr val="windowText" lastClr="000000"/>
                </a:solidFill>
                <a:latin typeface="Calibri"/>
                <a:cs typeface="Calibri"/>
              </a:rPr>
              <a:t> </a:t>
            </a:r>
            <a:r>
              <a:rPr sz="819" kern="0" spc="-7">
                <a:solidFill>
                  <a:sysClr val="windowText" lastClr="000000"/>
                </a:solidFill>
                <a:latin typeface="Calibri"/>
                <a:cs typeface="Calibri"/>
              </a:rPr>
              <a:t>2:00</a:t>
            </a:r>
            <a:r>
              <a:rPr sz="819" kern="0" spc="-24">
                <a:solidFill>
                  <a:sysClr val="windowText" lastClr="000000"/>
                </a:solidFill>
                <a:latin typeface="Calibri"/>
                <a:cs typeface="Calibri"/>
              </a:rPr>
              <a:t> </a:t>
            </a:r>
            <a:r>
              <a:rPr sz="819" kern="0" spc="-17">
                <a:solidFill>
                  <a:sysClr val="windowText" lastClr="000000"/>
                </a:solidFill>
                <a:latin typeface="Calibri"/>
                <a:cs typeface="Calibri"/>
              </a:rPr>
              <a:t>PM</a:t>
            </a:r>
            <a:endParaRPr sz="819" kern="0">
              <a:solidFill>
                <a:sysClr val="windowText" lastClr="000000"/>
              </a:solidFill>
              <a:latin typeface="Calibri"/>
              <a:cs typeface="Calibri"/>
            </a:endParaRPr>
          </a:p>
          <a:p>
            <a:pPr marL="25978" marR="24246" defTabSz="623483">
              <a:spcBef>
                <a:spcPts val="27"/>
              </a:spcBef>
            </a:pPr>
            <a:r>
              <a:rPr lang="en-US" sz="819" b="1" kern="0" spc="13">
                <a:solidFill>
                  <a:srgbClr val="002C71"/>
                </a:solidFill>
                <a:latin typeface="Calibri"/>
                <a:cs typeface="Calibri"/>
              </a:rPr>
              <a:t>Lessons from Unpredictable Journeys: Insights from Temporary and Situational Disabilities (Part 1 of 2)</a:t>
            </a:r>
          </a:p>
          <a:p>
            <a:pPr marL="25978" marR="24246" defTabSz="623483">
              <a:lnSpc>
                <a:spcPct val="102099"/>
              </a:lnSpc>
              <a:spcBef>
                <a:spcPts val="27"/>
              </a:spcBef>
            </a:pPr>
            <a:r>
              <a:rPr lang="en-US" sz="819" kern="0">
                <a:solidFill>
                  <a:sysClr val="windowText" lastClr="000000"/>
                </a:solidFill>
                <a:latin typeface="Calibri"/>
                <a:cs typeface="Calibri"/>
              </a:rPr>
              <a:t>Dr.</a:t>
            </a:r>
            <a:r>
              <a:rPr lang="en-US" sz="819" kern="0" spc="4">
                <a:solidFill>
                  <a:sysClr val="windowText" lastClr="000000"/>
                </a:solidFill>
                <a:latin typeface="Calibri"/>
                <a:cs typeface="Calibri"/>
              </a:rPr>
              <a:t> </a:t>
            </a:r>
            <a:r>
              <a:rPr lang="en-US" sz="819" kern="0">
                <a:solidFill>
                  <a:sysClr val="windowText" lastClr="000000"/>
                </a:solidFill>
                <a:latin typeface="Calibri"/>
                <a:cs typeface="Calibri"/>
              </a:rPr>
              <a:t>Theresa</a:t>
            </a:r>
            <a:r>
              <a:rPr lang="en-US" sz="819" kern="0" spc="-11">
                <a:solidFill>
                  <a:sysClr val="windowText" lastClr="000000"/>
                </a:solidFill>
                <a:latin typeface="Calibri"/>
                <a:cs typeface="Calibri"/>
              </a:rPr>
              <a:t> </a:t>
            </a:r>
            <a:r>
              <a:rPr lang="en-US" sz="819" kern="0" spc="-7">
                <a:solidFill>
                  <a:sysClr val="windowText" lastClr="000000"/>
                </a:solidFill>
                <a:latin typeface="Calibri"/>
                <a:cs typeface="Calibri"/>
              </a:rPr>
              <a:t>Haskins </a:t>
            </a:r>
            <a:r>
              <a:rPr lang="en-US" sz="819" kern="0">
                <a:solidFill>
                  <a:sysClr val="windowText" lastClr="000000"/>
                </a:solidFill>
                <a:latin typeface="Calibri"/>
                <a:cs typeface="Calibri"/>
              </a:rPr>
              <a:t>Haskins</a:t>
            </a:r>
            <a:r>
              <a:rPr lang="en-US" sz="819" kern="0" spc="119">
                <a:solidFill>
                  <a:sysClr val="windowText" lastClr="000000"/>
                </a:solidFill>
                <a:latin typeface="Calibri"/>
                <a:cs typeface="Calibri"/>
              </a:rPr>
              <a:t> </a:t>
            </a:r>
            <a:r>
              <a:rPr lang="en-US" sz="819" kern="0" spc="-7">
                <a:solidFill>
                  <a:sysClr val="windowText" lastClr="000000"/>
                </a:solidFill>
                <a:latin typeface="Calibri"/>
                <a:cs typeface="Calibri"/>
              </a:rPr>
              <a:t>Consulting</a:t>
            </a:r>
            <a:endParaRPr lang="en-US" sz="819" kern="0">
              <a:solidFill>
                <a:sysClr val="windowText" lastClr="000000"/>
              </a:solidFill>
              <a:latin typeface="Calibri"/>
              <a:cs typeface="Calibri"/>
            </a:endParaRPr>
          </a:p>
          <a:p>
            <a:pPr marL="25978" marR="24246" defTabSz="623483">
              <a:lnSpc>
                <a:spcPct val="102099"/>
              </a:lnSpc>
              <a:spcBef>
                <a:spcPts val="27"/>
              </a:spcBef>
            </a:pPr>
            <a:endParaRPr lang="en-US" sz="819" b="1" kern="0" spc="13">
              <a:solidFill>
                <a:srgbClr val="002C71"/>
              </a:solidFill>
              <a:latin typeface="Calibri"/>
              <a:cs typeface="Calibri"/>
            </a:endParaRPr>
          </a:p>
        </p:txBody>
      </p:sp>
      <p:sp>
        <p:nvSpPr>
          <p:cNvPr id="50" name="object 7">
            <a:extLst>
              <a:ext uri="{FF2B5EF4-FFF2-40B4-BE49-F238E27FC236}">
                <a16:creationId xmlns:a16="http://schemas.microsoft.com/office/drawing/2014/main" id="{9230CFFA-1FF8-DF24-9222-251E8AC36817}"/>
              </a:ext>
            </a:extLst>
          </p:cNvPr>
          <p:cNvSpPr/>
          <p:nvPr/>
        </p:nvSpPr>
        <p:spPr>
          <a:xfrm>
            <a:off x="5993026" y="3776155"/>
            <a:ext cx="1123517" cy="184005"/>
          </a:xfrm>
          <a:custGeom>
            <a:avLst/>
            <a:gdLst/>
            <a:ahLst/>
            <a:cxnLst/>
            <a:rect l="l" t="t" r="r" b="b"/>
            <a:pathLst>
              <a:path w="1647825" h="269875">
                <a:moveTo>
                  <a:pt x="1512570" y="0"/>
                </a:moveTo>
                <a:lnTo>
                  <a:pt x="0" y="0"/>
                </a:lnTo>
                <a:lnTo>
                  <a:pt x="0" y="269748"/>
                </a:lnTo>
                <a:lnTo>
                  <a:pt x="1512570" y="269748"/>
                </a:lnTo>
                <a:lnTo>
                  <a:pt x="1647444" y="134874"/>
                </a:lnTo>
                <a:lnTo>
                  <a:pt x="1512570" y="0"/>
                </a:lnTo>
                <a:close/>
              </a:path>
            </a:pathLst>
          </a:custGeom>
          <a:solidFill>
            <a:srgbClr val="005340"/>
          </a:solidFill>
        </p:spPr>
        <p:txBody>
          <a:bodyPr wrap="square" lIns="0" tIns="0" rIns="0" bIns="0" rtlCol="0"/>
          <a:lstStyle/>
          <a:p>
            <a:pPr algn="ctr" defTabSz="623483"/>
            <a:endParaRPr lang="en-US" sz="204" b="1" kern="0" spc="20">
              <a:solidFill>
                <a:srgbClr val="FFFFFF"/>
              </a:solidFill>
              <a:latin typeface="Calibri"/>
              <a:cs typeface="Calibri"/>
            </a:endParaRPr>
          </a:p>
          <a:p>
            <a:pPr algn="ctr" defTabSz="623483"/>
            <a:r>
              <a:rPr lang="en-US" sz="819" b="1" kern="0" spc="20">
                <a:solidFill>
                  <a:srgbClr val="FFFFFF"/>
                </a:solidFill>
                <a:latin typeface="Calibri"/>
                <a:cs typeface="Calibri"/>
              </a:rPr>
              <a:t>10/11/2023</a:t>
            </a:r>
            <a:endParaRPr sz="819" kern="0">
              <a:solidFill>
                <a:sysClr val="windowText" lastClr="000000"/>
              </a:solidFill>
            </a:endParaRPr>
          </a:p>
        </p:txBody>
      </p:sp>
      <p:sp>
        <p:nvSpPr>
          <p:cNvPr id="33" name="object 33"/>
          <p:cNvSpPr txBox="1"/>
          <p:nvPr/>
        </p:nvSpPr>
        <p:spPr>
          <a:xfrm>
            <a:off x="6014948" y="3920782"/>
            <a:ext cx="1179801" cy="2066929"/>
          </a:xfrm>
          <a:prstGeom prst="rect">
            <a:avLst/>
          </a:prstGeom>
        </p:spPr>
        <p:txBody>
          <a:bodyPr vert="horz" wrap="square" lIns="0" tIns="58881" rIns="0" bIns="0" rtlCol="0">
            <a:spAutoFit/>
          </a:bodyPr>
          <a:lstStyle/>
          <a:p>
            <a:pPr marL="25978" defTabSz="623483">
              <a:spcBef>
                <a:spcPts val="396"/>
              </a:spcBef>
            </a:pPr>
            <a:r>
              <a:rPr lang="en-US" sz="819" kern="0" spc="-7">
                <a:solidFill>
                  <a:sysClr val="windowText" lastClr="000000"/>
                </a:solidFill>
                <a:latin typeface="Calibri"/>
                <a:cs typeface="Calibri"/>
              </a:rPr>
              <a:t>11:00 A</a:t>
            </a:r>
            <a:r>
              <a:rPr lang="en-US" sz="819" kern="0" spc="-75">
                <a:solidFill>
                  <a:sysClr val="windowText" lastClr="000000"/>
                </a:solidFill>
                <a:latin typeface="Calibri"/>
                <a:cs typeface="Calibri"/>
              </a:rPr>
              <a:t>M</a:t>
            </a:r>
            <a:r>
              <a:rPr lang="en-US" sz="819" kern="0" spc="-20">
                <a:solidFill>
                  <a:sysClr val="windowText" lastClr="000000"/>
                </a:solidFill>
                <a:latin typeface="Calibri"/>
                <a:cs typeface="Calibri"/>
              </a:rPr>
              <a:t> –</a:t>
            </a:r>
            <a:r>
              <a:rPr lang="en-US" sz="819" kern="0" spc="-31">
                <a:solidFill>
                  <a:sysClr val="windowText" lastClr="000000"/>
                </a:solidFill>
                <a:latin typeface="Calibri"/>
                <a:cs typeface="Calibri"/>
              </a:rPr>
              <a:t> 1</a:t>
            </a:r>
            <a:r>
              <a:rPr lang="en-US" sz="819" kern="0" spc="-7">
                <a:solidFill>
                  <a:sysClr val="windowText" lastClr="000000"/>
                </a:solidFill>
                <a:latin typeface="Calibri"/>
                <a:cs typeface="Calibri"/>
              </a:rPr>
              <a:t>2:00</a:t>
            </a:r>
            <a:r>
              <a:rPr lang="en-US" sz="819" kern="0" spc="-24">
                <a:solidFill>
                  <a:sysClr val="windowText" lastClr="000000"/>
                </a:solidFill>
                <a:latin typeface="Calibri"/>
                <a:cs typeface="Calibri"/>
              </a:rPr>
              <a:t> </a:t>
            </a:r>
            <a:r>
              <a:rPr lang="en-US" sz="819" kern="0" spc="-17">
                <a:solidFill>
                  <a:sysClr val="windowText" lastClr="000000"/>
                </a:solidFill>
                <a:latin typeface="Calibri"/>
                <a:cs typeface="Calibri"/>
              </a:rPr>
              <a:t>PM</a:t>
            </a:r>
            <a:endParaRPr lang="en-US" sz="819" kern="0">
              <a:solidFill>
                <a:sysClr val="windowText" lastClr="000000"/>
              </a:solidFill>
              <a:latin typeface="Calibri"/>
              <a:cs typeface="Calibri"/>
            </a:endParaRPr>
          </a:p>
          <a:p>
            <a:pPr marL="25978" defTabSz="623483">
              <a:spcBef>
                <a:spcPts val="65"/>
              </a:spcBef>
            </a:pPr>
            <a:r>
              <a:rPr lang="en-US" sz="819" b="1" kern="0">
                <a:solidFill>
                  <a:srgbClr val="002C71"/>
                </a:solidFill>
                <a:latin typeface="Calibri"/>
                <a:cs typeface="Calibri"/>
              </a:rPr>
              <a:t>Creating a </a:t>
            </a:r>
            <a:br>
              <a:rPr lang="en-US" sz="819" b="1" kern="0">
                <a:solidFill>
                  <a:srgbClr val="002C71"/>
                </a:solidFill>
                <a:latin typeface="Calibri"/>
                <a:cs typeface="Calibri"/>
              </a:rPr>
            </a:br>
            <a:r>
              <a:rPr lang="en-US" sz="819" b="1" kern="0">
                <a:solidFill>
                  <a:srgbClr val="002C71"/>
                </a:solidFill>
                <a:latin typeface="Calibri"/>
                <a:cs typeface="Calibri"/>
              </a:rPr>
              <a:t>Trauma-Informed Workplace</a:t>
            </a:r>
            <a:br>
              <a:rPr lang="en-US" sz="819" b="1" kern="0">
                <a:solidFill>
                  <a:srgbClr val="002C71"/>
                </a:solidFill>
                <a:latin typeface="Calibri"/>
                <a:cs typeface="Calibri"/>
              </a:rPr>
            </a:br>
            <a:r>
              <a:rPr lang="en-US" sz="819" kern="0">
                <a:solidFill>
                  <a:sysClr val="windowText" lastClr="000000"/>
                </a:solidFill>
                <a:latin typeface="Calibri"/>
                <a:cs typeface="Calibri"/>
              </a:rPr>
              <a:t>Alla Weinberg</a:t>
            </a:r>
            <a:br>
              <a:rPr lang="en-US" sz="819" kern="0">
                <a:solidFill>
                  <a:sysClr val="windowText" lastClr="000000"/>
                </a:solidFill>
                <a:latin typeface="Calibri"/>
                <a:cs typeface="Calibri"/>
              </a:rPr>
            </a:br>
            <a:r>
              <a:rPr lang="en-US" sz="819" kern="0">
                <a:solidFill>
                  <a:sysClr val="windowText" lastClr="000000"/>
                </a:solidFill>
                <a:latin typeface="Calibri"/>
                <a:cs typeface="Calibri"/>
              </a:rPr>
              <a:t>Spoke &amp; Wheel</a:t>
            </a:r>
            <a:br>
              <a:rPr lang="en-US" sz="819" kern="0">
                <a:solidFill>
                  <a:sysClr val="windowText" lastClr="000000"/>
                </a:solidFill>
                <a:latin typeface="Calibri"/>
                <a:cs typeface="Calibri"/>
              </a:rPr>
            </a:br>
            <a:endParaRPr lang="en-US" sz="341" kern="0">
              <a:solidFill>
                <a:sysClr val="windowText" lastClr="000000"/>
              </a:solidFill>
              <a:latin typeface="Calibri"/>
              <a:cs typeface="Calibri"/>
            </a:endParaRPr>
          </a:p>
          <a:p>
            <a:pPr marL="25978" defTabSz="623483">
              <a:spcBef>
                <a:spcPts val="65"/>
              </a:spcBef>
            </a:pPr>
            <a:r>
              <a:rPr lang="en-US" sz="819" kern="0" spc="-7">
                <a:solidFill>
                  <a:sysClr val="windowText" lastClr="000000"/>
                </a:solidFill>
                <a:latin typeface="Calibri"/>
                <a:cs typeface="Calibri"/>
              </a:rPr>
              <a:t>1:00</a:t>
            </a:r>
            <a:r>
              <a:rPr lang="en-US" sz="819" kern="0" spc="-31">
                <a:solidFill>
                  <a:sysClr val="windowText" lastClr="000000"/>
                </a:solidFill>
                <a:latin typeface="Calibri"/>
                <a:cs typeface="Calibri"/>
              </a:rPr>
              <a:t> </a:t>
            </a:r>
            <a:r>
              <a:rPr lang="en-US" sz="819" kern="0" spc="-75">
                <a:solidFill>
                  <a:sysClr val="windowText" lastClr="000000"/>
                </a:solidFill>
                <a:latin typeface="Calibri"/>
                <a:cs typeface="Calibri"/>
              </a:rPr>
              <a:t>PM</a:t>
            </a:r>
            <a:r>
              <a:rPr lang="en-US" sz="819" kern="0" spc="-20">
                <a:solidFill>
                  <a:sysClr val="windowText" lastClr="000000"/>
                </a:solidFill>
                <a:latin typeface="Calibri"/>
                <a:cs typeface="Calibri"/>
              </a:rPr>
              <a:t> –</a:t>
            </a:r>
            <a:r>
              <a:rPr lang="en-US" sz="819" kern="0" spc="-31">
                <a:solidFill>
                  <a:sysClr val="windowText" lastClr="000000"/>
                </a:solidFill>
                <a:latin typeface="Calibri"/>
                <a:cs typeface="Calibri"/>
              </a:rPr>
              <a:t> </a:t>
            </a:r>
            <a:r>
              <a:rPr lang="en-US" sz="819" kern="0" spc="-7">
                <a:solidFill>
                  <a:sysClr val="windowText" lastClr="000000"/>
                </a:solidFill>
                <a:latin typeface="Calibri"/>
                <a:cs typeface="Calibri"/>
              </a:rPr>
              <a:t>2:00</a:t>
            </a:r>
            <a:r>
              <a:rPr lang="en-US" sz="819" kern="0" spc="-24">
                <a:solidFill>
                  <a:sysClr val="windowText" lastClr="000000"/>
                </a:solidFill>
                <a:latin typeface="Calibri"/>
                <a:cs typeface="Calibri"/>
              </a:rPr>
              <a:t> </a:t>
            </a:r>
            <a:r>
              <a:rPr lang="en-US" sz="819" kern="0" spc="-17">
                <a:solidFill>
                  <a:sysClr val="windowText" lastClr="000000"/>
                </a:solidFill>
                <a:latin typeface="Calibri"/>
                <a:cs typeface="Calibri"/>
              </a:rPr>
              <a:t>PM</a:t>
            </a:r>
            <a:br>
              <a:rPr lang="en-US" sz="819" kern="0">
                <a:solidFill>
                  <a:sysClr val="windowText" lastClr="000000"/>
                </a:solidFill>
                <a:latin typeface="Calibri"/>
                <a:cs typeface="Calibri"/>
              </a:rPr>
            </a:br>
            <a:r>
              <a:rPr lang="en-US" sz="819" b="1" kern="0" spc="13">
                <a:solidFill>
                  <a:srgbClr val="002C71"/>
                </a:solidFill>
                <a:latin typeface="Calibri"/>
                <a:cs typeface="Calibri"/>
              </a:rPr>
              <a:t>Nurturing Workplace Well-Being and Supporting Mental Health (Part 2 of 2)</a:t>
            </a:r>
            <a:endParaRPr lang="en-US" sz="819" kern="0">
              <a:solidFill>
                <a:sysClr val="windowText" lastClr="000000"/>
              </a:solidFill>
              <a:latin typeface="Calibri"/>
              <a:cs typeface="Calibri"/>
            </a:endParaRPr>
          </a:p>
          <a:p>
            <a:pPr marL="25978" defTabSz="623483">
              <a:spcBef>
                <a:spcPts val="65"/>
              </a:spcBef>
            </a:pPr>
            <a:r>
              <a:rPr lang="en-US" sz="819" kern="0">
                <a:solidFill>
                  <a:sysClr val="windowText" lastClr="000000"/>
                </a:solidFill>
                <a:latin typeface="Calibri"/>
                <a:cs typeface="Calibri"/>
              </a:rPr>
              <a:t>Dr.</a:t>
            </a:r>
            <a:r>
              <a:rPr lang="en-US" sz="819" kern="0" spc="4">
                <a:solidFill>
                  <a:sysClr val="windowText" lastClr="000000"/>
                </a:solidFill>
                <a:latin typeface="Calibri"/>
                <a:cs typeface="Calibri"/>
              </a:rPr>
              <a:t> </a:t>
            </a:r>
            <a:r>
              <a:rPr lang="en-US" sz="819" kern="0">
                <a:solidFill>
                  <a:sysClr val="windowText" lastClr="000000"/>
                </a:solidFill>
                <a:latin typeface="Calibri"/>
                <a:cs typeface="Calibri"/>
              </a:rPr>
              <a:t>Theresa</a:t>
            </a:r>
            <a:r>
              <a:rPr lang="en-US" sz="819" kern="0" spc="-11">
                <a:solidFill>
                  <a:sysClr val="windowText" lastClr="000000"/>
                </a:solidFill>
                <a:latin typeface="Calibri"/>
                <a:cs typeface="Calibri"/>
              </a:rPr>
              <a:t> </a:t>
            </a:r>
            <a:r>
              <a:rPr lang="en-US" sz="819" kern="0" spc="-7">
                <a:solidFill>
                  <a:sysClr val="windowText" lastClr="000000"/>
                </a:solidFill>
                <a:latin typeface="Calibri"/>
                <a:cs typeface="Calibri"/>
              </a:rPr>
              <a:t>Haskins </a:t>
            </a:r>
            <a:r>
              <a:rPr lang="en-US" sz="819" kern="0">
                <a:solidFill>
                  <a:sysClr val="windowText" lastClr="000000"/>
                </a:solidFill>
                <a:latin typeface="Calibri"/>
                <a:cs typeface="Calibri"/>
              </a:rPr>
              <a:t>Haskins</a:t>
            </a:r>
            <a:r>
              <a:rPr lang="en-US" sz="819" kern="0" spc="119">
                <a:solidFill>
                  <a:sysClr val="windowText" lastClr="000000"/>
                </a:solidFill>
                <a:latin typeface="Calibri"/>
                <a:cs typeface="Calibri"/>
              </a:rPr>
              <a:t> </a:t>
            </a:r>
            <a:r>
              <a:rPr lang="en-US" sz="819" kern="0" spc="-7">
                <a:solidFill>
                  <a:sysClr val="windowText" lastClr="000000"/>
                </a:solidFill>
                <a:latin typeface="Calibri"/>
                <a:cs typeface="Calibri"/>
              </a:rPr>
              <a:t>Consulting</a:t>
            </a:r>
            <a:endParaRPr lang="en-US" sz="819" kern="0">
              <a:solidFill>
                <a:sysClr val="windowText" lastClr="000000"/>
              </a:solidFill>
              <a:latin typeface="Calibri"/>
              <a:cs typeface="Calibri"/>
            </a:endParaRPr>
          </a:p>
          <a:p>
            <a:pPr marL="25978" defTabSz="623483">
              <a:spcBef>
                <a:spcPts val="65"/>
              </a:spcBef>
            </a:pPr>
            <a:endParaRPr lang="en-US" sz="819" kern="0">
              <a:solidFill>
                <a:sysClr val="windowText" lastClr="000000"/>
              </a:solidFill>
              <a:highlight>
                <a:srgbClr val="FFFF00"/>
              </a:highlight>
              <a:latin typeface="Calibri"/>
              <a:cs typeface="Calibri"/>
            </a:endParaRPr>
          </a:p>
          <a:p>
            <a:pPr marL="25978" defTabSz="623483">
              <a:spcBef>
                <a:spcPts val="65"/>
              </a:spcBef>
            </a:pPr>
            <a:endParaRPr sz="819" kern="0">
              <a:solidFill>
                <a:sysClr val="windowText" lastClr="000000"/>
              </a:solidFill>
              <a:latin typeface="Calibri"/>
              <a:cs typeface="Calibri"/>
            </a:endParaRPr>
          </a:p>
        </p:txBody>
      </p:sp>
      <p:sp>
        <p:nvSpPr>
          <p:cNvPr id="51" name="object 7">
            <a:extLst>
              <a:ext uri="{FF2B5EF4-FFF2-40B4-BE49-F238E27FC236}">
                <a16:creationId xmlns:a16="http://schemas.microsoft.com/office/drawing/2014/main" id="{8B83ED95-22B1-11C6-21F9-E74B70C84483}"/>
              </a:ext>
            </a:extLst>
          </p:cNvPr>
          <p:cNvSpPr/>
          <p:nvPr/>
        </p:nvSpPr>
        <p:spPr>
          <a:xfrm>
            <a:off x="7153574" y="3776155"/>
            <a:ext cx="1123517" cy="184005"/>
          </a:xfrm>
          <a:custGeom>
            <a:avLst/>
            <a:gdLst/>
            <a:ahLst/>
            <a:cxnLst/>
            <a:rect l="l" t="t" r="r" b="b"/>
            <a:pathLst>
              <a:path w="1647825" h="269875">
                <a:moveTo>
                  <a:pt x="1512570" y="0"/>
                </a:moveTo>
                <a:lnTo>
                  <a:pt x="0" y="0"/>
                </a:lnTo>
                <a:lnTo>
                  <a:pt x="0" y="269748"/>
                </a:lnTo>
                <a:lnTo>
                  <a:pt x="1512570" y="269748"/>
                </a:lnTo>
                <a:lnTo>
                  <a:pt x="1647444" y="134874"/>
                </a:lnTo>
                <a:lnTo>
                  <a:pt x="1512570" y="0"/>
                </a:lnTo>
                <a:close/>
              </a:path>
            </a:pathLst>
          </a:custGeom>
          <a:solidFill>
            <a:srgbClr val="005340"/>
          </a:solidFill>
        </p:spPr>
        <p:txBody>
          <a:bodyPr wrap="square" lIns="0" tIns="0" rIns="0" bIns="0" rtlCol="0"/>
          <a:lstStyle/>
          <a:p>
            <a:pPr algn="ctr" defTabSz="623483"/>
            <a:endParaRPr lang="en-US" sz="204" b="1" kern="0" spc="20">
              <a:solidFill>
                <a:srgbClr val="FFFFFF"/>
              </a:solidFill>
              <a:latin typeface="Calibri"/>
              <a:cs typeface="Calibri"/>
            </a:endParaRPr>
          </a:p>
          <a:p>
            <a:pPr algn="ctr" defTabSz="623483"/>
            <a:r>
              <a:rPr lang="en-US" sz="819" b="1" kern="0" spc="20">
                <a:solidFill>
                  <a:srgbClr val="FFFFFF"/>
                </a:solidFill>
                <a:latin typeface="Calibri"/>
                <a:cs typeface="Calibri"/>
              </a:rPr>
              <a:t>10/12/2023</a:t>
            </a:r>
            <a:endParaRPr sz="819" kern="0">
              <a:solidFill>
                <a:sysClr val="windowText" lastClr="000000"/>
              </a:solidFill>
            </a:endParaRPr>
          </a:p>
        </p:txBody>
      </p:sp>
      <p:sp>
        <p:nvSpPr>
          <p:cNvPr id="37" name="object 37"/>
          <p:cNvSpPr txBox="1"/>
          <p:nvPr/>
        </p:nvSpPr>
        <p:spPr>
          <a:xfrm>
            <a:off x="7144084" y="3914889"/>
            <a:ext cx="1434235" cy="2807050"/>
          </a:xfrm>
          <a:prstGeom prst="rect">
            <a:avLst/>
          </a:prstGeom>
        </p:spPr>
        <p:txBody>
          <a:bodyPr vert="horz" wrap="square" lIns="0" tIns="61912" rIns="0" bIns="0" rtlCol="0">
            <a:spAutoFit/>
          </a:bodyPr>
          <a:lstStyle/>
          <a:p>
            <a:pPr marL="25978" defTabSz="623483">
              <a:spcBef>
                <a:spcPts val="204"/>
              </a:spcBef>
            </a:pPr>
            <a:r>
              <a:rPr lang="en-US" sz="819" kern="0">
                <a:solidFill>
                  <a:sysClr val="windowText" lastClr="000000"/>
                </a:solidFill>
                <a:latin typeface="Calibri"/>
                <a:cs typeface="Calibri"/>
              </a:rPr>
              <a:t>10:00 AM  - 12:00 PM</a:t>
            </a:r>
            <a:br>
              <a:rPr lang="en-US" sz="819" kern="0">
                <a:solidFill>
                  <a:sysClr val="windowText" lastClr="000000"/>
                </a:solidFill>
                <a:latin typeface="Calibri"/>
                <a:cs typeface="Calibri"/>
              </a:rPr>
            </a:br>
            <a:r>
              <a:rPr lang="en-US" sz="819" b="1" kern="0">
                <a:solidFill>
                  <a:srgbClr val="002C71"/>
                </a:solidFill>
                <a:latin typeface="Calibri"/>
                <a:cs typeface="Calibri"/>
              </a:rPr>
              <a:t>USDA TARGET Center </a:t>
            </a:r>
            <a:br>
              <a:rPr lang="en-US" sz="819" b="1" kern="0">
                <a:solidFill>
                  <a:srgbClr val="002C71"/>
                </a:solidFill>
                <a:latin typeface="Calibri"/>
                <a:cs typeface="Calibri"/>
              </a:rPr>
            </a:br>
            <a:r>
              <a:rPr lang="en-US" sz="819" b="1" kern="0">
                <a:solidFill>
                  <a:srgbClr val="002C71"/>
                </a:solidFill>
                <a:latin typeface="Calibri"/>
                <a:cs typeface="Calibri"/>
              </a:rPr>
              <a:t>Ergonomics Demonstrations </a:t>
            </a:r>
            <a:br>
              <a:rPr lang="en-US" sz="819" b="1" kern="0">
                <a:solidFill>
                  <a:srgbClr val="002C71"/>
                </a:solidFill>
                <a:latin typeface="Calibri"/>
                <a:cs typeface="Calibri"/>
              </a:rPr>
            </a:br>
            <a:r>
              <a:rPr lang="en-US" sz="819" b="1" kern="0">
                <a:solidFill>
                  <a:srgbClr val="002C71"/>
                </a:solidFill>
                <a:latin typeface="Calibri"/>
                <a:cs typeface="Calibri"/>
              </a:rPr>
              <a:t>(Virtual/Onsite)</a:t>
            </a:r>
            <a:br>
              <a:rPr lang="en-US" sz="819" kern="0">
                <a:solidFill>
                  <a:sysClr val="windowText" lastClr="000000"/>
                </a:solidFill>
                <a:latin typeface="Calibri"/>
                <a:cs typeface="Calibri"/>
              </a:rPr>
            </a:br>
            <a:r>
              <a:rPr lang="en-US" sz="819" kern="0">
                <a:solidFill>
                  <a:prstClr val="black"/>
                </a:solidFill>
                <a:latin typeface="Calibri"/>
                <a:cs typeface="Calibri"/>
              </a:rPr>
              <a:t>Stephanie Bradley</a:t>
            </a:r>
            <a:br>
              <a:rPr lang="en-US" sz="819" kern="0">
                <a:solidFill>
                  <a:prstClr val="black"/>
                </a:solidFill>
                <a:latin typeface="Calibri"/>
                <a:cs typeface="Calibri"/>
              </a:rPr>
            </a:br>
            <a:r>
              <a:rPr lang="en-US" sz="819" kern="0">
                <a:solidFill>
                  <a:prstClr val="black"/>
                </a:solidFill>
                <a:latin typeface="Calibri"/>
                <a:cs typeface="Calibri"/>
              </a:rPr>
              <a:t>CEAS, CAE</a:t>
            </a:r>
            <a:br>
              <a:rPr lang="en-US" sz="819" kern="0">
                <a:solidFill>
                  <a:sysClr val="windowText" lastClr="000000"/>
                </a:solidFill>
                <a:latin typeface="Calibri"/>
                <a:cs typeface="Calibri"/>
              </a:rPr>
            </a:br>
            <a:r>
              <a:rPr lang="en-US" sz="819" kern="0">
                <a:solidFill>
                  <a:sysClr val="windowText" lastClr="000000"/>
                </a:solidFill>
                <a:latin typeface="Calibri"/>
                <a:cs typeface="Calibri"/>
              </a:rPr>
              <a:t>Ergonomics Program Manager</a:t>
            </a:r>
            <a:br>
              <a:rPr lang="en-US" sz="819" b="1" kern="0" spc="31">
                <a:solidFill>
                  <a:srgbClr val="002C71"/>
                </a:solidFill>
                <a:latin typeface="Calibri"/>
                <a:cs typeface="Calibri"/>
              </a:rPr>
            </a:br>
            <a:r>
              <a:rPr lang="en-US" sz="819" kern="0">
                <a:solidFill>
                  <a:sysClr val="windowText" lastClr="000000"/>
                </a:solidFill>
                <a:latin typeface="Calibri"/>
                <a:cs typeface="Calibri"/>
              </a:rPr>
              <a:t>Stephen</a:t>
            </a:r>
            <a:r>
              <a:rPr lang="en-US" sz="819" kern="0" spc="13">
                <a:solidFill>
                  <a:sysClr val="windowText" lastClr="000000"/>
                </a:solidFill>
                <a:latin typeface="Calibri"/>
                <a:cs typeface="Calibri"/>
              </a:rPr>
              <a:t> DiCarlo</a:t>
            </a:r>
            <a:br>
              <a:rPr lang="en-US" sz="819" kern="0" spc="13">
                <a:solidFill>
                  <a:sysClr val="windowText" lastClr="000000"/>
                </a:solidFill>
                <a:latin typeface="Calibri"/>
                <a:cs typeface="Calibri"/>
              </a:rPr>
            </a:br>
            <a:r>
              <a:rPr lang="en-US" sz="819" kern="0">
                <a:solidFill>
                  <a:sysClr val="windowText" lastClr="000000"/>
                </a:solidFill>
                <a:latin typeface="Calibri"/>
                <a:cs typeface="Calibri"/>
              </a:rPr>
              <a:t>Humanscale</a:t>
            </a:r>
            <a:br>
              <a:rPr lang="en-US" sz="819" kern="0">
                <a:solidFill>
                  <a:sysClr val="windowText" lastClr="000000"/>
                </a:solidFill>
                <a:latin typeface="Calibri"/>
                <a:cs typeface="Calibri"/>
              </a:rPr>
            </a:br>
            <a:r>
              <a:rPr lang="en-US" sz="819" kern="0" spc="-17">
                <a:solidFill>
                  <a:sysClr val="windowText" lastClr="000000"/>
                </a:solidFill>
                <a:latin typeface="Calibri"/>
                <a:cs typeface="Calibri"/>
              </a:rPr>
              <a:t>Howard Flowers</a:t>
            </a:r>
            <a:br>
              <a:rPr lang="en-US" sz="819" kern="0" spc="-17">
                <a:solidFill>
                  <a:sysClr val="windowText" lastClr="000000"/>
                </a:solidFill>
                <a:latin typeface="Calibri"/>
                <a:cs typeface="Calibri"/>
              </a:rPr>
            </a:br>
            <a:r>
              <a:rPr lang="en-US" sz="819" kern="0" spc="-17">
                <a:solidFill>
                  <a:sysClr val="windowText" lastClr="000000"/>
                </a:solidFill>
                <a:latin typeface="Calibri"/>
                <a:cs typeface="Calibri"/>
              </a:rPr>
              <a:t>BodyBilt</a:t>
            </a:r>
          </a:p>
          <a:p>
            <a:pPr marL="25978" defTabSz="623483">
              <a:spcBef>
                <a:spcPts val="396"/>
              </a:spcBef>
            </a:pPr>
            <a:r>
              <a:rPr lang="en-US" sz="819" kern="0">
                <a:solidFill>
                  <a:sysClr val="windowText" lastClr="000000"/>
                </a:solidFill>
                <a:latin typeface="Calibri"/>
                <a:cs typeface="Calibri"/>
              </a:rPr>
              <a:t>1:00 PM  - 3:00 PM</a:t>
            </a:r>
            <a:br>
              <a:rPr lang="en-US" sz="819" kern="0">
                <a:solidFill>
                  <a:sysClr val="windowText" lastClr="000000"/>
                </a:solidFill>
                <a:latin typeface="Calibri"/>
                <a:cs typeface="Calibri"/>
              </a:rPr>
            </a:br>
            <a:r>
              <a:rPr lang="en-US" sz="819" b="1" kern="0">
                <a:solidFill>
                  <a:srgbClr val="002C71"/>
                </a:solidFill>
                <a:latin typeface="Calibri"/>
                <a:cs typeface="Calibri"/>
              </a:rPr>
              <a:t>USDA TARGET Center Assistive Technology Demonstrations</a:t>
            </a:r>
            <a:br>
              <a:rPr lang="en-US" sz="819" b="1" kern="0">
                <a:solidFill>
                  <a:srgbClr val="002C71"/>
                </a:solidFill>
                <a:latin typeface="Calibri"/>
                <a:cs typeface="Calibri"/>
              </a:rPr>
            </a:br>
            <a:r>
              <a:rPr lang="en-US" sz="819" b="1" kern="0">
                <a:solidFill>
                  <a:srgbClr val="002C71"/>
                </a:solidFill>
                <a:latin typeface="Calibri"/>
                <a:cs typeface="Calibri"/>
              </a:rPr>
              <a:t>(Virtual/Onsite)</a:t>
            </a:r>
            <a:endParaRPr lang="en-US" sz="819" kern="0">
              <a:solidFill>
                <a:sysClr val="windowText" lastClr="000000"/>
              </a:solidFill>
              <a:latin typeface="Calibri"/>
              <a:cs typeface="Calibri"/>
            </a:endParaRPr>
          </a:p>
          <a:p>
            <a:pPr marL="25978" marR="20782" defTabSz="623483">
              <a:lnSpc>
                <a:spcPct val="102299"/>
              </a:lnSpc>
              <a:spcBef>
                <a:spcPts val="24"/>
              </a:spcBef>
            </a:pPr>
            <a:r>
              <a:rPr lang="en-US" sz="819" kern="0">
                <a:solidFill>
                  <a:sysClr val="windowText" lastClr="000000"/>
                </a:solidFill>
                <a:latin typeface="Calibri"/>
                <a:cs typeface="Calibri"/>
              </a:rPr>
              <a:t>Rashida Owens</a:t>
            </a:r>
            <a:br>
              <a:rPr lang="en-US" sz="819" kern="0">
                <a:solidFill>
                  <a:sysClr val="windowText" lastClr="000000"/>
                </a:solidFill>
                <a:latin typeface="Calibri"/>
                <a:cs typeface="Calibri"/>
              </a:rPr>
            </a:br>
            <a:r>
              <a:rPr lang="en-US" sz="819" kern="0">
                <a:solidFill>
                  <a:sysClr val="windowText" lastClr="000000"/>
                </a:solidFill>
                <a:latin typeface="Calibri"/>
                <a:cs typeface="Calibri"/>
              </a:rPr>
              <a:t>Assistive Technology Program Manager</a:t>
            </a:r>
            <a:endParaRPr lang="en-US" sz="819" kern="0">
              <a:solidFill>
                <a:sysClr val="windowText" lastClr="000000"/>
              </a:solidFill>
              <a:highlight>
                <a:srgbClr val="FFFF00"/>
              </a:highlight>
              <a:latin typeface="Calibri"/>
              <a:cs typeface="Calibri"/>
            </a:endParaRPr>
          </a:p>
          <a:p>
            <a:pPr marL="25978" defTabSz="623483">
              <a:spcBef>
                <a:spcPts val="68"/>
              </a:spcBef>
            </a:pPr>
            <a:endParaRPr lang="en-US" sz="819" kern="0">
              <a:solidFill>
                <a:sysClr val="windowText" lastClr="000000"/>
              </a:solidFill>
              <a:latin typeface="Calibri"/>
              <a:cs typeface="Calibri"/>
            </a:endParaRPr>
          </a:p>
          <a:p>
            <a:pPr marL="25978" defTabSz="623483">
              <a:spcBef>
                <a:spcPts val="68"/>
              </a:spcBef>
            </a:pPr>
            <a:endParaRPr lang="en-US" sz="819" kern="0">
              <a:solidFill>
                <a:sysClr val="windowText" lastClr="000000"/>
              </a:solidFill>
              <a:latin typeface="Calibri"/>
              <a:cs typeface="Calibri"/>
            </a:endParaRPr>
          </a:p>
          <a:p>
            <a:pPr marL="25978" defTabSz="623483">
              <a:spcBef>
                <a:spcPts val="68"/>
              </a:spcBef>
            </a:pPr>
            <a:endParaRPr lang="en-US" sz="819" kern="0">
              <a:solidFill>
                <a:sysClr val="windowText" lastClr="000000"/>
              </a:solidFill>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Rectangle 1"/>
          <p:cNvSpPr>
            <a:spLocks noGrp="1"/>
          </p:cNvSpPr>
          <p:nvPr>
            <p:ph type="title"/>
          </p:nvPr>
        </p:nvSpPr>
        <p:spPr>
          <a:xfrm>
            <a:off x="990932" y="286603"/>
            <a:ext cx="6750987" cy="1450757"/>
          </a:xfrm>
        </p:spPr>
        <p:txBody>
          <a:bodyPr vert="horz" lIns="91440" tIns="45720" rIns="91440" bIns="45720" rtlCol="0" anchor="b">
            <a:normAutofit/>
          </a:bodyPr>
          <a:lstStyle/>
          <a:p>
            <a:r>
              <a:rPr lang="en-US">
                <a:solidFill>
                  <a:schemeClr val="accent2"/>
                </a:solidFill>
              </a:rPr>
              <a:t>Contact Information </a:t>
            </a:r>
          </a:p>
        </p:txBody>
      </p:sp>
      <p:sp>
        <p:nvSpPr>
          <p:cNvPr id="5" name="TextBox 4">
            <a:extLst>
              <a:ext uri="{FF2B5EF4-FFF2-40B4-BE49-F238E27FC236}">
                <a16:creationId xmlns:a16="http://schemas.microsoft.com/office/drawing/2014/main" id="{5EBBAFCF-79BE-AD71-58B1-A2AF515E4344}"/>
              </a:ext>
            </a:extLst>
          </p:cNvPr>
          <p:cNvSpPr txBox="1"/>
          <p:nvPr/>
        </p:nvSpPr>
        <p:spPr>
          <a:xfrm>
            <a:off x="1044204" y="1920989"/>
            <a:ext cx="6697715" cy="3845131"/>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r>
              <a:rPr lang="en-US">
                <a:solidFill>
                  <a:schemeClr val="tx1">
                    <a:lumMod val="75000"/>
                    <a:lumOff val="25000"/>
                  </a:schemeClr>
                </a:solidFill>
              </a:rPr>
              <a:t>TARGET Center Website</a:t>
            </a:r>
            <a:br>
              <a:rPr lang="en-US">
                <a:solidFill>
                  <a:schemeClr val="tx1">
                    <a:lumMod val="75000"/>
                    <a:lumOff val="25000"/>
                  </a:schemeClr>
                </a:solidFill>
              </a:rPr>
            </a:br>
            <a:r>
              <a:rPr lang="en-US">
                <a:solidFill>
                  <a:schemeClr val="tx1">
                    <a:lumMod val="75000"/>
                    <a:lumOff val="25000"/>
                  </a:schemeClr>
                </a:solidFill>
                <a:hlinkClick r:id="rId3"/>
              </a:rPr>
              <a:t>https://</a:t>
            </a:r>
            <a:r>
              <a:rPr lang="en-US" err="1">
                <a:solidFill>
                  <a:schemeClr val="tx1">
                    <a:lumMod val="75000"/>
                    <a:lumOff val="25000"/>
                  </a:schemeClr>
                </a:solidFill>
                <a:hlinkClick r:id="rId3"/>
              </a:rPr>
              <a:t>www.usda.gov</a:t>
            </a:r>
            <a:r>
              <a:rPr lang="en-US">
                <a:solidFill>
                  <a:schemeClr val="tx1">
                    <a:lumMod val="75000"/>
                    <a:lumOff val="25000"/>
                  </a:schemeClr>
                </a:solidFill>
                <a:hlinkClick r:id="rId3"/>
              </a:rPr>
              <a:t>/target-center</a:t>
            </a:r>
            <a:endParaRPr lang="en-US">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br>
              <a:rPr lang="en-US">
                <a:solidFill>
                  <a:schemeClr val="tx1">
                    <a:lumMod val="75000"/>
                    <a:lumOff val="25000"/>
                  </a:schemeClr>
                </a:solidFill>
              </a:rPr>
            </a:br>
            <a:r>
              <a:rPr lang="en-US">
                <a:solidFill>
                  <a:schemeClr val="tx1">
                    <a:lumMod val="75000"/>
                    <a:lumOff val="25000"/>
                  </a:schemeClr>
                </a:solidFill>
              </a:rPr>
              <a:t>TARGET Center Email</a:t>
            </a:r>
            <a:br>
              <a:rPr lang="en-US">
                <a:solidFill>
                  <a:schemeClr val="tx1">
                    <a:lumMod val="75000"/>
                    <a:lumOff val="25000"/>
                  </a:schemeClr>
                </a:solidFill>
              </a:rPr>
            </a:br>
            <a:r>
              <a:rPr lang="en-US">
                <a:solidFill>
                  <a:schemeClr val="tx1">
                    <a:lumMod val="75000"/>
                    <a:lumOff val="25000"/>
                  </a:schemeClr>
                </a:solidFill>
                <a:hlinkClick r:id="rId4">
                  <a:extLst>
                    <a:ext uri="{A12FA001-AC4F-418D-AE19-62706E023703}">
                      <ahyp:hlinkClr xmlns:ahyp="http://schemas.microsoft.com/office/drawing/2018/hyperlinkcolor" val="tx"/>
                    </a:ext>
                  </a:extLst>
                </a:hlinkClick>
              </a:rPr>
              <a:t>target-center@usda.gov</a:t>
            </a:r>
            <a:endParaRPr lang="en-US">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br>
              <a:rPr lang="en-US">
                <a:solidFill>
                  <a:schemeClr val="tx1">
                    <a:lumMod val="75000"/>
                    <a:lumOff val="25000"/>
                  </a:schemeClr>
                </a:solidFill>
              </a:rPr>
            </a:br>
            <a:r>
              <a:rPr lang="en-US">
                <a:solidFill>
                  <a:schemeClr val="tx1">
                    <a:lumMod val="75000"/>
                    <a:lumOff val="25000"/>
                  </a:schemeClr>
                </a:solidFill>
              </a:rPr>
              <a:t>TARGET Center Phone Number</a:t>
            </a:r>
            <a:br>
              <a:rPr lang="en-US">
                <a:solidFill>
                  <a:schemeClr val="tx1">
                    <a:lumMod val="75000"/>
                    <a:lumOff val="25000"/>
                  </a:schemeClr>
                </a:solidFill>
              </a:rPr>
            </a:br>
            <a:r>
              <a:rPr lang="en-US">
                <a:solidFill>
                  <a:schemeClr val="tx1">
                    <a:lumMod val="75000"/>
                    <a:lumOff val="25000"/>
                  </a:schemeClr>
                </a:solidFill>
              </a:rPr>
              <a:t>(202) 720-2600</a:t>
            </a:r>
          </a:p>
        </p:txBody>
      </p:sp>
      <p:sp>
        <p:nvSpPr>
          <p:cNvPr id="18" name="Rectangle 17">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descr="QR Code to access the TARGET Center website: https://www.targetcenter.dm.usda.gov">
            <a:extLst>
              <a:ext uri="{FF2B5EF4-FFF2-40B4-BE49-F238E27FC236}">
                <a16:creationId xmlns:a16="http://schemas.microsoft.com/office/drawing/2014/main" id="{D34BB45C-6E9F-BA84-E8BA-64F4FC691C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1873" y="2489424"/>
            <a:ext cx="1396999" cy="1355469"/>
          </a:xfrm>
          <a:prstGeom prst="rect">
            <a:avLst/>
          </a:prstGeom>
          <a:solidFill>
            <a:srgbClr val="316FB0">
              <a:alpha val="41000"/>
            </a:srgbClr>
          </a:solidFill>
        </p:spPr>
      </p:pic>
    </p:spTree>
    <p:extLst>
      <p:ext uri="{BB962C8B-B14F-4D97-AF65-F5344CB8AC3E}">
        <p14:creationId xmlns:p14="http://schemas.microsoft.com/office/powerpoint/2010/main" val="1097441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9" name="Straight Connector 38">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2" name="Rectangle 40">
            <a:extLst>
              <a:ext uri="{FF2B5EF4-FFF2-40B4-BE49-F238E27FC236}">
                <a16:creationId xmlns:a16="http://schemas.microsoft.com/office/drawing/2014/main" id="{C6417104-D4C1-4710-9982-2154A7F48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F31312CE-32C2-27DD-63A9-01846A740A50}"/>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635457" y="1097294"/>
            <a:ext cx="5131653" cy="2688307"/>
          </a:xfrm>
          <a:prstGeom prst="rect">
            <a:avLst/>
          </a:prstGeom>
        </p:spPr>
      </p:pic>
      <p:sp>
        <p:nvSpPr>
          <p:cNvPr id="33" name="Rectangle 42">
            <a:extLst>
              <a:ext uri="{FF2B5EF4-FFF2-40B4-BE49-F238E27FC236}">
                <a16:creationId xmlns:a16="http://schemas.microsoft.com/office/drawing/2014/main" id="{626F1402-2DEC-4071-84AF-350C7BF00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16ED14-B121-DE05-10D1-78451A71FE89}"/>
              </a:ext>
            </a:extLst>
          </p:cNvPr>
          <p:cNvSpPr>
            <a:spLocks noGrp="1"/>
          </p:cNvSpPr>
          <p:nvPr>
            <p:ph type="title"/>
          </p:nvPr>
        </p:nvSpPr>
        <p:spPr>
          <a:xfrm>
            <a:off x="1097280" y="-1450757"/>
            <a:ext cx="10058400" cy="1450757"/>
          </a:xfrm>
        </p:spPr>
        <p:txBody>
          <a:bodyPr vert="horz" lIns="91440" tIns="45720" rIns="91440" bIns="45720" rtlCol="0" anchor="b">
            <a:normAutofit/>
          </a:bodyPr>
          <a:lstStyle/>
          <a:p>
            <a:r>
              <a:rPr lang="en-US" dirty="0"/>
              <a:t>No Slide Title.</a:t>
            </a:r>
          </a:p>
        </p:txBody>
      </p:sp>
      <p:pic>
        <p:nvPicPr>
          <p:cNvPr id="3" name="Picture 2" descr="Afican American woman smiling for the camera&#10;&#10;">
            <a:extLst>
              <a:ext uri="{FF2B5EF4-FFF2-40B4-BE49-F238E27FC236}">
                <a16:creationId xmlns:a16="http://schemas.microsoft.com/office/drawing/2014/main" id="{7ED26F7A-023A-1F99-E2CB-5EDDC0E6743D}"/>
              </a:ext>
            </a:extLst>
          </p:cNvPr>
          <p:cNvPicPr>
            <a:picLocks noChangeAspect="1"/>
          </p:cNvPicPr>
          <p:nvPr/>
        </p:nvPicPr>
        <p:blipFill>
          <a:blip r:embed="rId3"/>
          <a:stretch>
            <a:fillRect/>
          </a:stretch>
        </p:blipFill>
        <p:spPr>
          <a:xfrm>
            <a:off x="6424891" y="640080"/>
            <a:ext cx="3602736" cy="3602736"/>
          </a:xfrm>
          <a:prstGeom prst="rect">
            <a:avLst/>
          </a:prstGeom>
        </p:spPr>
      </p:pic>
      <p:cxnSp>
        <p:nvCxnSpPr>
          <p:cNvPr id="34" name="Straight Connector 44">
            <a:extLst>
              <a:ext uri="{FF2B5EF4-FFF2-40B4-BE49-F238E27FC236}">
                <a16:creationId xmlns:a16="http://schemas.microsoft.com/office/drawing/2014/main" id="{04733B62-1719-4677-A612-CA0AC0AD74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6" name="Rectangle 46">
            <a:extLst>
              <a:ext uri="{FF2B5EF4-FFF2-40B4-BE49-F238E27FC236}">
                <a16:creationId xmlns:a16="http://schemas.microsoft.com/office/drawing/2014/main" id="{DA52A394-10F4-4AA5-90E4-634D1E919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Rectangle 48">
            <a:extLst>
              <a:ext uri="{FF2B5EF4-FFF2-40B4-BE49-F238E27FC236}">
                <a16:creationId xmlns:a16="http://schemas.microsoft.com/office/drawing/2014/main" id="{07BDDC51-8BB2-42BE-8EA8-39B3E9AC1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55531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3" name="Rectangle 190">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4" name="Rectangle 192">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5" name="Straight Connector 194">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06" name="Rectangle 196">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7" name="Rectangle 198">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492370" y="516835"/>
            <a:ext cx="3084844" cy="5772840"/>
          </a:xfrm>
        </p:spPr>
        <p:txBody>
          <a:bodyPr vert="horz" lIns="91440" tIns="45720" rIns="91440" bIns="45720" rtlCol="0" anchor="ctr">
            <a:normAutofit/>
          </a:bodyPr>
          <a:lstStyle/>
          <a:p>
            <a:pPr>
              <a:lnSpc>
                <a:spcPct val="85000"/>
              </a:lnSpc>
            </a:pPr>
            <a:r>
              <a:rPr lang="en-US" sz="3600" dirty="0">
                <a:solidFill>
                  <a:srgbClr val="FFFFFF"/>
                </a:solidFill>
              </a:rPr>
              <a:t>Learning Objectives</a:t>
            </a:r>
          </a:p>
        </p:txBody>
      </p:sp>
      <p:sp>
        <p:nvSpPr>
          <p:cNvPr id="208" name="Rectangle 200">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54" name="TextBox 3" descr="What is Assistive Technology?&#10;Assistive Technology Laws&#10;TARGET Center Assistive Technology Services&#10;Assistive Technology Area's of Need">
            <a:extLst>
              <a:ext uri="{FF2B5EF4-FFF2-40B4-BE49-F238E27FC236}">
                <a16:creationId xmlns:a16="http://schemas.microsoft.com/office/drawing/2014/main" id="{6BE37F77-9E45-2242-2DCD-6C7E690FFEF5}"/>
              </a:ext>
            </a:extLst>
          </p:cNvPr>
          <p:cNvGraphicFramePr/>
          <p:nvPr>
            <p:extLst>
              <p:ext uri="{D42A27DB-BD31-4B8C-83A1-F6EECF244321}">
                <p14:modId xmlns:p14="http://schemas.microsoft.com/office/powerpoint/2010/main" val="1968739300"/>
              </p:ext>
            </p:extLst>
          </p:nvPr>
        </p:nvGraphicFramePr>
        <p:xfrm>
          <a:off x="4741863" y="65881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9622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14">
            <a:extLst>
              <a:ext uri="{FF2B5EF4-FFF2-40B4-BE49-F238E27FC236}">
                <a16:creationId xmlns:a16="http://schemas.microsoft.com/office/drawing/2014/main" id="{C843AFC8-D8D0-4784-B08C-6324FA88E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6">
            <a:extLst>
              <a:ext uri="{FF2B5EF4-FFF2-40B4-BE49-F238E27FC236}">
                <a16:creationId xmlns:a16="http://schemas.microsoft.com/office/drawing/2014/main" id="{854B1A56-8AFB-4D4F-8D98-1E832D6FF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1901163" y="1111753"/>
            <a:ext cx="3720353" cy="4634494"/>
          </a:xfrm>
          <a:ln w="25400" cap="sq">
            <a:noFill/>
            <a:miter lim="800000"/>
          </a:ln>
        </p:spPr>
        <p:txBody>
          <a:bodyPr anchor="ctr">
            <a:normAutofit/>
          </a:bodyPr>
          <a:lstStyle/>
          <a:p>
            <a:pPr algn="ctr"/>
            <a:r>
              <a:rPr lang="en-US" sz="3200" b="1">
                <a:solidFill>
                  <a:srgbClr val="FFFFFF"/>
                </a:solidFill>
                <a:latin typeface="Arial Black" panose="020B0604020202020204" pitchFamily="34" charset="0"/>
                <a:cs typeface="Arial Black" panose="020B0604020202020204" pitchFamily="34" charset="0"/>
              </a:rPr>
              <a:t>What is Assistive Technology? </a:t>
            </a:r>
          </a:p>
        </p:txBody>
      </p:sp>
      <p:sp>
        <p:nvSpPr>
          <p:cNvPr id="23" name="Rectangle 18">
            <a:extLst>
              <a:ext uri="{FF2B5EF4-FFF2-40B4-BE49-F238E27FC236}">
                <a16:creationId xmlns:a16="http://schemas.microsoft.com/office/drawing/2014/main" id="{F8E828FC-05B4-4BA4-92D3-3DF79D42D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2E339BF-E6D7-DD0E-AF02-6813852EE723}"/>
              </a:ext>
            </a:extLst>
          </p:cNvPr>
          <p:cNvSpPr>
            <a:spLocks noGrp="1"/>
          </p:cNvSpPr>
          <p:nvPr>
            <p:ph idx="1"/>
          </p:nvPr>
        </p:nvSpPr>
        <p:spPr>
          <a:xfrm>
            <a:off x="6570206" y="453006"/>
            <a:ext cx="5057396" cy="6404994"/>
          </a:xfrm>
        </p:spPr>
        <p:txBody>
          <a:bodyPr anchor="ctr">
            <a:normAutofit fontScale="92500" lnSpcReduction="10000"/>
          </a:bodyPr>
          <a:lstStyle/>
          <a:p>
            <a:pPr marL="0" indent="0" algn="ctr">
              <a:buNone/>
            </a:pPr>
            <a:endParaRPr lang="en-US" sz="2400">
              <a:solidFill>
                <a:schemeClr val="tx1">
                  <a:lumMod val="85000"/>
                  <a:lumOff val="15000"/>
                </a:schemeClr>
              </a:solidFill>
              <a:latin typeface="Sabon Next LT" panose="02000500000000000000" pitchFamily="2" charset="0"/>
              <a:cs typeface="Sabon Next LT" panose="02000500000000000000" pitchFamily="2" charset="0"/>
            </a:endParaRPr>
          </a:p>
          <a:p>
            <a:pPr marL="0" indent="0" algn="ctr">
              <a:buNone/>
            </a:pPr>
            <a:endParaRPr lang="en-US" sz="2400">
              <a:solidFill>
                <a:schemeClr val="tx1">
                  <a:lumMod val="85000"/>
                  <a:lumOff val="15000"/>
                </a:schemeClr>
              </a:solidFill>
              <a:latin typeface="Sabon Next LT" panose="02000500000000000000" pitchFamily="2" charset="0"/>
              <a:cs typeface="Sabon Next LT" panose="02000500000000000000" pitchFamily="2" charset="0"/>
            </a:endParaRPr>
          </a:p>
          <a:p>
            <a:pPr marL="0" indent="0" algn="ctr">
              <a:buNone/>
            </a:pPr>
            <a:endParaRPr lang="en-US" sz="2400">
              <a:solidFill>
                <a:schemeClr val="tx1">
                  <a:lumMod val="85000"/>
                  <a:lumOff val="15000"/>
                </a:schemeClr>
              </a:solidFill>
              <a:latin typeface="Sabon Next LT" panose="02000500000000000000" pitchFamily="2" charset="0"/>
              <a:cs typeface="Sabon Next LT" panose="02000500000000000000" pitchFamily="2" charset="0"/>
            </a:endParaRPr>
          </a:p>
          <a:p>
            <a:pPr marL="0" indent="0" algn="ctr">
              <a:buNone/>
            </a:pPr>
            <a:endParaRPr lang="en-US" sz="2400">
              <a:solidFill>
                <a:schemeClr val="tx1">
                  <a:lumMod val="85000"/>
                  <a:lumOff val="15000"/>
                </a:schemeClr>
              </a:solidFill>
              <a:latin typeface="Sabon Next LT" panose="02000500000000000000" pitchFamily="2" charset="0"/>
              <a:cs typeface="Sabon Next LT" panose="02000500000000000000" pitchFamily="2" charset="0"/>
            </a:endParaRPr>
          </a:p>
          <a:p>
            <a:pPr marL="0" indent="0" algn="ctr">
              <a:buNone/>
            </a:pPr>
            <a:r>
              <a:rPr lang="en-US" sz="2400">
                <a:solidFill>
                  <a:schemeClr val="tx1">
                    <a:lumMod val="85000"/>
                    <a:lumOff val="15000"/>
                  </a:schemeClr>
                </a:solidFill>
                <a:latin typeface="Sabon Next LT" panose="02000500000000000000" pitchFamily="2" charset="0"/>
                <a:cs typeface="Sabon Next LT" panose="02000500000000000000" pitchFamily="2" charset="0"/>
              </a:rPr>
              <a:t>"Any item, piece of equipment, or product, whether acquired commercially, off the shelf, modified, or customized, that is used to </a:t>
            </a:r>
            <a:r>
              <a:rPr lang="en-US" sz="2400" b="1">
                <a:solidFill>
                  <a:schemeClr val="accent1"/>
                </a:solidFill>
                <a:latin typeface="Sabon Next LT" panose="02000500000000000000" pitchFamily="2" charset="0"/>
                <a:cs typeface="Sabon Next LT" panose="02000500000000000000" pitchFamily="2" charset="0"/>
              </a:rPr>
              <a:t>increase</a:t>
            </a:r>
            <a:r>
              <a:rPr lang="en-US" sz="2400">
                <a:solidFill>
                  <a:schemeClr val="tx1">
                    <a:lumMod val="85000"/>
                    <a:lumOff val="15000"/>
                  </a:schemeClr>
                </a:solidFill>
                <a:latin typeface="Sabon Next LT" panose="02000500000000000000" pitchFamily="2" charset="0"/>
                <a:cs typeface="Sabon Next LT" panose="02000500000000000000" pitchFamily="2" charset="0"/>
              </a:rPr>
              <a:t>, </a:t>
            </a:r>
            <a:r>
              <a:rPr lang="en-US" sz="2400" b="1">
                <a:solidFill>
                  <a:schemeClr val="accent1"/>
                </a:solidFill>
                <a:latin typeface="Sabon Next LT" panose="02000500000000000000" pitchFamily="2" charset="0"/>
                <a:cs typeface="Sabon Next LT" panose="02000500000000000000" pitchFamily="2" charset="0"/>
              </a:rPr>
              <a:t>maintain</a:t>
            </a:r>
            <a:r>
              <a:rPr lang="en-US" sz="2400">
                <a:solidFill>
                  <a:schemeClr val="tx1"/>
                </a:solidFill>
                <a:latin typeface="Sabon Next LT" panose="02000500000000000000" pitchFamily="2" charset="0"/>
                <a:cs typeface="Sabon Next LT" panose="02000500000000000000" pitchFamily="2" charset="0"/>
              </a:rPr>
              <a:t>,</a:t>
            </a:r>
            <a:r>
              <a:rPr lang="en-US" sz="2400">
                <a:solidFill>
                  <a:schemeClr val="tx1">
                    <a:lumMod val="85000"/>
                    <a:lumOff val="15000"/>
                  </a:schemeClr>
                </a:solidFill>
                <a:latin typeface="Sabon Next LT" panose="02000500000000000000" pitchFamily="2" charset="0"/>
                <a:cs typeface="Sabon Next LT" panose="02000500000000000000" pitchFamily="2" charset="0"/>
              </a:rPr>
              <a:t> and </a:t>
            </a:r>
            <a:r>
              <a:rPr lang="en-US" sz="2400" b="1">
                <a:solidFill>
                  <a:schemeClr val="accent1"/>
                </a:solidFill>
                <a:latin typeface="Sabon Next LT" panose="02000500000000000000" pitchFamily="2" charset="0"/>
                <a:cs typeface="Sabon Next LT" panose="02000500000000000000" pitchFamily="2" charset="0"/>
              </a:rPr>
              <a:t>improve</a:t>
            </a:r>
            <a:r>
              <a:rPr lang="en-US" sz="2400">
                <a:solidFill>
                  <a:schemeClr val="tx1">
                    <a:lumMod val="85000"/>
                    <a:lumOff val="15000"/>
                  </a:schemeClr>
                </a:solidFill>
                <a:latin typeface="Sabon Next LT" panose="02000500000000000000" pitchFamily="2" charset="0"/>
                <a:cs typeface="Sabon Next LT" panose="02000500000000000000" pitchFamily="2" charset="0"/>
              </a:rPr>
              <a:t> the functional capabilities of Individuals with Disabilities."</a:t>
            </a:r>
          </a:p>
          <a:p>
            <a:pPr marL="0" indent="0">
              <a:buNone/>
            </a:pPr>
            <a:endParaRPr lang="en-US" sz="1600">
              <a:solidFill>
                <a:schemeClr val="tx1">
                  <a:lumMod val="85000"/>
                  <a:lumOff val="15000"/>
                </a:schemeClr>
              </a:solidFill>
              <a:latin typeface="Sabon Next LT" panose="02000500000000000000" pitchFamily="2" charset="0"/>
              <a:cs typeface="Sabon Next LT" panose="02000500000000000000" pitchFamily="2" charset="0"/>
            </a:endParaRPr>
          </a:p>
          <a:p>
            <a:pPr marL="0" indent="0">
              <a:buNone/>
            </a:pPr>
            <a:endParaRPr lang="en-US" sz="1600">
              <a:solidFill>
                <a:schemeClr val="tx1">
                  <a:lumMod val="85000"/>
                  <a:lumOff val="15000"/>
                </a:schemeClr>
              </a:solidFill>
              <a:latin typeface="Sabon Next LT" panose="02000500000000000000" pitchFamily="2" charset="0"/>
              <a:cs typeface="Sabon Next LT" panose="02000500000000000000" pitchFamily="2" charset="0"/>
            </a:endParaRPr>
          </a:p>
          <a:p>
            <a:pPr marL="0" indent="0">
              <a:buNone/>
            </a:pPr>
            <a:r>
              <a:rPr lang="en-US" sz="1600">
                <a:solidFill>
                  <a:schemeClr val="tx1">
                    <a:lumMod val="85000"/>
                    <a:lumOff val="15000"/>
                  </a:schemeClr>
                </a:solidFill>
                <a:latin typeface="Sabon Next LT" panose="02000500000000000000" pitchFamily="2" charset="0"/>
                <a:cs typeface="Sabon Next LT" panose="02000500000000000000" pitchFamily="2" charset="0"/>
              </a:rPr>
              <a:t>                         </a:t>
            </a:r>
          </a:p>
          <a:p>
            <a:pPr marL="0" indent="0" algn="r">
              <a:buNone/>
            </a:pPr>
            <a:endParaRPr lang="en-US" sz="1600">
              <a:solidFill>
                <a:schemeClr val="tx1">
                  <a:lumMod val="85000"/>
                  <a:lumOff val="15000"/>
                </a:schemeClr>
              </a:solidFill>
              <a:latin typeface="Sabon Next LT" panose="02000500000000000000" pitchFamily="2" charset="0"/>
              <a:cs typeface="Sabon Next LT" panose="02000500000000000000" pitchFamily="2" charset="0"/>
            </a:endParaRPr>
          </a:p>
          <a:p>
            <a:pPr marL="0" indent="0" algn="r">
              <a:buNone/>
            </a:pPr>
            <a:endParaRPr lang="en-US" sz="1600">
              <a:solidFill>
                <a:schemeClr val="tx1">
                  <a:lumMod val="85000"/>
                  <a:lumOff val="15000"/>
                </a:schemeClr>
              </a:solidFill>
              <a:latin typeface="Sabon Next LT" panose="02000500000000000000" pitchFamily="2" charset="0"/>
              <a:cs typeface="Sabon Next LT" panose="02000500000000000000" pitchFamily="2" charset="0"/>
            </a:endParaRPr>
          </a:p>
          <a:p>
            <a:pPr marL="0" indent="0" algn="r">
              <a:buNone/>
            </a:pPr>
            <a:endParaRPr lang="en-US" sz="1600">
              <a:solidFill>
                <a:schemeClr val="tx1">
                  <a:lumMod val="85000"/>
                  <a:lumOff val="15000"/>
                </a:schemeClr>
              </a:solidFill>
              <a:latin typeface="Sabon Next LT" panose="02000500000000000000" pitchFamily="2" charset="0"/>
              <a:cs typeface="Sabon Next LT" panose="02000500000000000000" pitchFamily="2" charset="0"/>
            </a:endParaRPr>
          </a:p>
          <a:p>
            <a:pPr marL="0" indent="0" algn="r">
              <a:buNone/>
            </a:pPr>
            <a:r>
              <a:rPr lang="en-US" sz="1300">
                <a:solidFill>
                  <a:schemeClr val="tx1">
                    <a:lumMod val="85000"/>
                    <a:lumOff val="15000"/>
                  </a:schemeClr>
                </a:solidFill>
                <a:latin typeface="Sabon Next LT" panose="02000500000000000000" pitchFamily="2" charset="0"/>
                <a:cs typeface="Sabon Next LT" panose="02000500000000000000" pitchFamily="2" charset="0"/>
              </a:rPr>
              <a:t> </a:t>
            </a:r>
            <a:r>
              <a:rPr lang="en-US" sz="1300" b="0" i="0">
                <a:solidFill>
                  <a:schemeClr val="tx1">
                    <a:lumMod val="85000"/>
                    <a:lumOff val="15000"/>
                  </a:schemeClr>
                </a:solidFill>
                <a:effectLst/>
                <a:latin typeface="-apple-system"/>
              </a:rPr>
              <a:t>-The Technology Related Assistance to Individuals with Disabilities Act of 1988 (Tech Act) </a:t>
            </a:r>
            <a:endParaRPr lang="en-US" sz="1300">
              <a:solidFill>
                <a:schemeClr val="tx1">
                  <a:lumMod val="85000"/>
                  <a:lumOff val="15000"/>
                </a:schemeClr>
              </a:solidFill>
            </a:endParaRPr>
          </a:p>
          <a:p>
            <a:pPr marL="0" indent="0">
              <a:buNone/>
            </a:pPr>
            <a:endParaRPr lang="en-US" sz="1600">
              <a:solidFill>
                <a:schemeClr val="tx1">
                  <a:lumMod val="85000"/>
                  <a:lumOff val="15000"/>
                </a:schemeClr>
              </a:solidFill>
              <a:latin typeface="Sabon Next LT" panose="02000500000000000000" pitchFamily="2" charset="0"/>
              <a:cs typeface="Sabon Next LT" panose="02000500000000000000" pitchFamily="2" charset="0"/>
            </a:endParaRPr>
          </a:p>
        </p:txBody>
      </p:sp>
    </p:spTree>
    <p:extLst>
      <p:ext uri="{BB962C8B-B14F-4D97-AF65-F5344CB8AC3E}">
        <p14:creationId xmlns:p14="http://schemas.microsoft.com/office/powerpoint/2010/main" val="2952923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C59CB-8A32-BC38-8065-609CBC4B4364}"/>
              </a:ext>
            </a:extLst>
          </p:cNvPr>
          <p:cNvSpPr>
            <a:spLocks noGrp="1"/>
          </p:cNvSpPr>
          <p:nvPr>
            <p:ph type="title" idx="4294967295"/>
          </p:nvPr>
        </p:nvSpPr>
        <p:spPr>
          <a:xfrm>
            <a:off x="1097280" y="-1450757"/>
            <a:ext cx="10058400" cy="1450757"/>
          </a:xfrm>
        </p:spPr>
        <p:txBody>
          <a:bodyPr vert="horz" lIns="91440" tIns="45720" rIns="91440" bIns="45720" rtlCol="0" anchor="b">
            <a:normAutofit/>
          </a:bodyPr>
          <a:lstStyle/>
          <a:p>
            <a:r>
              <a:rPr lang="en-US" dirty="0"/>
              <a:t>No Slide Title</a:t>
            </a:r>
          </a:p>
        </p:txBody>
      </p:sp>
      <p:pic>
        <p:nvPicPr>
          <p:cNvPr id="7" name="Online Media 6" title="Assistive Technology">
            <a:hlinkClick r:id="" action="ppaction://media"/>
            <a:extLst>
              <a:ext uri="{FF2B5EF4-FFF2-40B4-BE49-F238E27FC236}">
                <a16:creationId xmlns:a16="http://schemas.microsoft.com/office/drawing/2014/main" id="{5A96709D-312C-5B34-1AF1-0F7A638902B8}"/>
              </a:ext>
            </a:extLst>
          </p:cNvPr>
          <p:cNvPicPr>
            <a:picLocks noRot="1" noChangeAspect="1"/>
          </p:cNvPicPr>
          <p:nvPr>
            <a:videoFile r:link="rId1"/>
          </p:nvPr>
        </p:nvPicPr>
        <p:blipFill>
          <a:blip r:embed="rId3"/>
          <a:stretch>
            <a:fillRect/>
          </a:stretch>
        </p:blipFill>
        <p:spPr>
          <a:xfrm>
            <a:off x="1423760" y="129654"/>
            <a:ext cx="9774227" cy="552243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291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39E270-33C5-D66B-9810-9D34EA6EB811}"/>
              </a:ext>
            </a:extLst>
          </p:cNvPr>
          <p:cNvSpPr>
            <a:spLocks noGrp="1"/>
          </p:cNvSpPr>
          <p:nvPr>
            <p:ph type="title"/>
          </p:nvPr>
        </p:nvSpPr>
        <p:spPr>
          <a:xfrm>
            <a:off x="990932" y="286603"/>
            <a:ext cx="6750987" cy="1450757"/>
          </a:xfrm>
        </p:spPr>
        <p:txBody>
          <a:bodyPr>
            <a:normAutofit/>
          </a:bodyPr>
          <a:lstStyle/>
          <a:p>
            <a:r>
              <a:rPr lang="en-US">
                <a:solidFill>
                  <a:schemeClr val="accent2"/>
                </a:solidFill>
              </a:rPr>
              <a:t>Who Uses Assistive Technology?</a:t>
            </a:r>
          </a:p>
        </p:txBody>
      </p:sp>
      <p:sp>
        <p:nvSpPr>
          <p:cNvPr id="3" name="Content Placeholder 2">
            <a:extLst>
              <a:ext uri="{FF2B5EF4-FFF2-40B4-BE49-F238E27FC236}">
                <a16:creationId xmlns:a16="http://schemas.microsoft.com/office/drawing/2014/main" id="{596C93DF-1A53-D510-67BA-196355EC4CCC}"/>
              </a:ext>
            </a:extLst>
          </p:cNvPr>
          <p:cNvSpPr>
            <a:spLocks noGrp="1"/>
          </p:cNvSpPr>
          <p:nvPr>
            <p:ph idx="1"/>
          </p:nvPr>
        </p:nvSpPr>
        <p:spPr>
          <a:xfrm>
            <a:off x="1044204" y="2023962"/>
            <a:ext cx="6697715" cy="3845131"/>
          </a:xfrm>
        </p:spPr>
        <p:txBody>
          <a:bodyPr>
            <a:normAutofit/>
          </a:bodyPr>
          <a:lstStyle/>
          <a:p>
            <a:r>
              <a:rPr lang="en-US"/>
              <a:t>Assistive technology helps people who have difficulty speaking, typing, writing, remembering, pointing, seeing, hearing, learning, walking, and many other </a:t>
            </a:r>
            <a:r>
              <a:rPr lang="en-US">
                <a:solidFill>
                  <a:srgbClr val="034A90"/>
                </a:solidFill>
              </a:rPr>
              <a:t>things</a:t>
            </a:r>
            <a:r>
              <a:rPr lang="en-US"/>
              <a:t>. Different disabilities require different assistive technologies.</a:t>
            </a:r>
          </a:p>
          <a:p>
            <a:pPr marL="0" indent="0">
              <a:buNone/>
            </a:pPr>
            <a:endParaRPr lang="en-US"/>
          </a:p>
          <a:p>
            <a:pPr marL="0" indent="0" algn="r">
              <a:buNone/>
            </a:pPr>
            <a:r>
              <a:rPr lang="en-US"/>
              <a:t>- Assistive Technology Industry Association</a:t>
            </a:r>
          </a:p>
        </p:txBody>
      </p:sp>
      <p:sp>
        <p:nvSpPr>
          <p:cNvPr id="24" name="Rectangle 23">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33255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27">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Rectangle 29">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0" name="Straight Connector 31">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33">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52" name="Rectangle 35">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84B311B-3177-0658-3585-6639F26A9BF6}"/>
              </a:ext>
            </a:extLst>
          </p:cNvPr>
          <p:cNvSpPr>
            <a:spLocks noGrp="1"/>
          </p:cNvSpPr>
          <p:nvPr>
            <p:ph type="title"/>
          </p:nvPr>
        </p:nvSpPr>
        <p:spPr>
          <a:xfrm>
            <a:off x="492370" y="516835"/>
            <a:ext cx="3084844" cy="5772840"/>
          </a:xfrm>
        </p:spPr>
        <p:txBody>
          <a:bodyPr vert="horz" lIns="91440" tIns="45720" rIns="91440" bIns="45720" rtlCol="0" anchor="ctr">
            <a:normAutofit/>
          </a:bodyPr>
          <a:lstStyle/>
          <a:p>
            <a:pPr>
              <a:lnSpc>
                <a:spcPct val="85000"/>
              </a:lnSpc>
            </a:pPr>
            <a:r>
              <a:rPr lang="en-US" sz="3600" b="1">
                <a:solidFill>
                  <a:srgbClr val="FFFFFF"/>
                </a:solidFill>
              </a:rPr>
              <a:t>Assistive Technology Laws</a:t>
            </a:r>
          </a:p>
        </p:txBody>
      </p:sp>
      <p:sp>
        <p:nvSpPr>
          <p:cNvPr id="53" name="Rectangle 37">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4" name="Content Placeholder 3" descr="The Technology-Related Asssitance for Individuals with Disability Act of 1988&#10;Assistive Technology Act of 1998&#10;Assistive Technology Act of 2004">
            <a:extLst>
              <a:ext uri="{FF2B5EF4-FFF2-40B4-BE49-F238E27FC236}">
                <a16:creationId xmlns:a16="http://schemas.microsoft.com/office/drawing/2014/main" id="{81603229-5187-2061-00EE-9CFDE619A4B5}"/>
              </a:ext>
            </a:extLst>
          </p:cNvPr>
          <p:cNvGraphicFramePr/>
          <p:nvPr>
            <p:extLst>
              <p:ext uri="{D42A27DB-BD31-4B8C-83A1-F6EECF244321}">
                <p14:modId xmlns:p14="http://schemas.microsoft.com/office/powerpoint/2010/main" val="397985458"/>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6474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3">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5">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5" name="Straight Connector 37">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7" name="Rectangle 39">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1097280" y="758952"/>
            <a:ext cx="10058400" cy="3892168"/>
          </a:xfrm>
        </p:spPr>
        <p:txBody>
          <a:bodyPr vert="horz" lIns="91440" tIns="45720" rIns="91440" bIns="45720" rtlCol="0" anchor="b">
            <a:normAutofit/>
          </a:bodyPr>
          <a:lstStyle/>
          <a:p>
            <a:pPr>
              <a:lnSpc>
                <a:spcPct val="85000"/>
              </a:lnSpc>
            </a:pPr>
            <a:r>
              <a:rPr lang="en-US" sz="6800">
                <a:solidFill>
                  <a:schemeClr val="tx1">
                    <a:lumMod val="85000"/>
                    <a:lumOff val="15000"/>
                  </a:schemeClr>
                </a:solidFill>
                <a:latin typeface="+mj-lt"/>
                <a:cs typeface="+mj-cs"/>
              </a:rPr>
              <a:t>“For most of us technology makes things easier. For a person with a disability, it makes things possible”.</a:t>
            </a:r>
          </a:p>
        </p:txBody>
      </p:sp>
      <p:sp>
        <p:nvSpPr>
          <p:cNvPr id="39" name="Rectangle 41">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 Placeholder 3">
            <a:extLst>
              <a:ext uri="{FF2B5EF4-FFF2-40B4-BE49-F238E27FC236}">
                <a16:creationId xmlns:a16="http://schemas.microsoft.com/office/drawing/2014/main" id="{D2BBD890-6A99-C160-C084-2916E2310718}"/>
              </a:ext>
            </a:extLst>
          </p:cNvPr>
          <p:cNvSpPr>
            <a:spLocks noGrp="1"/>
          </p:cNvSpPr>
          <p:nvPr>
            <p:ph type="body" sz="quarter" idx="13"/>
          </p:nvPr>
        </p:nvSpPr>
        <p:spPr>
          <a:xfrm>
            <a:off x="1100051" y="5225240"/>
            <a:ext cx="10058400" cy="1143000"/>
          </a:xfrm>
        </p:spPr>
        <p:txBody>
          <a:bodyPr vert="horz" lIns="91440" tIns="45720" rIns="91440" bIns="45720" rtlCol="0">
            <a:normAutofit/>
          </a:bodyPr>
          <a:lstStyle/>
          <a:p>
            <a:pPr algn="r"/>
            <a:r>
              <a:rPr lang="en-US" cap="all" spc="200">
                <a:solidFill>
                  <a:srgbClr val="FFFFFF"/>
                </a:solidFill>
                <a:latin typeface="+mj-lt"/>
              </a:rPr>
              <a:t>-Judy </a:t>
            </a:r>
            <a:r>
              <a:rPr lang="en-US" cap="all" spc="200" err="1">
                <a:solidFill>
                  <a:srgbClr val="FFFFFF"/>
                </a:solidFill>
                <a:latin typeface="+mj-lt"/>
              </a:rPr>
              <a:t>Huemann</a:t>
            </a:r>
            <a:r>
              <a:rPr lang="en-US" cap="all" spc="200">
                <a:solidFill>
                  <a:srgbClr val="FFFFFF"/>
                </a:solidFill>
                <a:latin typeface="+mj-lt"/>
              </a:rPr>
              <a:t>, American Disability Rights Activist</a:t>
            </a:r>
          </a:p>
        </p:txBody>
      </p:sp>
      <p:sp>
        <p:nvSpPr>
          <p:cNvPr id="44" name="Rectangle 43">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8568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Retrospect">
  <a:themeElements>
    <a:clrScheme name="Custom 6">
      <a:dk1>
        <a:sysClr val="windowText" lastClr="000000"/>
      </a:dk1>
      <a:lt1>
        <a:sysClr val="window" lastClr="FFFFFF"/>
      </a:lt1>
      <a:dk2>
        <a:srgbClr val="44546A"/>
      </a:dk2>
      <a:lt2>
        <a:srgbClr val="E7E6E6"/>
      </a:lt2>
      <a:accent1>
        <a:srgbClr val="034A90"/>
      </a:accent1>
      <a:accent2>
        <a:srgbClr val="034A90"/>
      </a:accent2>
      <a:accent3>
        <a:srgbClr val="538135"/>
      </a:accent3>
      <a:accent4>
        <a:srgbClr val="034A90"/>
      </a:accent4>
      <a:accent5>
        <a:srgbClr val="034A90"/>
      </a:accent5>
      <a:accent6>
        <a:srgbClr val="538135"/>
      </a:accent6>
      <a:hlink>
        <a:srgbClr val="034A90"/>
      </a:hlink>
      <a:folHlink>
        <a:srgbClr val="538135"/>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Retrospect</Template>
  <TotalTime>0</TotalTime>
  <Words>948</Words>
  <Application>Microsoft Office PowerPoint</Application>
  <PresentationFormat>Widescreen</PresentationFormat>
  <Paragraphs>191</Paragraphs>
  <Slides>28</Slides>
  <Notes>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-apple-system</vt:lpstr>
      <vt:lpstr>Arial</vt:lpstr>
      <vt:lpstr>Arial Black</vt:lpstr>
      <vt:lpstr>Calibri</vt:lpstr>
      <vt:lpstr>Calibri Light</vt:lpstr>
      <vt:lpstr>Sabon Next LT</vt:lpstr>
      <vt:lpstr>Retrospect</vt:lpstr>
      <vt:lpstr>Assistive Technology Program Overview </vt:lpstr>
      <vt:lpstr>Advancing Access &amp; Equity </vt:lpstr>
      <vt:lpstr>No Slide Title.</vt:lpstr>
      <vt:lpstr>Learning Objectives</vt:lpstr>
      <vt:lpstr>What is Assistive Technology? </vt:lpstr>
      <vt:lpstr>No Slide Title</vt:lpstr>
      <vt:lpstr>Who Uses Assistive Technology?</vt:lpstr>
      <vt:lpstr>Assistive Technology Laws</vt:lpstr>
      <vt:lpstr>“For most of us technology makes things easier. For a person with a disability, it makes things possible”.</vt:lpstr>
      <vt:lpstr>USDA TARGET Center  Assistive Technology Services</vt:lpstr>
      <vt:lpstr>Assistive Technology Loan Program  </vt:lpstr>
      <vt:lpstr>Assistive Technology Trainings</vt:lpstr>
      <vt:lpstr>Vendor Connections  </vt:lpstr>
      <vt:lpstr>Assistive Technology Evaluation Process</vt:lpstr>
      <vt:lpstr>Requesting an Assistive Technology Evaluation</vt:lpstr>
      <vt:lpstr>Types of Assistive Technology</vt:lpstr>
      <vt:lpstr>Assistive Technology for Vision</vt:lpstr>
      <vt:lpstr>Assistive Technology for Hearing</vt:lpstr>
      <vt:lpstr>Assistive Technology for Communication</vt:lpstr>
      <vt:lpstr>Learning, Cognitive, and Developmental Assistive Technology</vt:lpstr>
      <vt:lpstr>Mobility, Seating, and Positioning</vt:lpstr>
      <vt:lpstr>Computers and Related Peripherals</vt:lpstr>
      <vt:lpstr>Resources</vt:lpstr>
      <vt:lpstr>Questions</vt:lpstr>
      <vt:lpstr>Upcoming Workshop</vt:lpstr>
      <vt:lpstr>Thank you</vt:lpstr>
      <vt:lpstr>Current and Upcoming Meetings </vt:lpstr>
      <vt:lpstr>Contact Information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Assistive Technology 101</dc:title>
  <dc:subject/>
  <dc:creator>Owens, Rashida (CTR) - OO, DC</dc:creator>
  <cp:lastModifiedBy>Sherbondy, Michelle - OO, Washington, DC</cp:lastModifiedBy>
  <cp:revision>1</cp:revision>
  <dcterms:created xsi:type="dcterms:W3CDTF">2023-06-06T15:21:47Z</dcterms:created>
  <dcterms:modified xsi:type="dcterms:W3CDTF">2023-09-30T23:36:51Z</dcterms:modified>
</cp:coreProperties>
</file>